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3.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4.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5.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6.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713" r:id="rId2"/>
    <p:sldMasterId id="2147483742" r:id="rId3"/>
    <p:sldMasterId id="2147483764" r:id="rId4"/>
    <p:sldMasterId id="2147483789" r:id="rId5"/>
    <p:sldMasterId id="2147483805" r:id="rId6"/>
    <p:sldMasterId id="2147483833" r:id="rId7"/>
  </p:sldMasterIdLst>
  <p:notesMasterIdLst>
    <p:notesMasterId r:id="rId92"/>
  </p:notesMasterIdLst>
  <p:sldIdLst>
    <p:sldId id="452" r:id="rId8"/>
    <p:sldId id="453" r:id="rId9"/>
    <p:sldId id="454" r:id="rId10"/>
    <p:sldId id="480" r:id="rId11"/>
    <p:sldId id="481" r:id="rId12"/>
    <p:sldId id="482" r:id="rId13"/>
    <p:sldId id="459" r:id="rId14"/>
    <p:sldId id="460" r:id="rId15"/>
    <p:sldId id="461" r:id="rId16"/>
    <p:sldId id="462" r:id="rId17"/>
    <p:sldId id="463" r:id="rId18"/>
    <p:sldId id="464" r:id="rId19"/>
    <p:sldId id="465" r:id="rId20"/>
    <p:sldId id="466" r:id="rId21"/>
    <p:sldId id="505" r:id="rId22"/>
    <p:sldId id="521" r:id="rId23"/>
    <p:sldId id="522" r:id="rId24"/>
    <p:sldId id="523" r:id="rId25"/>
    <p:sldId id="524" r:id="rId26"/>
    <p:sldId id="525" r:id="rId27"/>
    <p:sldId id="526" r:id="rId28"/>
    <p:sldId id="527" r:id="rId29"/>
    <p:sldId id="528" r:id="rId30"/>
    <p:sldId id="529" r:id="rId31"/>
    <p:sldId id="530" r:id="rId32"/>
    <p:sldId id="531" r:id="rId33"/>
    <p:sldId id="532" r:id="rId34"/>
    <p:sldId id="533" r:id="rId35"/>
    <p:sldId id="534" r:id="rId36"/>
    <p:sldId id="535" r:id="rId37"/>
    <p:sldId id="536" r:id="rId38"/>
    <p:sldId id="537" r:id="rId39"/>
    <p:sldId id="538" r:id="rId40"/>
    <p:sldId id="539" r:id="rId41"/>
    <p:sldId id="540" r:id="rId42"/>
    <p:sldId id="541" r:id="rId43"/>
    <p:sldId id="542" r:id="rId44"/>
    <p:sldId id="543" r:id="rId45"/>
    <p:sldId id="544" r:id="rId46"/>
    <p:sldId id="545" r:id="rId47"/>
    <p:sldId id="546" r:id="rId48"/>
    <p:sldId id="547" r:id="rId49"/>
    <p:sldId id="548" r:id="rId50"/>
    <p:sldId id="549" r:id="rId51"/>
    <p:sldId id="550" r:id="rId52"/>
    <p:sldId id="552" r:id="rId53"/>
    <p:sldId id="553" r:id="rId54"/>
    <p:sldId id="554" r:id="rId55"/>
    <p:sldId id="559" r:id="rId56"/>
    <p:sldId id="560" r:id="rId57"/>
    <p:sldId id="555" r:id="rId58"/>
    <p:sldId id="556" r:id="rId59"/>
    <p:sldId id="557" r:id="rId60"/>
    <p:sldId id="558" r:id="rId61"/>
    <p:sldId id="489" r:id="rId62"/>
    <p:sldId id="492" r:id="rId63"/>
    <p:sldId id="493" r:id="rId64"/>
    <p:sldId id="497" r:id="rId65"/>
    <p:sldId id="496" r:id="rId66"/>
    <p:sldId id="495" r:id="rId67"/>
    <p:sldId id="494" r:id="rId68"/>
    <p:sldId id="498" r:id="rId69"/>
    <p:sldId id="502" r:id="rId70"/>
    <p:sldId id="499" r:id="rId71"/>
    <p:sldId id="500" r:id="rId72"/>
    <p:sldId id="503" r:id="rId73"/>
    <p:sldId id="501" r:id="rId74"/>
    <p:sldId id="504" r:id="rId75"/>
    <p:sldId id="506" r:id="rId76"/>
    <p:sldId id="507" r:id="rId77"/>
    <p:sldId id="509" r:id="rId78"/>
    <p:sldId id="510" r:id="rId79"/>
    <p:sldId id="508" r:id="rId80"/>
    <p:sldId id="511" r:id="rId81"/>
    <p:sldId id="512" r:id="rId82"/>
    <p:sldId id="513" r:id="rId83"/>
    <p:sldId id="515" r:id="rId84"/>
    <p:sldId id="518" r:id="rId85"/>
    <p:sldId id="519" r:id="rId86"/>
    <p:sldId id="472" r:id="rId87"/>
    <p:sldId id="478" r:id="rId88"/>
    <p:sldId id="479" r:id="rId89"/>
    <p:sldId id="520" r:id="rId90"/>
    <p:sldId id="277" r:id="rId9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9829"/>
    <a:srgbClr val="000000"/>
    <a:srgbClr val="C2E4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38" autoAdjust="0"/>
    <p:restoredTop sz="94249" autoAdjust="0"/>
  </p:normalViewPr>
  <p:slideViewPr>
    <p:cSldViewPr snapToGrid="0">
      <p:cViewPr varScale="1">
        <p:scale>
          <a:sx n="72" d="100"/>
          <a:sy n="72" d="100"/>
        </p:scale>
        <p:origin x="137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slide" Target="slides/slide77.xml"/><Relationship Id="rId89" Type="http://schemas.openxmlformats.org/officeDocument/2006/relationships/slide" Target="slides/slide82.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slide" Target="slides/slide80.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slide" Target="slides/slide83.xml"/><Relationship Id="rId95" Type="http://schemas.openxmlformats.org/officeDocument/2006/relationships/theme" Target="theme/theme1.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13BCE-CCF9-4CE0-A6C3-BC1CF29E9489}" type="doc">
      <dgm:prSet loTypeId="urn:microsoft.com/office/officeart/2005/8/layout/cycle6" loCatId="cycle" qsTypeId="urn:microsoft.com/office/officeart/2005/8/quickstyle/simple1" qsCatId="simple" csTypeId="urn:microsoft.com/office/officeart/2005/8/colors/colorful2" csCatId="colorful" phldr="1"/>
      <dgm:spPr/>
      <dgm:t>
        <a:bodyPr/>
        <a:lstStyle/>
        <a:p>
          <a:endParaRPr lang="en-US"/>
        </a:p>
      </dgm:t>
    </dgm:pt>
    <dgm:pt modelId="{4F14D76F-FB1F-4412-88BD-3A9AB62F943F}">
      <dgm:prSet phldrT="[Text]"/>
      <dgm:spPr/>
      <dgm:t>
        <a:bodyPr/>
        <a:lstStyle/>
        <a:p>
          <a:r>
            <a:rPr lang="zh-CN" altLang="en-US" dirty="0"/>
            <a:t>内容质量</a:t>
          </a:r>
          <a:endParaRPr lang="en-US" dirty="0"/>
        </a:p>
      </dgm:t>
    </dgm:pt>
    <dgm:pt modelId="{C6161906-9448-456F-85FD-CF4116FB9CAF}" type="parTrans" cxnId="{91D1CA0C-4F52-4C35-B652-B8FCDEE48248}">
      <dgm:prSet/>
      <dgm:spPr/>
      <dgm:t>
        <a:bodyPr/>
        <a:lstStyle/>
        <a:p>
          <a:endParaRPr lang="en-US"/>
        </a:p>
      </dgm:t>
    </dgm:pt>
    <dgm:pt modelId="{6AD74F22-4919-4228-980C-3526790AC699}" type="sibTrans" cxnId="{91D1CA0C-4F52-4C35-B652-B8FCDEE48248}">
      <dgm:prSet/>
      <dgm:spPr/>
      <dgm:t>
        <a:bodyPr/>
        <a:lstStyle/>
        <a:p>
          <a:endParaRPr lang="en-US"/>
        </a:p>
      </dgm:t>
    </dgm:pt>
    <dgm:pt modelId="{D16F2DFA-EADE-4169-9639-4DB9DFE483B0}">
      <dgm:prSet phldrT="[Text]"/>
      <dgm:spPr/>
      <dgm:t>
        <a:bodyPr/>
        <a:lstStyle/>
        <a:p>
          <a:r>
            <a:rPr lang="zh-CN" altLang="en-US" dirty="0"/>
            <a:t>期刊声望</a:t>
          </a:r>
          <a:endParaRPr lang="en-US" dirty="0"/>
        </a:p>
      </dgm:t>
    </dgm:pt>
    <dgm:pt modelId="{00F74A6D-808C-48A5-BD5B-49E73D3DFD64}" type="parTrans" cxnId="{5F88EBF9-2A8F-4174-B19A-C9DC0FD2DA6F}">
      <dgm:prSet/>
      <dgm:spPr/>
      <dgm:t>
        <a:bodyPr/>
        <a:lstStyle/>
        <a:p>
          <a:endParaRPr lang="en-US"/>
        </a:p>
      </dgm:t>
    </dgm:pt>
    <dgm:pt modelId="{9C13BDA0-0D61-470D-9C5F-6FAA27E0150B}" type="sibTrans" cxnId="{5F88EBF9-2A8F-4174-B19A-C9DC0FD2DA6F}">
      <dgm:prSet/>
      <dgm:spPr/>
      <dgm:t>
        <a:bodyPr/>
        <a:lstStyle/>
        <a:p>
          <a:endParaRPr lang="en-US"/>
        </a:p>
      </dgm:t>
    </dgm:pt>
    <dgm:pt modelId="{C660A72C-EC1F-42B4-A252-15A59EFB10A8}">
      <dgm:prSet phldrT="[Text]"/>
      <dgm:spPr/>
      <dgm:t>
        <a:bodyPr/>
        <a:lstStyle/>
        <a:p>
          <a:r>
            <a:rPr lang="zh-CN" altLang="en-US" dirty="0"/>
            <a:t>规律性</a:t>
          </a:r>
          <a:endParaRPr lang="en-US" dirty="0"/>
        </a:p>
      </dgm:t>
    </dgm:pt>
    <dgm:pt modelId="{8C092141-9A52-45BC-8466-C19FB53EBFA5}" type="parTrans" cxnId="{5BC7F747-6610-4D04-90DE-DDBB7F4E1CFF}">
      <dgm:prSet/>
      <dgm:spPr/>
      <dgm:t>
        <a:bodyPr/>
        <a:lstStyle/>
        <a:p>
          <a:endParaRPr lang="en-US"/>
        </a:p>
      </dgm:t>
    </dgm:pt>
    <dgm:pt modelId="{3AC87D10-B46F-4630-8697-33EFC4C452EF}" type="sibTrans" cxnId="{5BC7F747-6610-4D04-90DE-DDBB7F4E1CFF}">
      <dgm:prSet/>
      <dgm:spPr/>
      <dgm:t>
        <a:bodyPr/>
        <a:lstStyle/>
        <a:p>
          <a:endParaRPr lang="en-US"/>
        </a:p>
      </dgm:t>
    </dgm:pt>
    <dgm:pt modelId="{10E952D6-7A39-4B13-8665-B68B0FA676AB}">
      <dgm:prSet phldrT="[Text]"/>
      <dgm:spPr/>
      <dgm:t>
        <a:bodyPr/>
        <a:lstStyle/>
        <a:p>
          <a:r>
            <a:rPr lang="zh-CN" altLang="en-US" dirty="0"/>
            <a:t>网络可用性</a:t>
          </a:r>
          <a:endParaRPr lang="en-US" dirty="0"/>
        </a:p>
      </dgm:t>
    </dgm:pt>
    <dgm:pt modelId="{8B0A2117-82F8-4CD9-A430-6008A9678AD1}" type="parTrans" cxnId="{1455C6CF-DE75-4C91-8E5A-EBAAD10025CF}">
      <dgm:prSet/>
      <dgm:spPr/>
      <dgm:t>
        <a:bodyPr/>
        <a:lstStyle/>
        <a:p>
          <a:endParaRPr lang="en-US"/>
        </a:p>
      </dgm:t>
    </dgm:pt>
    <dgm:pt modelId="{5DE66908-B993-423F-9E9B-164762E6AE17}" type="sibTrans" cxnId="{1455C6CF-DE75-4C91-8E5A-EBAAD10025CF}">
      <dgm:prSet/>
      <dgm:spPr/>
      <dgm:t>
        <a:bodyPr/>
        <a:lstStyle/>
        <a:p>
          <a:endParaRPr lang="en-US"/>
        </a:p>
      </dgm:t>
    </dgm:pt>
    <dgm:pt modelId="{1B46D24D-6292-4F80-96F7-7801080D1669}">
      <dgm:prSet phldrT="[Text]"/>
      <dgm:spPr/>
      <dgm:t>
        <a:bodyPr/>
        <a:lstStyle/>
        <a:p>
          <a:r>
            <a:rPr lang="zh-CN" altLang="en-US" dirty="0"/>
            <a:t>期刊政策</a:t>
          </a:r>
          <a:endParaRPr lang="en-US" dirty="0"/>
        </a:p>
      </dgm:t>
    </dgm:pt>
    <dgm:pt modelId="{1D09A643-2B67-4BC4-AD71-D8287B94621D}" type="parTrans" cxnId="{50094093-C343-4618-809F-D62F366D7129}">
      <dgm:prSet/>
      <dgm:spPr/>
      <dgm:t>
        <a:bodyPr/>
        <a:lstStyle/>
        <a:p>
          <a:endParaRPr lang="en-US"/>
        </a:p>
      </dgm:t>
    </dgm:pt>
    <dgm:pt modelId="{295B2075-9E47-43D7-B0FB-8EB2947CEA26}" type="sibTrans" cxnId="{50094093-C343-4618-809F-D62F366D7129}">
      <dgm:prSet/>
      <dgm:spPr/>
      <dgm:t>
        <a:bodyPr/>
        <a:lstStyle/>
        <a:p>
          <a:endParaRPr lang="en-US"/>
        </a:p>
      </dgm:t>
    </dgm:pt>
    <dgm:pt modelId="{066E5C24-EE94-4FD3-B691-9DE8285625DE}" type="pres">
      <dgm:prSet presAssocID="{EB013BCE-CCF9-4CE0-A6C3-BC1CF29E9489}" presName="cycle" presStyleCnt="0">
        <dgm:presLayoutVars>
          <dgm:dir/>
          <dgm:resizeHandles val="exact"/>
        </dgm:presLayoutVars>
      </dgm:prSet>
      <dgm:spPr/>
    </dgm:pt>
    <dgm:pt modelId="{BD151CF2-EDD7-43FF-8618-A2DD01DE9EDF}" type="pres">
      <dgm:prSet presAssocID="{4F14D76F-FB1F-4412-88BD-3A9AB62F943F}" presName="node" presStyleLbl="node1" presStyleIdx="0" presStyleCnt="5">
        <dgm:presLayoutVars>
          <dgm:bulletEnabled val="1"/>
        </dgm:presLayoutVars>
      </dgm:prSet>
      <dgm:spPr/>
    </dgm:pt>
    <dgm:pt modelId="{F990FAAB-65FC-42F5-AA63-2D4FDB870DA6}" type="pres">
      <dgm:prSet presAssocID="{4F14D76F-FB1F-4412-88BD-3A9AB62F943F}" presName="spNode" presStyleCnt="0"/>
      <dgm:spPr/>
    </dgm:pt>
    <dgm:pt modelId="{F344370E-2CB8-4719-9815-F59A5DD707F8}" type="pres">
      <dgm:prSet presAssocID="{6AD74F22-4919-4228-980C-3526790AC699}" presName="sibTrans" presStyleLbl="sibTrans1D1" presStyleIdx="0" presStyleCnt="5"/>
      <dgm:spPr/>
    </dgm:pt>
    <dgm:pt modelId="{D3EBFE4C-11C1-4A04-AED8-A3A17D2F1F62}" type="pres">
      <dgm:prSet presAssocID="{D16F2DFA-EADE-4169-9639-4DB9DFE483B0}" presName="node" presStyleLbl="node1" presStyleIdx="1" presStyleCnt="5">
        <dgm:presLayoutVars>
          <dgm:bulletEnabled val="1"/>
        </dgm:presLayoutVars>
      </dgm:prSet>
      <dgm:spPr/>
    </dgm:pt>
    <dgm:pt modelId="{AE02BC24-ED5E-46F4-80F7-21631860ACE5}" type="pres">
      <dgm:prSet presAssocID="{D16F2DFA-EADE-4169-9639-4DB9DFE483B0}" presName="spNode" presStyleCnt="0"/>
      <dgm:spPr/>
    </dgm:pt>
    <dgm:pt modelId="{98A5CB36-4AFC-4174-B30E-3F571508148A}" type="pres">
      <dgm:prSet presAssocID="{9C13BDA0-0D61-470D-9C5F-6FAA27E0150B}" presName="sibTrans" presStyleLbl="sibTrans1D1" presStyleIdx="1" presStyleCnt="5"/>
      <dgm:spPr/>
    </dgm:pt>
    <dgm:pt modelId="{220479BD-7000-42FA-8982-2AD8CFEE8452}" type="pres">
      <dgm:prSet presAssocID="{C660A72C-EC1F-42B4-A252-15A59EFB10A8}" presName="node" presStyleLbl="node1" presStyleIdx="2" presStyleCnt="5">
        <dgm:presLayoutVars>
          <dgm:bulletEnabled val="1"/>
        </dgm:presLayoutVars>
      </dgm:prSet>
      <dgm:spPr/>
    </dgm:pt>
    <dgm:pt modelId="{7C92CF39-67A0-4305-AADE-F728306C5766}" type="pres">
      <dgm:prSet presAssocID="{C660A72C-EC1F-42B4-A252-15A59EFB10A8}" presName="spNode" presStyleCnt="0"/>
      <dgm:spPr/>
    </dgm:pt>
    <dgm:pt modelId="{28A0E9B5-3D09-4E2B-8D2E-9924B57DFAC3}" type="pres">
      <dgm:prSet presAssocID="{3AC87D10-B46F-4630-8697-33EFC4C452EF}" presName="sibTrans" presStyleLbl="sibTrans1D1" presStyleIdx="2" presStyleCnt="5"/>
      <dgm:spPr/>
    </dgm:pt>
    <dgm:pt modelId="{2823E6BF-B7E3-44FE-8A1E-4FB35C9D37F9}" type="pres">
      <dgm:prSet presAssocID="{10E952D6-7A39-4B13-8665-B68B0FA676AB}" presName="node" presStyleLbl="node1" presStyleIdx="3" presStyleCnt="5">
        <dgm:presLayoutVars>
          <dgm:bulletEnabled val="1"/>
        </dgm:presLayoutVars>
      </dgm:prSet>
      <dgm:spPr/>
    </dgm:pt>
    <dgm:pt modelId="{B689B7B5-A65D-4F04-9D08-6A42F9220A30}" type="pres">
      <dgm:prSet presAssocID="{10E952D6-7A39-4B13-8665-B68B0FA676AB}" presName="spNode" presStyleCnt="0"/>
      <dgm:spPr/>
    </dgm:pt>
    <dgm:pt modelId="{266054DB-7D8F-448D-ADCA-EE95C454E233}" type="pres">
      <dgm:prSet presAssocID="{5DE66908-B993-423F-9E9B-164762E6AE17}" presName="sibTrans" presStyleLbl="sibTrans1D1" presStyleIdx="3" presStyleCnt="5"/>
      <dgm:spPr/>
    </dgm:pt>
    <dgm:pt modelId="{8074E46A-64D1-4905-AB47-3587D5CA908D}" type="pres">
      <dgm:prSet presAssocID="{1B46D24D-6292-4F80-96F7-7801080D1669}" presName="node" presStyleLbl="node1" presStyleIdx="4" presStyleCnt="5">
        <dgm:presLayoutVars>
          <dgm:bulletEnabled val="1"/>
        </dgm:presLayoutVars>
      </dgm:prSet>
      <dgm:spPr/>
    </dgm:pt>
    <dgm:pt modelId="{DCA2271D-D39C-4E5B-A444-E7E30457CABF}" type="pres">
      <dgm:prSet presAssocID="{1B46D24D-6292-4F80-96F7-7801080D1669}" presName="spNode" presStyleCnt="0"/>
      <dgm:spPr/>
    </dgm:pt>
    <dgm:pt modelId="{F3679ADA-0279-4F2F-BAD3-BE836CAAF267}" type="pres">
      <dgm:prSet presAssocID="{295B2075-9E47-43D7-B0FB-8EB2947CEA26}" presName="sibTrans" presStyleLbl="sibTrans1D1" presStyleIdx="4" presStyleCnt="5"/>
      <dgm:spPr/>
    </dgm:pt>
  </dgm:ptLst>
  <dgm:cxnLst>
    <dgm:cxn modelId="{41FD1607-A970-488C-997B-BEA5A64CE968}" type="presOf" srcId="{9C13BDA0-0D61-470D-9C5F-6FAA27E0150B}" destId="{98A5CB36-4AFC-4174-B30E-3F571508148A}" srcOrd="0" destOrd="0" presId="urn:microsoft.com/office/officeart/2005/8/layout/cycle6"/>
    <dgm:cxn modelId="{91D1CA0C-4F52-4C35-B652-B8FCDEE48248}" srcId="{EB013BCE-CCF9-4CE0-A6C3-BC1CF29E9489}" destId="{4F14D76F-FB1F-4412-88BD-3A9AB62F943F}" srcOrd="0" destOrd="0" parTransId="{C6161906-9448-456F-85FD-CF4116FB9CAF}" sibTransId="{6AD74F22-4919-4228-980C-3526790AC699}"/>
    <dgm:cxn modelId="{D5F36430-B7EB-46E2-9D49-B7137065463F}" type="presOf" srcId="{EB013BCE-CCF9-4CE0-A6C3-BC1CF29E9489}" destId="{066E5C24-EE94-4FD3-B691-9DE8285625DE}" srcOrd="0" destOrd="0" presId="urn:microsoft.com/office/officeart/2005/8/layout/cycle6"/>
    <dgm:cxn modelId="{08169545-E418-4153-B87A-DC945EED7A11}" type="presOf" srcId="{1B46D24D-6292-4F80-96F7-7801080D1669}" destId="{8074E46A-64D1-4905-AB47-3587D5CA908D}" srcOrd="0" destOrd="0" presId="urn:microsoft.com/office/officeart/2005/8/layout/cycle6"/>
    <dgm:cxn modelId="{A4B07D66-D8D4-495F-8812-A0DE6487E590}" type="presOf" srcId="{295B2075-9E47-43D7-B0FB-8EB2947CEA26}" destId="{F3679ADA-0279-4F2F-BAD3-BE836CAAF267}" srcOrd="0" destOrd="0" presId="urn:microsoft.com/office/officeart/2005/8/layout/cycle6"/>
    <dgm:cxn modelId="{5BC7F747-6610-4D04-90DE-DDBB7F4E1CFF}" srcId="{EB013BCE-CCF9-4CE0-A6C3-BC1CF29E9489}" destId="{C660A72C-EC1F-42B4-A252-15A59EFB10A8}" srcOrd="2" destOrd="0" parTransId="{8C092141-9A52-45BC-8466-C19FB53EBFA5}" sibTransId="{3AC87D10-B46F-4630-8697-33EFC4C452EF}"/>
    <dgm:cxn modelId="{F7E02948-071B-4E2B-A1F9-76A2C7BE8FD3}" type="presOf" srcId="{4F14D76F-FB1F-4412-88BD-3A9AB62F943F}" destId="{BD151CF2-EDD7-43FF-8618-A2DD01DE9EDF}" srcOrd="0" destOrd="0" presId="urn:microsoft.com/office/officeart/2005/8/layout/cycle6"/>
    <dgm:cxn modelId="{A99EF183-47A8-4EEB-BA51-52BEC7A61998}" type="presOf" srcId="{5DE66908-B993-423F-9E9B-164762E6AE17}" destId="{266054DB-7D8F-448D-ADCA-EE95C454E233}" srcOrd="0" destOrd="0" presId="urn:microsoft.com/office/officeart/2005/8/layout/cycle6"/>
    <dgm:cxn modelId="{50094093-C343-4618-809F-D62F366D7129}" srcId="{EB013BCE-CCF9-4CE0-A6C3-BC1CF29E9489}" destId="{1B46D24D-6292-4F80-96F7-7801080D1669}" srcOrd="4" destOrd="0" parTransId="{1D09A643-2B67-4BC4-AD71-D8287B94621D}" sibTransId="{295B2075-9E47-43D7-B0FB-8EB2947CEA26}"/>
    <dgm:cxn modelId="{A9AC219C-35A9-449E-A575-31530BEDD1BA}" type="presOf" srcId="{6AD74F22-4919-4228-980C-3526790AC699}" destId="{F344370E-2CB8-4719-9815-F59A5DD707F8}" srcOrd="0" destOrd="0" presId="urn:microsoft.com/office/officeart/2005/8/layout/cycle6"/>
    <dgm:cxn modelId="{7F8D6FAC-A852-41A5-9E58-26F4DBEF1780}" type="presOf" srcId="{D16F2DFA-EADE-4169-9639-4DB9DFE483B0}" destId="{D3EBFE4C-11C1-4A04-AED8-A3A17D2F1F62}" srcOrd="0" destOrd="0" presId="urn:microsoft.com/office/officeart/2005/8/layout/cycle6"/>
    <dgm:cxn modelId="{1455C6CF-DE75-4C91-8E5A-EBAAD10025CF}" srcId="{EB013BCE-CCF9-4CE0-A6C3-BC1CF29E9489}" destId="{10E952D6-7A39-4B13-8665-B68B0FA676AB}" srcOrd="3" destOrd="0" parTransId="{8B0A2117-82F8-4CD9-A430-6008A9678AD1}" sibTransId="{5DE66908-B993-423F-9E9B-164762E6AE17}"/>
    <dgm:cxn modelId="{9BE8C9D9-724F-4F2B-8C58-403B460DFE8F}" type="presOf" srcId="{3AC87D10-B46F-4630-8697-33EFC4C452EF}" destId="{28A0E9B5-3D09-4E2B-8D2E-9924B57DFAC3}" srcOrd="0" destOrd="0" presId="urn:microsoft.com/office/officeart/2005/8/layout/cycle6"/>
    <dgm:cxn modelId="{5DCDB2E2-7852-466D-86AE-4A32831C845E}" type="presOf" srcId="{C660A72C-EC1F-42B4-A252-15A59EFB10A8}" destId="{220479BD-7000-42FA-8982-2AD8CFEE8452}" srcOrd="0" destOrd="0" presId="urn:microsoft.com/office/officeart/2005/8/layout/cycle6"/>
    <dgm:cxn modelId="{2B24D4E9-FCBD-4549-9E5A-1A52DA53B3F9}" type="presOf" srcId="{10E952D6-7A39-4B13-8665-B68B0FA676AB}" destId="{2823E6BF-B7E3-44FE-8A1E-4FB35C9D37F9}" srcOrd="0" destOrd="0" presId="urn:microsoft.com/office/officeart/2005/8/layout/cycle6"/>
    <dgm:cxn modelId="{5F88EBF9-2A8F-4174-B19A-C9DC0FD2DA6F}" srcId="{EB013BCE-CCF9-4CE0-A6C3-BC1CF29E9489}" destId="{D16F2DFA-EADE-4169-9639-4DB9DFE483B0}" srcOrd="1" destOrd="0" parTransId="{00F74A6D-808C-48A5-BD5B-49E73D3DFD64}" sibTransId="{9C13BDA0-0D61-470D-9C5F-6FAA27E0150B}"/>
    <dgm:cxn modelId="{6408879F-4244-4128-A3D2-8CC164087D8A}" type="presParOf" srcId="{066E5C24-EE94-4FD3-B691-9DE8285625DE}" destId="{BD151CF2-EDD7-43FF-8618-A2DD01DE9EDF}" srcOrd="0" destOrd="0" presId="urn:microsoft.com/office/officeart/2005/8/layout/cycle6"/>
    <dgm:cxn modelId="{C1F35E2C-6A84-4BB2-9EFF-8FDC747FB8A6}" type="presParOf" srcId="{066E5C24-EE94-4FD3-B691-9DE8285625DE}" destId="{F990FAAB-65FC-42F5-AA63-2D4FDB870DA6}" srcOrd="1" destOrd="0" presId="urn:microsoft.com/office/officeart/2005/8/layout/cycle6"/>
    <dgm:cxn modelId="{03DAE50C-23B8-41C1-8ED4-709447B1CB0A}" type="presParOf" srcId="{066E5C24-EE94-4FD3-B691-9DE8285625DE}" destId="{F344370E-2CB8-4719-9815-F59A5DD707F8}" srcOrd="2" destOrd="0" presId="urn:microsoft.com/office/officeart/2005/8/layout/cycle6"/>
    <dgm:cxn modelId="{F973D566-0618-4CC3-AB91-FACCE055DA68}" type="presParOf" srcId="{066E5C24-EE94-4FD3-B691-9DE8285625DE}" destId="{D3EBFE4C-11C1-4A04-AED8-A3A17D2F1F62}" srcOrd="3" destOrd="0" presId="urn:microsoft.com/office/officeart/2005/8/layout/cycle6"/>
    <dgm:cxn modelId="{9B7F6B10-3964-4CAB-B40E-FD84E8DA4726}" type="presParOf" srcId="{066E5C24-EE94-4FD3-B691-9DE8285625DE}" destId="{AE02BC24-ED5E-46F4-80F7-21631860ACE5}" srcOrd="4" destOrd="0" presId="urn:microsoft.com/office/officeart/2005/8/layout/cycle6"/>
    <dgm:cxn modelId="{841DC071-0474-4F52-8918-64577C52FDD1}" type="presParOf" srcId="{066E5C24-EE94-4FD3-B691-9DE8285625DE}" destId="{98A5CB36-4AFC-4174-B30E-3F571508148A}" srcOrd="5" destOrd="0" presId="urn:microsoft.com/office/officeart/2005/8/layout/cycle6"/>
    <dgm:cxn modelId="{7B7D5946-76CC-454D-972C-C1538FDC6754}" type="presParOf" srcId="{066E5C24-EE94-4FD3-B691-9DE8285625DE}" destId="{220479BD-7000-42FA-8982-2AD8CFEE8452}" srcOrd="6" destOrd="0" presId="urn:microsoft.com/office/officeart/2005/8/layout/cycle6"/>
    <dgm:cxn modelId="{9DDE25AD-39B5-42E2-8E50-F19072DDCA64}" type="presParOf" srcId="{066E5C24-EE94-4FD3-B691-9DE8285625DE}" destId="{7C92CF39-67A0-4305-AADE-F728306C5766}" srcOrd="7" destOrd="0" presId="urn:microsoft.com/office/officeart/2005/8/layout/cycle6"/>
    <dgm:cxn modelId="{1A0484FA-6DD6-456D-81F0-30E2416211B5}" type="presParOf" srcId="{066E5C24-EE94-4FD3-B691-9DE8285625DE}" destId="{28A0E9B5-3D09-4E2B-8D2E-9924B57DFAC3}" srcOrd="8" destOrd="0" presId="urn:microsoft.com/office/officeart/2005/8/layout/cycle6"/>
    <dgm:cxn modelId="{34C8AF6B-F081-486D-A2A9-4CA4355D6785}" type="presParOf" srcId="{066E5C24-EE94-4FD3-B691-9DE8285625DE}" destId="{2823E6BF-B7E3-44FE-8A1E-4FB35C9D37F9}" srcOrd="9" destOrd="0" presId="urn:microsoft.com/office/officeart/2005/8/layout/cycle6"/>
    <dgm:cxn modelId="{C50CE82D-C4ED-41B6-ACE1-132FB5F300E5}" type="presParOf" srcId="{066E5C24-EE94-4FD3-B691-9DE8285625DE}" destId="{B689B7B5-A65D-4F04-9D08-6A42F9220A30}" srcOrd="10" destOrd="0" presId="urn:microsoft.com/office/officeart/2005/8/layout/cycle6"/>
    <dgm:cxn modelId="{6378E848-AD4E-493B-A47C-74149CD3ECE4}" type="presParOf" srcId="{066E5C24-EE94-4FD3-B691-9DE8285625DE}" destId="{266054DB-7D8F-448D-ADCA-EE95C454E233}" srcOrd="11" destOrd="0" presId="urn:microsoft.com/office/officeart/2005/8/layout/cycle6"/>
    <dgm:cxn modelId="{78972765-7AC6-4560-9C6C-B78EA4C99C6E}" type="presParOf" srcId="{066E5C24-EE94-4FD3-B691-9DE8285625DE}" destId="{8074E46A-64D1-4905-AB47-3587D5CA908D}" srcOrd="12" destOrd="0" presId="urn:microsoft.com/office/officeart/2005/8/layout/cycle6"/>
    <dgm:cxn modelId="{7791FB0E-3D8A-4E0F-91D7-630134103958}" type="presParOf" srcId="{066E5C24-EE94-4FD3-B691-9DE8285625DE}" destId="{DCA2271D-D39C-4E5B-A444-E7E30457CABF}" srcOrd="13" destOrd="0" presId="urn:microsoft.com/office/officeart/2005/8/layout/cycle6"/>
    <dgm:cxn modelId="{F781FA98-2613-4A30-AEAB-28C184EBA8B1}" type="presParOf" srcId="{066E5C24-EE94-4FD3-B691-9DE8285625DE}" destId="{F3679ADA-0279-4F2F-BAD3-BE836CAAF267}"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CEA76E-D09B-4292-A3F5-BE944C82D5BC}" type="doc">
      <dgm:prSet loTypeId="urn:microsoft.com/office/officeart/2005/8/layout/matrix3" loCatId="matrix" qsTypeId="urn:microsoft.com/office/officeart/2005/8/quickstyle/simple1" qsCatId="simple" csTypeId="urn:microsoft.com/office/officeart/2005/8/colors/colorful2" csCatId="colorful" phldr="1"/>
      <dgm:spPr/>
      <dgm:t>
        <a:bodyPr/>
        <a:lstStyle/>
        <a:p>
          <a:endParaRPr lang="en-US"/>
        </a:p>
      </dgm:t>
    </dgm:pt>
    <dgm:pt modelId="{270C3981-27E1-4EB3-A83A-72238AFD1D6C}">
      <dgm:prSet phldrT="[Text]"/>
      <dgm:spPr/>
      <dgm:t>
        <a:bodyPr/>
        <a:lstStyle/>
        <a:p>
          <a:r>
            <a:rPr lang="en-US" b="1" dirty="0">
              <a:latin typeface="Arial" panose="020B0604020202020204" pitchFamily="34" charset="0"/>
            </a:rPr>
            <a:t>Life Sciences</a:t>
          </a:r>
          <a:endParaRPr lang="en-US" dirty="0"/>
        </a:p>
      </dgm:t>
    </dgm:pt>
    <dgm:pt modelId="{B7DF9372-7394-49D8-AD45-802C04175620}" type="parTrans" cxnId="{C80345DC-2697-48D1-8058-BB9CFAED077B}">
      <dgm:prSet/>
      <dgm:spPr/>
      <dgm:t>
        <a:bodyPr/>
        <a:lstStyle/>
        <a:p>
          <a:endParaRPr lang="en-US"/>
        </a:p>
      </dgm:t>
    </dgm:pt>
    <dgm:pt modelId="{7EA8F9C6-4390-4787-9D27-4EDAB6CBCF70}" type="sibTrans" cxnId="{C80345DC-2697-48D1-8058-BB9CFAED077B}">
      <dgm:prSet/>
      <dgm:spPr/>
      <dgm:t>
        <a:bodyPr/>
        <a:lstStyle/>
        <a:p>
          <a:endParaRPr lang="en-US"/>
        </a:p>
      </dgm:t>
    </dgm:pt>
    <dgm:pt modelId="{FAA0417E-7B07-4500-8FFE-9149213B59FF}">
      <dgm:prSet phldrT="[Text]"/>
      <dgm:spPr/>
      <dgm:t>
        <a:bodyPr/>
        <a:lstStyle/>
        <a:p>
          <a:r>
            <a:rPr lang="en-US" b="1" dirty="0">
              <a:latin typeface="Arial" panose="020B0604020202020204" pitchFamily="34" charset="0"/>
            </a:rPr>
            <a:t>Social Sciences</a:t>
          </a:r>
          <a:endParaRPr lang="en-US" dirty="0"/>
        </a:p>
      </dgm:t>
    </dgm:pt>
    <dgm:pt modelId="{B8751029-9B79-4FA6-B4A3-376436DB8D2E}" type="parTrans" cxnId="{961DF8A4-95AB-45A2-8D38-D4E685984521}">
      <dgm:prSet/>
      <dgm:spPr/>
      <dgm:t>
        <a:bodyPr/>
        <a:lstStyle/>
        <a:p>
          <a:endParaRPr lang="en-US"/>
        </a:p>
      </dgm:t>
    </dgm:pt>
    <dgm:pt modelId="{9D0457A2-5438-4C65-AA67-D76931D1E9CF}" type="sibTrans" cxnId="{961DF8A4-95AB-45A2-8D38-D4E685984521}">
      <dgm:prSet/>
      <dgm:spPr/>
      <dgm:t>
        <a:bodyPr/>
        <a:lstStyle/>
        <a:p>
          <a:endParaRPr lang="en-US"/>
        </a:p>
      </dgm:t>
    </dgm:pt>
    <dgm:pt modelId="{BD929E31-1448-4300-AD0C-9EAFDBED6B62}">
      <dgm:prSet phldrT="[Text]"/>
      <dgm:spPr/>
      <dgm:t>
        <a:bodyPr/>
        <a:lstStyle/>
        <a:p>
          <a:r>
            <a:rPr lang="en-US" b="1" dirty="0">
              <a:latin typeface="Arial" panose="020B0604020202020204" pitchFamily="34" charset="0"/>
            </a:rPr>
            <a:t>Physical Sciences</a:t>
          </a:r>
          <a:endParaRPr lang="en-US" dirty="0"/>
        </a:p>
      </dgm:t>
    </dgm:pt>
    <dgm:pt modelId="{2C5F267F-9E0D-4FCC-91B6-E010DCCCE79E}" type="parTrans" cxnId="{6BC66542-DA3E-4920-AFE8-D6BF08E38D58}">
      <dgm:prSet/>
      <dgm:spPr/>
      <dgm:t>
        <a:bodyPr/>
        <a:lstStyle/>
        <a:p>
          <a:endParaRPr lang="en-US"/>
        </a:p>
      </dgm:t>
    </dgm:pt>
    <dgm:pt modelId="{F4621292-8228-4DE8-BC4C-79145BBBD234}" type="sibTrans" cxnId="{6BC66542-DA3E-4920-AFE8-D6BF08E38D58}">
      <dgm:prSet/>
      <dgm:spPr/>
      <dgm:t>
        <a:bodyPr/>
        <a:lstStyle/>
        <a:p>
          <a:endParaRPr lang="en-US"/>
        </a:p>
      </dgm:t>
    </dgm:pt>
    <dgm:pt modelId="{5C895D4B-4A08-4E13-BF93-FC23B68D1F1F}">
      <dgm:prSet phldrT="[Text]"/>
      <dgm:spPr/>
      <dgm:t>
        <a:bodyPr/>
        <a:lstStyle/>
        <a:p>
          <a:r>
            <a:rPr lang="en-US" b="1" dirty="0">
              <a:latin typeface="Arial" panose="020B0604020202020204" pitchFamily="34" charset="0"/>
            </a:rPr>
            <a:t>Health Sciences</a:t>
          </a:r>
          <a:r>
            <a:rPr lang="en-US" dirty="0"/>
            <a:t> </a:t>
          </a:r>
        </a:p>
      </dgm:t>
    </dgm:pt>
    <dgm:pt modelId="{1138AC3D-8667-4804-94CD-CD2E7B963696}" type="parTrans" cxnId="{800025B6-6563-4736-AF82-9AD2B2CE842E}">
      <dgm:prSet/>
      <dgm:spPr/>
      <dgm:t>
        <a:bodyPr/>
        <a:lstStyle/>
        <a:p>
          <a:endParaRPr lang="en-US"/>
        </a:p>
      </dgm:t>
    </dgm:pt>
    <dgm:pt modelId="{3F90F525-3545-4C3C-ABA0-6ACB61CACF98}" type="sibTrans" cxnId="{800025B6-6563-4736-AF82-9AD2B2CE842E}">
      <dgm:prSet/>
      <dgm:spPr/>
      <dgm:t>
        <a:bodyPr/>
        <a:lstStyle/>
        <a:p>
          <a:endParaRPr lang="en-US"/>
        </a:p>
      </dgm:t>
    </dgm:pt>
    <dgm:pt modelId="{ABDC86F7-882E-490C-AFB0-39A5C65D11D5}" type="pres">
      <dgm:prSet presAssocID="{09CEA76E-D09B-4292-A3F5-BE944C82D5BC}" presName="matrix" presStyleCnt="0">
        <dgm:presLayoutVars>
          <dgm:chMax val="1"/>
          <dgm:dir/>
          <dgm:resizeHandles val="exact"/>
        </dgm:presLayoutVars>
      </dgm:prSet>
      <dgm:spPr/>
    </dgm:pt>
    <dgm:pt modelId="{7C33FFF2-AC0B-4B4A-9A8A-D9DB3F55E85A}" type="pres">
      <dgm:prSet presAssocID="{09CEA76E-D09B-4292-A3F5-BE944C82D5BC}" presName="diamond" presStyleLbl="bgShp" presStyleIdx="0" presStyleCnt="1"/>
      <dgm:spPr/>
    </dgm:pt>
    <dgm:pt modelId="{9BE56B06-3488-4839-8099-B737FF02103B}" type="pres">
      <dgm:prSet presAssocID="{09CEA76E-D09B-4292-A3F5-BE944C82D5BC}" presName="quad1" presStyleLbl="node1" presStyleIdx="0" presStyleCnt="4">
        <dgm:presLayoutVars>
          <dgm:chMax val="0"/>
          <dgm:chPref val="0"/>
          <dgm:bulletEnabled val="1"/>
        </dgm:presLayoutVars>
      </dgm:prSet>
      <dgm:spPr/>
    </dgm:pt>
    <dgm:pt modelId="{E2E910C7-A1FF-40BA-AA0B-F3A66F781DF4}" type="pres">
      <dgm:prSet presAssocID="{09CEA76E-D09B-4292-A3F5-BE944C82D5BC}" presName="quad2" presStyleLbl="node1" presStyleIdx="1" presStyleCnt="4">
        <dgm:presLayoutVars>
          <dgm:chMax val="0"/>
          <dgm:chPref val="0"/>
          <dgm:bulletEnabled val="1"/>
        </dgm:presLayoutVars>
      </dgm:prSet>
      <dgm:spPr/>
    </dgm:pt>
    <dgm:pt modelId="{F8903580-E28A-419D-95C5-2BABAFFF22C8}" type="pres">
      <dgm:prSet presAssocID="{09CEA76E-D09B-4292-A3F5-BE944C82D5BC}" presName="quad3" presStyleLbl="node1" presStyleIdx="2" presStyleCnt="4">
        <dgm:presLayoutVars>
          <dgm:chMax val="0"/>
          <dgm:chPref val="0"/>
          <dgm:bulletEnabled val="1"/>
        </dgm:presLayoutVars>
      </dgm:prSet>
      <dgm:spPr/>
    </dgm:pt>
    <dgm:pt modelId="{81B9787F-5520-4F04-BA4F-0781030EE194}" type="pres">
      <dgm:prSet presAssocID="{09CEA76E-D09B-4292-A3F5-BE944C82D5BC}" presName="quad4" presStyleLbl="node1" presStyleIdx="3" presStyleCnt="4">
        <dgm:presLayoutVars>
          <dgm:chMax val="0"/>
          <dgm:chPref val="0"/>
          <dgm:bulletEnabled val="1"/>
        </dgm:presLayoutVars>
      </dgm:prSet>
      <dgm:spPr/>
    </dgm:pt>
  </dgm:ptLst>
  <dgm:cxnLst>
    <dgm:cxn modelId="{6BC66542-DA3E-4920-AFE8-D6BF08E38D58}" srcId="{09CEA76E-D09B-4292-A3F5-BE944C82D5BC}" destId="{BD929E31-1448-4300-AD0C-9EAFDBED6B62}" srcOrd="2" destOrd="0" parTransId="{2C5F267F-9E0D-4FCC-91B6-E010DCCCE79E}" sibTransId="{F4621292-8228-4DE8-BC4C-79145BBBD234}"/>
    <dgm:cxn modelId="{51C05458-CBCB-4D21-97AD-553CE358286E}" type="presOf" srcId="{FAA0417E-7B07-4500-8FFE-9149213B59FF}" destId="{E2E910C7-A1FF-40BA-AA0B-F3A66F781DF4}" srcOrd="0" destOrd="0" presId="urn:microsoft.com/office/officeart/2005/8/layout/matrix3"/>
    <dgm:cxn modelId="{961DF8A4-95AB-45A2-8D38-D4E685984521}" srcId="{09CEA76E-D09B-4292-A3F5-BE944C82D5BC}" destId="{FAA0417E-7B07-4500-8FFE-9149213B59FF}" srcOrd="1" destOrd="0" parTransId="{B8751029-9B79-4FA6-B4A3-376436DB8D2E}" sibTransId="{9D0457A2-5438-4C65-AA67-D76931D1E9CF}"/>
    <dgm:cxn modelId="{D0443CA5-1C35-45A7-AEAF-C8875EFF21A9}" type="presOf" srcId="{270C3981-27E1-4EB3-A83A-72238AFD1D6C}" destId="{9BE56B06-3488-4839-8099-B737FF02103B}" srcOrd="0" destOrd="0" presId="urn:microsoft.com/office/officeart/2005/8/layout/matrix3"/>
    <dgm:cxn modelId="{800025B6-6563-4736-AF82-9AD2B2CE842E}" srcId="{09CEA76E-D09B-4292-A3F5-BE944C82D5BC}" destId="{5C895D4B-4A08-4E13-BF93-FC23B68D1F1F}" srcOrd="3" destOrd="0" parTransId="{1138AC3D-8667-4804-94CD-CD2E7B963696}" sibTransId="{3F90F525-3545-4C3C-ABA0-6ACB61CACF98}"/>
    <dgm:cxn modelId="{5262A7B7-68E4-4773-8F41-66F7489A8D66}" type="presOf" srcId="{09CEA76E-D09B-4292-A3F5-BE944C82D5BC}" destId="{ABDC86F7-882E-490C-AFB0-39A5C65D11D5}" srcOrd="0" destOrd="0" presId="urn:microsoft.com/office/officeart/2005/8/layout/matrix3"/>
    <dgm:cxn modelId="{CE7581B8-01EA-46B3-909A-22DDC6E70692}" type="presOf" srcId="{BD929E31-1448-4300-AD0C-9EAFDBED6B62}" destId="{F8903580-E28A-419D-95C5-2BABAFFF22C8}" srcOrd="0" destOrd="0" presId="urn:microsoft.com/office/officeart/2005/8/layout/matrix3"/>
    <dgm:cxn modelId="{C80345DC-2697-48D1-8058-BB9CFAED077B}" srcId="{09CEA76E-D09B-4292-A3F5-BE944C82D5BC}" destId="{270C3981-27E1-4EB3-A83A-72238AFD1D6C}" srcOrd="0" destOrd="0" parTransId="{B7DF9372-7394-49D8-AD45-802C04175620}" sibTransId="{7EA8F9C6-4390-4787-9D27-4EDAB6CBCF70}"/>
    <dgm:cxn modelId="{73FC50E8-4825-4390-9A24-CC2DE33D8CF3}" type="presOf" srcId="{5C895D4B-4A08-4E13-BF93-FC23B68D1F1F}" destId="{81B9787F-5520-4F04-BA4F-0781030EE194}" srcOrd="0" destOrd="0" presId="urn:microsoft.com/office/officeart/2005/8/layout/matrix3"/>
    <dgm:cxn modelId="{DD6E08CF-3F68-42F7-895F-49FC8A839CB8}" type="presParOf" srcId="{ABDC86F7-882E-490C-AFB0-39A5C65D11D5}" destId="{7C33FFF2-AC0B-4B4A-9A8A-D9DB3F55E85A}" srcOrd="0" destOrd="0" presId="urn:microsoft.com/office/officeart/2005/8/layout/matrix3"/>
    <dgm:cxn modelId="{6B785B17-3F28-448D-B00B-715514A67635}" type="presParOf" srcId="{ABDC86F7-882E-490C-AFB0-39A5C65D11D5}" destId="{9BE56B06-3488-4839-8099-B737FF02103B}" srcOrd="1" destOrd="0" presId="urn:microsoft.com/office/officeart/2005/8/layout/matrix3"/>
    <dgm:cxn modelId="{F508066C-3687-4180-9E75-2D3DE879F95C}" type="presParOf" srcId="{ABDC86F7-882E-490C-AFB0-39A5C65D11D5}" destId="{E2E910C7-A1FF-40BA-AA0B-F3A66F781DF4}" srcOrd="2" destOrd="0" presId="urn:microsoft.com/office/officeart/2005/8/layout/matrix3"/>
    <dgm:cxn modelId="{DC900167-49C4-4593-833A-D823DBBA7AAB}" type="presParOf" srcId="{ABDC86F7-882E-490C-AFB0-39A5C65D11D5}" destId="{F8903580-E28A-419D-95C5-2BABAFFF22C8}" srcOrd="3" destOrd="0" presId="urn:microsoft.com/office/officeart/2005/8/layout/matrix3"/>
    <dgm:cxn modelId="{AEF7AF74-F287-4A1A-BA9C-C7BC6357164F}" type="presParOf" srcId="{ABDC86F7-882E-490C-AFB0-39A5C65D11D5}" destId="{81B9787F-5520-4F04-BA4F-0781030EE194}"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151CF2-EDD7-43FF-8618-A2DD01DE9EDF}">
      <dsp:nvSpPr>
        <dsp:cNvPr id="0" name=""/>
        <dsp:cNvSpPr/>
      </dsp:nvSpPr>
      <dsp:spPr>
        <a:xfrm>
          <a:off x="2188666" y="645"/>
          <a:ext cx="1239695" cy="80580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内容质量</a:t>
          </a:r>
          <a:endParaRPr lang="en-US" sz="1600" kern="1200" dirty="0"/>
        </a:p>
      </dsp:txBody>
      <dsp:txXfrm>
        <a:off x="2228002" y="39981"/>
        <a:ext cx="1161023" cy="727130"/>
      </dsp:txXfrm>
    </dsp:sp>
    <dsp:sp modelId="{F344370E-2CB8-4719-9815-F59A5DD707F8}">
      <dsp:nvSpPr>
        <dsp:cNvPr id="0" name=""/>
        <dsp:cNvSpPr/>
      </dsp:nvSpPr>
      <dsp:spPr>
        <a:xfrm>
          <a:off x="1196703" y="403546"/>
          <a:ext cx="3223622" cy="3223622"/>
        </a:xfrm>
        <a:custGeom>
          <a:avLst/>
          <a:gdLst/>
          <a:ahLst/>
          <a:cxnLst/>
          <a:rect l="0" t="0" r="0" b="0"/>
          <a:pathLst>
            <a:path>
              <a:moveTo>
                <a:pt x="2240199" y="127539"/>
              </a:moveTo>
              <a:arcTo wR="1611811" hR="1611811" stAng="17576764" swAng="1964342"/>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3EBFE4C-11C1-4A04-AED8-A3A17D2F1F62}">
      <dsp:nvSpPr>
        <dsp:cNvPr id="0" name=""/>
        <dsp:cNvSpPr/>
      </dsp:nvSpPr>
      <dsp:spPr>
        <a:xfrm>
          <a:off x="3721590" y="1114379"/>
          <a:ext cx="1239695" cy="805802"/>
        </a:xfrm>
        <a:prstGeom prst="roundRect">
          <a:avLst/>
        </a:prstGeom>
        <a:solidFill>
          <a:schemeClr val="accent2">
            <a:hueOff val="2755344"/>
            <a:satOff val="-23989"/>
            <a:lumOff val="-40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期刊声望</a:t>
          </a:r>
          <a:endParaRPr lang="en-US" sz="1600" kern="1200" dirty="0"/>
        </a:p>
      </dsp:txBody>
      <dsp:txXfrm>
        <a:off x="3760926" y="1153715"/>
        <a:ext cx="1161023" cy="727130"/>
      </dsp:txXfrm>
    </dsp:sp>
    <dsp:sp modelId="{98A5CB36-4AFC-4174-B30E-3F571508148A}">
      <dsp:nvSpPr>
        <dsp:cNvPr id="0" name=""/>
        <dsp:cNvSpPr/>
      </dsp:nvSpPr>
      <dsp:spPr>
        <a:xfrm>
          <a:off x="1196703" y="403546"/>
          <a:ext cx="3223622" cy="3223622"/>
        </a:xfrm>
        <a:custGeom>
          <a:avLst/>
          <a:gdLst/>
          <a:ahLst/>
          <a:cxnLst/>
          <a:rect l="0" t="0" r="0" b="0"/>
          <a:pathLst>
            <a:path>
              <a:moveTo>
                <a:pt x="3221387" y="1526948"/>
              </a:moveTo>
              <a:arcTo wR="1611811" hR="1611811" stAng="21418916" swAng="2198458"/>
            </a:path>
          </a:pathLst>
        </a:custGeom>
        <a:noFill/>
        <a:ln w="9525" cap="flat" cmpd="sng" algn="ctr">
          <a:solidFill>
            <a:schemeClr val="accent2">
              <a:hueOff val="2755344"/>
              <a:satOff val="-23989"/>
              <a:lumOff val="-4020"/>
              <a:alphaOff val="0"/>
            </a:schemeClr>
          </a:solidFill>
          <a:prstDash val="solid"/>
        </a:ln>
        <a:effectLst/>
      </dsp:spPr>
      <dsp:style>
        <a:lnRef idx="1">
          <a:scrgbClr r="0" g="0" b="0"/>
        </a:lnRef>
        <a:fillRef idx="0">
          <a:scrgbClr r="0" g="0" b="0"/>
        </a:fillRef>
        <a:effectRef idx="0">
          <a:scrgbClr r="0" g="0" b="0"/>
        </a:effectRef>
        <a:fontRef idx="minor"/>
      </dsp:style>
    </dsp:sp>
    <dsp:sp modelId="{220479BD-7000-42FA-8982-2AD8CFEE8452}">
      <dsp:nvSpPr>
        <dsp:cNvPr id="0" name=""/>
        <dsp:cNvSpPr/>
      </dsp:nvSpPr>
      <dsp:spPr>
        <a:xfrm>
          <a:off x="3136065" y="2916439"/>
          <a:ext cx="1239695" cy="805802"/>
        </a:xfrm>
        <a:prstGeom prst="roundRect">
          <a:avLst/>
        </a:prstGeom>
        <a:solidFill>
          <a:schemeClr val="accent2">
            <a:hueOff val="5510689"/>
            <a:satOff val="-47977"/>
            <a:lumOff val="-80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规律性</a:t>
          </a:r>
          <a:endParaRPr lang="en-US" sz="1600" kern="1200" dirty="0"/>
        </a:p>
      </dsp:txBody>
      <dsp:txXfrm>
        <a:off x="3175401" y="2955775"/>
        <a:ext cx="1161023" cy="727130"/>
      </dsp:txXfrm>
    </dsp:sp>
    <dsp:sp modelId="{28A0E9B5-3D09-4E2B-8D2E-9924B57DFAC3}">
      <dsp:nvSpPr>
        <dsp:cNvPr id="0" name=""/>
        <dsp:cNvSpPr/>
      </dsp:nvSpPr>
      <dsp:spPr>
        <a:xfrm>
          <a:off x="1196703" y="403546"/>
          <a:ext cx="3223622" cy="3223622"/>
        </a:xfrm>
        <a:custGeom>
          <a:avLst/>
          <a:gdLst/>
          <a:ahLst/>
          <a:cxnLst/>
          <a:rect l="0" t="0" r="0" b="0"/>
          <a:pathLst>
            <a:path>
              <a:moveTo>
                <a:pt x="1932945" y="3191307"/>
              </a:moveTo>
              <a:arcTo wR="1611811" hR="1611811" stAng="4710456" swAng="1379088"/>
            </a:path>
          </a:pathLst>
        </a:custGeom>
        <a:noFill/>
        <a:ln w="9525" cap="flat" cmpd="sng" algn="ctr">
          <a:solidFill>
            <a:schemeClr val="accent2">
              <a:hueOff val="5510689"/>
              <a:satOff val="-47977"/>
              <a:lumOff val="-8039"/>
              <a:alphaOff val="0"/>
            </a:schemeClr>
          </a:solidFill>
          <a:prstDash val="solid"/>
        </a:ln>
        <a:effectLst/>
      </dsp:spPr>
      <dsp:style>
        <a:lnRef idx="1">
          <a:scrgbClr r="0" g="0" b="0"/>
        </a:lnRef>
        <a:fillRef idx="0">
          <a:scrgbClr r="0" g="0" b="0"/>
        </a:fillRef>
        <a:effectRef idx="0">
          <a:scrgbClr r="0" g="0" b="0"/>
        </a:effectRef>
        <a:fontRef idx="minor"/>
      </dsp:style>
    </dsp:sp>
    <dsp:sp modelId="{2823E6BF-B7E3-44FE-8A1E-4FB35C9D37F9}">
      <dsp:nvSpPr>
        <dsp:cNvPr id="0" name=""/>
        <dsp:cNvSpPr/>
      </dsp:nvSpPr>
      <dsp:spPr>
        <a:xfrm>
          <a:off x="1241267" y="2916439"/>
          <a:ext cx="1239695" cy="805802"/>
        </a:xfrm>
        <a:prstGeom prst="roundRect">
          <a:avLst/>
        </a:prstGeom>
        <a:solidFill>
          <a:schemeClr val="accent2">
            <a:hueOff val="8266033"/>
            <a:satOff val="-71966"/>
            <a:lumOff val="-1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网络可用性</a:t>
          </a:r>
          <a:endParaRPr lang="en-US" sz="1600" kern="1200" dirty="0"/>
        </a:p>
      </dsp:txBody>
      <dsp:txXfrm>
        <a:off x="1280603" y="2955775"/>
        <a:ext cx="1161023" cy="727130"/>
      </dsp:txXfrm>
    </dsp:sp>
    <dsp:sp modelId="{266054DB-7D8F-448D-ADCA-EE95C454E233}">
      <dsp:nvSpPr>
        <dsp:cNvPr id="0" name=""/>
        <dsp:cNvSpPr/>
      </dsp:nvSpPr>
      <dsp:spPr>
        <a:xfrm>
          <a:off x="1196703" y="403546"/>
          <a:ext cx="3223622" cy="3223622"/>
        </a:xfrm>
        <a:custGeom>
          <a:avLst/>
          <a:gdLst/>
          <a:ahLst/>
          <a:cxnLst/>
          <a:rect l="0" t="0" r="0" b="0"/>
          <a:pathLst>
            <a:path>
              <a:moveTo>
                <a:pt x="269656" y="2504310"/>
              </a:moveTo>
              <a:arcTo wR="1611811" hR="1611811" stAng="8782626" swAng="2198458"/>
            </a:path>
          </a:pathLst>
        </a:custGeom>
        <a:noFill/>
        <a:ln w="9525" cap="flat" cmpd="sng" algn="ctr">
          <a:solidFill>
            <a:schemeClr val="accent2">
              <a:hueOff val="8266033"/>
              <a:satOff val="-71966"/>
              <a:lumOff val="-12059"/>
              <a:alphaOff val="0"/>
            </a:schemeClr>
          </a:solidFill>
          <a:prstDash val="solid"/>
        </a:ln>
        <a:effectLst/>
      </dsp:spPr>
      <dsp:style>
        <a:lnRef idx="1">
          <a:scrgbClr r="0" g="0" b="0"/>
        </a:lnRef>
        <a:fillRef idx="0">
          <a:scrgbClr r="0" g="0" b="0"/>
        </a:fillRef>
        <a:effectRef idx="0">
          <a:scrgbClr r="0" g="0" b="0"/>
        </a:effectRef>
        <a:fontRef idx="minor"/>
      </dsp:style>
    </dsp:sp>
    <dsp:sp modelId="{8074E46A-64D1-4905-AB47-3587D5CA908D}">
      <dsp:nvSpPr>
        <dsp:cNvPr id="0" name=""/>
        <dsp:cNvSpPr/>
      </dsp:nvSpPr>
      <dsp:spPr>
        <a:xfrm>
          <a:off x="655742" y="1114379"/>
          <a:ext cx="1239695" cy="805802"/>
        </a:xfrm>
        <a:prstGeom prst="roundRect">
          <a:avLst/>
        </a:prstGeom>
        <a:solidFill>
          <a:schemeClr val="accent2">
            <a:hueOff val="11021377"/>
            <a:satOff val="-95954"/>
            <a:lumOff val="-16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期刊政策</a:t>
          </a:r>
          <a:endParaRPr lang="en-US" sz="1600" kern="1200" dirty="0"/>
        </a:p>
      </dsp:txBody>
      <dsp:txXfrm>
        <a:off x="695078" y="1153715"/>
        <a:ext cx="1161023" cy="727130"/>
      </dsp:txXfrm>
    </dsp:sp>
    <dsp:sp modelId="{F3679ADA-0279-4F2F-BAD3-BE836CAAF267}">
      <dsp:nvSpPr>
        <dsp:cNvPr id="0" name=""/>
        <dsp:cNvSpPr/>
      </dsp:nvSpPr>
      <dsp:spPr>
        <a:xfrm>
          <a:off x="1196703" y="403546"/>
          <a:ext cx="3223622" cy="3223622"/>
        </a:xfrm>
        <a:custGeom>
          <a:avLst/>
          <a:gdLst/>
          <a:ahLst/>
          <a:cxnLst/>
          <a:rect l="0" t="0" r="0" b="0"/>
          <a:pathLst>
            <a:path>
              <a:moveTo>
                <a:pt x="280532" y="703167"/>
              </a:moveTo>
              <a:arcTo wR="1611811" hR="1611811" stAng="12858894" swAng="1964342"/>
            </a:path>
          </a:pathLst>
        </a:custGeom>
        <a:noFill/>
        <a:ln w="9525" cap="flat" cmpd="sng" algn="ctr">
          <a:solidFill>
            <a:schemeClr val="accent2">
              <a:hueOff val="11021377"/>
              <a:satOff val="-95954"/>
              <a:lumOff val="-16079"/>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33FFF2-AC0B-4B4A-9A8A-D9DB3F55E85A}">
      <dsp:nvSpPr>
        <dsp:cNvPr id="0" name=""/>
        <dsp:cNvSpPr/>
      </dsp:nvSpPr>
      <dsp:spPr>
        <a:xfrm>
          <a:off x="731383" y="0"/>
          <a:ext cx="2862489" cy="2862489"/>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E56B06-3488-4839-8099-B737FF02103B}">
      <dsp:nvSpPr>
        <dsp:cNvPr id="0" name=""/>
        <dsp:cNvSpPr/>
      </dsp:nvSpPr>
      <dsp:spPr>
        <a:xfrm>
          <a:off x="1003319" y="271936"/>
          <a:ext cx="1116370" cy="111637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panose="020B0604020202020204" pitchFamily="34" charset="0"/>
            </a:rPr>
            <a:t>Life Sciences</a:t>
          </a:r>
          <a:endParaRPr lang="en-US" sz="1600" kern="1200" dirty="0"/>
        </a:p>
      </dsp:txBody>
      <dsp:txXfrm>
        <a:off x="1057816" y="326433"/>
        <a:ext cx="1007376" cy="1007376"/>
      </dsp:txXfrm>
    </dsp:sp>
    <dsp:sp modelId="{E2E910C7-A1FF-40BA-AA0B-F3A66F781DF4}">
      <dsp:nvSpPr>
        <dsp:cNvPr id="0" name=""/>
        <dsp:cNvSpPr/>
      </dsp:nvSpPr>
      <dsp:spPr>
        <a:xfrm>
          <a:off x="2205565" y="271936"/>
          <a:ext cx="1116370" cy="1116370"/>
        </a:xfrm>
        <a:prstGeom prst="roundRect">
          <a:avLst/>
        </a:prstGeom>
        <a:solidFill>
          <a:schemeClr val="accent2">
            <a:hueOff val="3673792"/>
            <a:satOff val="-31985"/>
            <a:lumOff val="-53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panose="020B0604020202020204" pitchFamily="34" charset="0"/>
            </a:rPr>
            <a:t>Social Sciences</a:t>
          </a:r>
          <a:endParaRPr lang="en-US" sz="1600" kern="1200" dirty="0"/>
        </a:p>
      </dsp:txBody>
      <dsp:txXfrm>
        <a:off x="2260062" y="326433"/>
        <a:ext cx="1007376" cy="1007376"/>
      </dsp:txXfrm>
    </dsp:sp>
    <dsp:sp modelId="{F8903580-E28A-419D-95C5-2BABAFFF22C8}">
      <dsp:nvSpPr>
        <dsp:cNvPr id="0" name=""/>
        <dsp:cNvSpPr/>
      </dsp:nvSpPr>
      <dsp:spPr>
        <a:xfrm>
          <a:off x="1003319" y="1474181"/>
          <a:ext cx="1116370" cy="1116370"/>
        </a:xfrm>
        <a:prstGeom prst="roundRect">
          <a:avLst/>
        </a:prstGeom>
        <a:solidFill>
          <a:schemeClr val="accent2">
            <a:hueOff val="7347585"/>
            <a:satOff val="-63969"/>
            <a:lumOff val="-10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panose="020B0604020202020204" pitchFamily="34" charset="0"/>
            </a:rPr>
            <a:t>Physical Sciences</a:t>
          </a:r>
          <a:endParaRPr lang="en-US" sz="1600" kern="1200" dirty="0"/>
        </a:p>
      </dsp:txBody>
      <dsp:txXfrm>
        <a:off x="1057816" y="1528678"/>
        <a:ext cx="1007376" cy="1007376"/>
      </dsp:txXfrm>
    </dsp:sp>
    <dsp:sp modelId="{81B9787F-5520-4F04-BA4F-0781030EE194}">
      <dsp:nvSpPr>
        <dsp:cNvPr id="0" name=""/>
        <dsp:cNvSpPr/>
      </dsp:nvSpPr>
      <dsp:spPr>
        <a:xfrm>
          <a:off x="2205565" y="1474181"/>
          <a:ext cx="1116370" cy="1116370"/>
        </a:xfrm>
        <a:prstGeom prst="roundRect">
          <a:avLst/>
        </a:prstGeom>
        <a:solidFill>
          <a:schemeClr val="accent2">
            <a:hueOff val="11021377"/>
            <a:satOff val="-95954"/>
            <a:lumOff val="-16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panose="020B0604020202020204" pitchFamily="34" charset="0"/>
            </a:rPr>
            <a:t>Health Sciences</a:t>
          </a:r>
          <a:r>
            <a:rPr lang="en-US" sz="1600" kern="1200" dirty="0"/>
            <a:t> </a:t>
          </a:r>
        </a:p>
      </dsp:txBody>
      <dsp:txXfrm>
        <a:off x="2260062" y="1528678"/>
        <a:ext cx="1007376" cy="1007376"/>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FD5294-CE92-4A8F-855C-3AB67A0D6215}" type="datetimeFigureOut">
              <a:rPr lang="zh-CN" altLang="en-US" smtClean="0"/>
              <a:t>2018/6/7</a:t>
            </a:fld>
            <a:endParaRPr lang="zh-CN" alt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EBD09F-54F3-4365-A177-74C02B208282}" type="slidenum">
              <a:rPr lang="zh-CN" altLang="en-US" smtClean="0"/>
              <a:t>‹#›</a:t>
            </a:fld>
            <a:endParaRPr lang="zh-CN" altLang="en-US"/>
          </a:p>
        </p:txBody>
      </p:sp>
    </p:spTree>
    <p:extLst>
      <p:ext uri="{BB962C8B-B14F-4D97-AF65-F5344CB8AC3E}">
        <p14:creationId xmlns:p14="http://schemas.microsoft.com/office/powerpoint/2010/main" val="2943192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ED2BB4-4617-4FB7-B1E5-13E0295B07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9971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81F8ED-CEC2-4A76-85B5-D62B57BD95D5}" type="slidenum">
              <a:rPr lang="en-US" smtClean="0"/>
              <a:pPr/>
              <a:t>47</a:t>
            </a:fld>
            <a:endParaRPr lang="en-US"/>
          </a:p>
        </p:txBody>
      </p:sp>
    </p:spTree>
    <p:extLst>
      <p:ext uri="{BB962C8B-B14F-4D97-AF65-F5344CB8AC3E}">
        <p14:creationId xmlns:p14="http://schemas.microsoft.com/office/powerpoint/2010/main" val="1984443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3AC270-AC5F-3C4A-8BE2-E88211726A7D}"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1964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3AC270-AC5F-3C4A-8BE2-E88211726A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0493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1"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3AC270-AC5F-3C4A-8BE2-E88211726A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1256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81F8ED-CEC2-4A76-85B5-D62B57BD95D5}" type="slidenum">
              <a:rPr lang="en-US" smtClean="0"/>
              <a:pPr/>
              <a:t>16</a:t>
            </a:fld>
            <a:endParaRPr lang="en-US"/>
          </a:p>
        </p:txBody>
      </p:sp>
    </p:spTree>
    <p:extLst>
      <p:ext uri="{BB962C8B-B14F-4D97-AF65-F5344CB8AC3E}">
        <p14:creationId xmlns:p14="http://schemas.microsoft.com/office/powerpoint/2010/main" val="2331979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F317DE-A216-4A4D-876A-A59A0FCB43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1072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F317DE-A216-4A4D-876A-A59A0FCB43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1409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81F8ED-CEC2-4A76-85B5-D62B57BD95D5}" type="slidenum">
              <a:rPr lang="en-US" smtClean="0"/>
              <a:pPr/>
              <a:t>36</a:t>
            </a:fld>
            <a:endParaRPr lang="en-US"/>
          </a:p>
        </p:txBody>
      </p:sp>
    </p:spTree>
    <p:extLst>
      <p:ext uri="{BB962C8B-B14F-4D97-AF65-F5344CB8AC3E}">
        <p14:creationId xmlns:p14="http://schemas.microsoft.com/office/powerpoint/2010/main" val="1791165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81F8ED-CEC2-4A76-85B5-D62B57BD95D5}" type="slidenum">
              <a:rPr lang="en-US" smtClean="0"/>
              <a:pPr/>
              <a:t>40</a:t>
            </a:fld>
            <a:endParaRPr lang="en-US"/>
          </a:p>
        </p:txBody>
      </p:sp>
    </p:spTree>
    <p:extLst>
      <p:ext uri="{BB962C8B-B14F-4D97-AF65-F5344CB8AC3E}">
        <p14:creationId xmlns:p14="http://schemas.microsoft.com/office/powerpoint/2010/main" val="1416360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81F8ED-CEC2-4A76-85B5-D62B57BD95D5}" type="slidenum">
              <a:rPr lang="en-US" smtClean="0"/>
              <a:pPr/>
              <a:t>43</a:t>
            </a:fld>
            <a:endParaRPr lang="en-US"/>
          </a:p>
        </p:txBody>
      </p:sp>
    </p:spTree>
    <p:extLst>
      <p:ext uri="{BB962C8B-B14F-4D97-AF65-F5344CB8AC3E}">
        <p14:creationId xmlns:p14="http://schemas.microsoft.com/office/powerpoint/2010/main" val="12681160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image" Target="../media/image28.png"/><Relationship Id="rId1" Type="http://schemas.openxmlformats.org/officeDocument/2006/relationships/slideMaster" Target="../slideMasters/slideMaster5.xml"/><Relationship Id="rId6" Type="http://schemas.openxmlformats.org/officeDocument/2006/relationships/image" Target="../media/image4.png"/><Relationship Id="rId5" Type="http://schemas.openxmlformats.org/officeDocument/2006/relationships/image" Target="../media/image15.jpeg"/><Relationship Id="rId4" Type="http://schemas.openxmlformats.org/officeDocument/2006/relationships/image" Target="../media/image29.pn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Master" Target="../slideMasters/slideMaster5.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image" Target="../media/image28.png"/><Relationship Id="rId1" Type="http://schemas.openxmlformats.org/officeDocument/2006/relationships/slideMaster" Target="../slideMasters/slideMaster6.xml"/><Relationship Id="rId6" Type="http://schemas.openxmlformats.org/officeDocument/2006/relationships/image" Target="../media/image30.png"/><Relationship Id="rId5" Type="http://schemas.openxmlformats.org/officeDocument/2006/relationships/image" Target="../media/image15.jpeg"/><Relationship Id="rId4" Type="http://schemas.openxmlformats.org/officeDocument/2006/relationships/image" Target="../media/image29.png"/></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Master" Target="../slideMasters/slideMaster6.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6.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19.jpeg"/><Relationship Id="rId2" Type="http://schemas.openxmlformats.org/officeDocument/2006/relationships/image" Target="../media/image16.jpeg"/><Relationship Id="rId1" Type="http://schemas.openxmlformats.org/officeDocument/2006/relationships/slideMaster" Target="../slideMasters/slideMaster6.xml"/><Relationship Id="rId6" Type="http://schemas.openxmlformats.org/officeDocument/2006/relationships/image" Target="../media/image18.jpeg"/><Relationship Id="rId5" Type="http://schemas.openxmlformats.org/officeDocument/2006/relationships/image" Target="../media/image5.png"/><Relationship Id="rId4" Type="http://schemas.openxmlformats.org/officeDocument/2006/relationships/image" Target="../media/image4.png"/></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Master" Target="../slideMasters/slideMaster6.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Master" Target="../slideMasters/slideMaster6.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Master" Target="../slideMasters/slideMaster6.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image" Target="../media/image28.png"/><Relationship Id="rId1" Type="http://schemas.openxmlformats.org/officeDocument/2006/relationships/slideMaster" Target="../slideMasters/slideMaster7.xml"/><Relationship Id="rId6" Type="http://schemas.openxmlformats.org/officeDocument/2006/relationships/image" Target="../media/image30.png"/><Relationship Id="rId5" Type="http://schemas.openxmlformats.org/officeDocument/2006/relationships/image" Target="../media/image15.jpeg"/><Relationship Id="rId4" Type="http://schemas.openxmlformats.org/officeDocument/2006/relationships/image" Target="../media/image2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7.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Master" Target="../slideMasters/slideMaster7.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Master" Target="../slideMasters/slideMaster7.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Master" Target="../slideMasters/slideMaster7.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Master" Target="../slideMasters/slideMaster7.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Master" Target="../slideMasters/slideMaster7.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Master" Target="../slideMasters/slideMaster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image" Target="../media/image28.png"/><Relationship Id="rId1" Type="http://schemas.openxmlformats.org/officeDocument/2006/relationships/slideMaster" Target="../slideMasters/slideMaster2.xml"/><Relationship Id="rId6" Type="http://schemas.openxmlformats.org/officeDocument/2006/relationships/image" Target="../media/image30.png"/><Relationship Id="rId5" Type="http://schemas.openxmlformats.org/officeDocument/2006/relationships/image" Target="../media/image15.jpeg"/><Relationship Id="rId4" Type="http://schemas.openxmlformats.org/officeDocument/2006/relationships/image" Target="../media/image29.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19.jpeg"/><Relationship Id="rId2" Type="http://schemas.openxmlformats.org/officeDocument/2006/relationships/image" Target="../media/image16.jpeg"/><Relationship Id="rId1" Type="http://schemas.openxmlformats.org/officeDocument/2006/relationships/slideMaster" Target="../slideMasters/slideMaster2.xml"/><Relationship Id="rId6" Type="http://schemas.openxmlformats.org/officeDocument/2006/relationships/image" Target="../media/image18.jpeg"/><Relationship Id="rId5" Type="http://schemas.openxmlformats.org/officeDocument/2006/relationships/image" Target="../media/image5.png"/><Relationship Id="rId4" Type="http://schemas.openxmlformats.org/officeDocument/2006/relationships/image" Target="../media/image4.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0.png"/><Relationship Id="rId1" Type="http://schemas.openxmlformats.org/officeDocument/2006/relationships/slideMaster" Target="../slideMasters/slideMaster4.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0.pn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Main Title Slide">
    <p:spTree>
      <p:nvGrpSpPr>
        <p:cNvPr id="1" name=""/>
        <p:cNvGrpSpPr/>
        <p:nvPr/>
      </p:nvGrpSpPr>
      <p:grpSpPr>
        <a:xfrm>
          <a:off x="0" y="0"/>
          <a:ext cx="0" cy="0"/>
          <a:chOff x="0" y="0"/>
          <a:chExt cx="0" cy="0"/>
        </a:xfrm>
      </p:grpSpPr>
      <p:sp>
        <p:nvSpPr>
          <p:cNvPr id="8" name="Text Placeholder 7"/>
          <p:cNvSpPr>
            <a:spLocks noGrp="1"/>
          </p:cNvSpPr>
          <p:nvPr>
            <p:ph type="body" sz="quarter" idx="17" hasCustomPrompt="1"/>
          </p:nvPr>
        </p:nvSpPr>
        <p:spPr>
          <a:xfrm>
            <a:off x="257175" y="4709826"/>
            <a:ext cx="5483225" cy="527050"/>
          </a:xfrm>
          <a:prstGeom prst="rect">
            <a:avLst/>
          </a:prstGeom>
        </p:spPr>
        <p:txBody>
          <a:bodyPr>
            <a:normAutofit/>
          </a:bodyPr>
          <a:lstStyle>
            <a:lvl1pPr marL="0" indent="0">
              <a:buNone/>
              <a:defRPr sz="2000"/>
            </a:lvl1pPr>
          </a:lstStyle>
          <a:p>
            <a:pPr lvl="0"/>
            <a:r>
              <a:rPr lang="en-US" dirty="0"/>
              <a:t>Click to add author’s name and job title</a:t>
            </a:r>
            <a:endParaRPr lang="en-GB" dirty="0"/>
          </a:p>
        </p:txBody>
      </p:sp>
      <p:sp>
        <p:nvSpPr>
          <p:cNvPr id="13" name="Rectangle 12"/>
          <p:cNvSpPr/>
          <p:nvPr userDrawn="1"/>
        </p:nvSpPr>
        <p:spPr>
          <a:xfrm>
            <a:off x="-18440" y="26612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
          <p:cNvSpPr>
            <a:spLocks noGrp="1"/>
          </p:cNvSpPr>
          <p:nvPr>
            <p:ph type="ctrTitle"/>
          </p:nvPr>
        </p:nvSpPr>
        <p:spPr>
          <a:xfrm>
            <a:off x="257174" y="2781300"/>
            <a:ext cx="7032625" cy="1470025"/>
          </a:xfrm>
          <a:prstGeom prst="rect">
            <a:avLst/>
          </a:prstGeom>
        </p:spPr>
        <p:txBody>
          <a:bodyPr anchor="ctr" anchorCtr="0">
            <a:noAutofit/>
          </a:bodyPr>
          <a:lstStyle>
            <a:lvl1pPr>
              <a:defRPr sz="3600" b="1" i="0"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 name="Rectangle 1"/>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Users\jamesc\Documents\Product Information\ERI General\Artfile Archive\Product Logos\Elsevier_Logos_2014\Presentation - Elsevier\Non_Solus_Logo\ELS_NS_Logo_2C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p:cNvSpPr>
            <a:spLocks noGrp="1"/>
          </p:cNvSpPr>
          <p:nvPr>
            <p:ph type="body" sz="quarter" idx="18" hasCustomPrompt="1"/>
          </p:nvPr>
        </p:nvSpPr>
        <p:spPr>
          <a:xfrm>
            <a:off x="257175" y="5303344"/>
            <a:ext cx="3508375" cy="440748"/>
          </a:xfrm>
          <a:prstGeom prst="rect">
            <a:avLst/>
          </a:prstGeom>
        </p:spPr>
        <p:txBody>
          <a:bodyPr/>
          <a:lstStyle>
            <a:lvl1pPr marL="0" indent="0">
              <a:buNone/>
              <a:defRPr sz="1400" b="0"/>
            </a:lvl1pPr>
          </a:lstStyle>
          <a:p>
            <a:pPr lvl="0"/>
            <a:r>
              <a:rPr lang="en-US" dirty="0"/>
              <a:t>Click to add date</a:t>
            </a:r>
          </a:p>
        </p:txBody>
      </p:sp>
      <p:pic>
        <p:nvPicPr>
          <p:cNvPr id="22" name="Picture 21"/>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932598" y="1215024"/>
            <a:ext cx="2209588" cy="4836526"/>
          </a:xfrm>
          <a:prstGeom prst="rect">
            <a:avLst/>
          </a:prstGeom>
        </p:spPr>
      </p:pic>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19099" y="2132856"/>
            <a:ext cx="3447288" cy="362712"/>
          </a:xfrm>
          <a:prstGeom prst="rect">
            <a:avLst/>
          </a:prstGeom>
        </p:spPr>
      </p:pic>
    </p:spTree>
    <p:extLst>
      <p:ext uri="{BB962C8B-B14F-4D97-AF65-F5344CB8AC3E}">
        <p14:creationId xmlns:p14="http://schemas.microsoft.com/office/powerpoint/2010/main" val="484244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s &amp; Text Content Slide (grey)">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101600" y="1494886"/>
            <a:ext cx="2806700" cy="2209800"/>
          </a:xfrm>
          <a:prstGeom prst="rect">
            <a:avLst/>
          </a:prstGeom>
        </p:spPr>
        <p:txBody>
          <a:bodyPr/>
          <a:lstStyle/>
          <a:p>
            <a:r>
              <a:rPr lang="en-US"/>
              <a:t>Click icon to add picture</a:t>
            </a:r>
            <a:endParaRPr lang="en-GB"/>
          </a:p>
        </p:txBody>
      </p:sp>
      <p:sp>
        <p:nvSpPr>
          <p:cNvPr id="10" name="Picture Placeholder 6"/>
          <p:cNvSpPr>
            <a:spLocks noGrp="1"/>
          </p:cNvSpPr>
          <p:nvPr>
            <p:ph type="pic" sz="quarter" idx="12"/>
          </p:nvPr>
        </p:nvSpPr>
        <p:spPr>
          <a:xfrm>
            <a:off x="6076950" y="1494886"/>
            <a:ext cx="2806700" cy="2209800"/>
          </a:xfrm>
          <a:prstGeom prst="rect">
            <a:avLst/>
          </a:prstGeom>
        </p:spPr>
        <p:txBody>
          <a:bodyPr/>
          <a:lstStyle/>
          <a:p>
            <a:r>
              <a:rPr lang="en-US"/>
              <a:t>Click icon to add picture</a:t>
            </a:r>
            <a:endParaRPr lang="en-GB"/>
          </a:p>
        </p:txBody>
      </p:sp>
      <p:sp>
        <p:nvSpPr>
          <p:cNvPr id="11" name="Picture Placeholder 6"/>
          <p:cNvSpPr>
            <a:spLocks noGrp="1"/>
          </p:cNvSpPr>
          <p:nvPr>
            <p:ph type="pic" sz="quarter" idx="13"/>
          </p:nvPr>
        </p:nvSpPr>
        <p:spPr>
          <a:xfrm>
            <a:off x="3089275" y="1494886"/>
            <a:ext cx="2806700" cy="2209800"/>
          </a:xfrm>
          <a:prstGeom prst="rect">
            <a:avLst/>
          </a:prstGeom>
        </p:spPr>
        <p:txBody>
          <a:bodyPr/>
          <a:lstStyle/>
          <a:p>
            <a:r>
              <a:rPr lang="en-US"/>
              <a:t>Click icon to add picture</a:t>
            </a:r>
            <a:endParaRPr lang="en-GB"/>
          </a:p>
        </p:txBody>
      </p:sp>
      <p:sp>
        <p:nvSpPr>
          <p:cNvPr id="9" name="Picture Placeholder 8"/>
          <p:cNvSpPr>
            <a:spLocks noGrp="1"/>
          </p:cNvSpPr>
          <p:nvPr>
            <p:ph type="pic" sz="quarter" idx="14"/>
          </p:nvPr>
        </p:nvSpPr>
        <p:spPr>
          <a:xfrm>
            <a:off x="126208" y="3872962"/>
            <a:ext cx="2782092" cy="2235737"/>
          </a:xfrm>
          <a:prstGeom prst="rect">
            <a:avLst/>
          </a:prstGeom>
        </p:spPr>
        <p:txBody>
          <a:bodyPr/>
          <a:lstStyle/>
          <a:p>
            <a:r>
              <a:rPr lang="en-US"/>
              <a:t>Click icon to add picture</a:t>
            </a:r>
            <a:endParaRPr lang="en-GB"/>
          </a:p>
        </p:txBody>
      </p:sp>
      <p:sp>
        <p:nvSpPr>
          <p:cNvPr id="14" name="Picture Placeholder 8"/>
          <p:cNvSpPr>
            <a:spLocks noGrp="1"/>
          </p:cNvSpPr>
          <p:nvPr>
            <p:ph type="pic" sz="quarter" idx="15"/>
          </p:nvPr>
        </p:nvSpPr>
        <p:spPr>
          <a:xfrm>
            <a:off x="3113883" y="3890421"/>
            <a:ext cx="2782092" cy="2235737"/>
          </a:xfrm>
          <a:prstGeom prst="rect">
            <a:avLst/>
          </a:prstGeom>
        </p:spPr>
        <p:txBody>
          <a:bodyPr/>
          <a:lstStyle/>
          <a:p>
            <a:r>
              <a:rPr lang="en-US"/>
              <a:t>Click icon to add picture</a:t>
            </a:r>
            <a:endParaRPr lang="en-GB"/>
          </a:p>
        </p:txBody>
      </p:sp>
      <p:sp>
        <p:nvSpPr>
          <p:cNvPr id="16" name="Picture Placeholder 8"/>
          <p:cNvSpPr>
            <a:spLocks noGrp="1"/>
          </p:cNvSpPr>
          <p:nvPr>
            <p:ph type="pic" sz="quarter" idx="16"/>
          </p:nvPr>
        </p:nvSpPr>
        <p:spPr>
          <a:xfrm>
            <a:off x="6076950" y="3890420"/>
            <a:ext cx="2782092" cy="2235737"/>
          </a:xfrm>
          <a:prstGeom prst="rect">
            <a:avLst/>
          </a:prstGeom>
        </p:spPr>
        <p:txBody>
          <a:bodyPr/>
          <a:lstStyle/>
          <a:p>
            <a:r>
              <a:rPr lang="en-US"/>
              <a:t>Click icon to add picture</a:t>
            </a:r>
            <a:endParaRPr lang="en-GB"/>
          </a:p>
        </p:txBody>
      </p:sp>
      <p:sp>
        <p:nvSpPr>
          <p:cNvPr id="12" name="Text Placeholder 22"/>
          <p:cNvSpPr>
            <a:spLocks noGrp="1"/>
          </p:cNvSpPr>
          <p:nvPr>
            <p:ph type="body" sz="quarter" idx="17"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
        <p:nvSpPr>
          <p:cNvPr id="13" name="Title 1"/>
          <p:cNvSpPr>
            <a:spLocks noGrp="1"/>
          </p:cNvSpPr>
          <p:nvPr>
            <p:ph type="title"/>
          </p:nvPr>
        </p:nvSpPr>
        <p:spPr>
          <a:xfrm>
            <a:off x="457199" y="705204"/>
            <a:ext cx="8238319" cy="418645"/>
          </a:xfrm>
        </p:spPr>
        <p:txBody>
          <a:bodyPr/>
          <a:lstStyle/>
          <a:p>
            <a:r>
              <a:rPr lang="en-US"/>
              <a:t>Click to edit Master title style</a:t>
            </a:r>
            <a:endParaRPr lang="en-US" dirty="0"/>
          </a:p>
        </p:txBody>
      </p:sp>
    </p:spTree>
    <p:extLst>
      <p:ext uri="{BB962C8B-B14F-4D97-AF65-F5344CB8AC3E}">
        <p14:creationId xmlns:p14="http://schemas.microsoft.com/office/powerpoint/2010/main" val="3295528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Image slide to right">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4643440" y="1279524"/>
            <a:ext cx="4251321" cy="4651375"/>
          </a:xfrm>
          <a:prstGeom prst="rect">
            <a:avLst/>
          </a:prstGeom>
        </p:spPr>
      </p:pic>
      <p:sp>
        <p:nvSpPr>
          <p:cNvPr id="9" name="Picture Placeholder 8"/>
          <p:cNvSpPr>
            <a:spLocks noGrp="1"/>
          </p:cNvSpPr>
          <p:nvPr>
            <p:ph type="pic" sz="quarter" idx="17"/>
          </p:nvPr>
        </p:nvSpPr>
        <p:spPr>
          <a:xfrm>
            <a:off x="4775200" y="1408111"/>
            <a:ext cx="4000500" cy="4394200"/>
          </a:xfrm>
          <a:prstGeom prst="rect">
            <a:avLst/>
          </a:prstGeom>
        </p:spPr>
        <p:txBody>
          <a:bodyPr/>
          <a:lstStyle/>
          <a:p>
            <a:endParaRPr lang="en-GB"/>
          </a:p>
        </p:txBody>
      </p:sp>
      <p:sp>
        <p:nvSpPr>
          <p:cNvPr id="14" name="Text Placeholder 13"/>
          <p:cNvSpPr>
            <a:spLocks noGrp="1"/>
          </p:cNvSpPr>
          <p:nvPr>
            <p:ph type="body" sz="quarter" idx="18" hasCustomPrompt="1"/>
          </p:nvPr>
        </p:nvSpPr>
        <p:spPr>
          <a:xfrm>
            <a:off x="292100" y="1279525"/>
            <a:ext cx="4160838" cy="4651374"/>
          </a:xfrm>
          <a:prstGeom prst="rect">
            <a:avLst/>
          </a:prstGeom>
        </p:spPr>
        <p:txBody>
          <a:bodyPr/>
          <a:lstStyle>
            <a:lvl1pPr marL="0" indent="0">
              <a:buNone/>
              <a:defRPr sz="2000" b="0" baseline="0">
                <a:solidFill>
                  <a:srgbClr val="53565A"/>
                </a:solidFill>
              </a:defRPr>
            </a:lvl1pPr>
          </a:lstStyle>
          <a:p>
            <a:pPr lvl="0"/>
            <a:r>
              <a:rPr lang="en-GB"/>
              <a:t>Click to add summary</a:t>
            </a:r>
          </a:p>
        </p:txBody>
      </p:sp>
      <p:sp>
        <p:nvSpPr>
          <p:cNvPr id="11"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a:t>Click to edit title</a:t>
            </a:r>
          </a:p>
        </p:txBody>
      </p:sp>
    </p:spTree>
    <p:extLst>
      <p:ext uri="{BB962C8B-B14F-4D97-AF65-F5344CB8AC3E}">
        <p14:creationId xmlns:p14="http://schemas.microsoft.com/office/powerpoint/2010/main" val="3254191585"/>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Main image slide 1">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26610"/>
            <a:ext cx="9144000" cy="4938205"/>
          </a:xfrm>
          <a:prstGeom prst="rect">
            <a:avLst/>
          </a:prstGeom>
        </p:spPr>
      </p:pic>
      <p:sp>
        <p:nvSpPr>
          <p:cNvPr id="6" name="Picture Placeholder 5"/>
          <p:cNvSpPr>
            <a:spLocks noGrp="1"/>
          </p:cNvSpPr>
          <p:nvPr>
            <p:ph type="pic" sz="quarter" idx="11"/>
          </p:nvPr>
        </p:nvSpPr>
        <p:spPr>
          <a:xfrm>
            <a:off x="139700" y="1435100"/>
            <a:ext cx="8839200" cy="4457700"/>
          </a:xfrm>
          <a:prstGeom prst="rect">
            <a:avLst/>
          </a:prstGeom>
        </p:spPr>
        <p:txBody>
          <a:bodyPr/>
          <a:lstStyle/>
          <a:p>
            <a:endParaRPr lang="en-GB"/>
          </a:p>
        </p:txBody>
      </p:sp>
      <p:sp>
        <p:nvSpPr>
          <p:cNvPr id="11"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a:t>Click to edit title</a:t>
            </a:r>
          </a:p>
        </p:txBody>
      </p:sp>
    </p:spTree>
    <p:extLst>
      <p:ext uri="{BB962C8B-B14F-4D97-AF65-F5344CB8AC3E}">
        <p14:creationId xmlns:p14="http://schemas.microsoft.com/office/powerpoint/2010/main" val="2152548784"/>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1_Gallery slide">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26610"/>
            <a:ext cx="9144000" cy="4938205"/>
          </a:xfrm>
          <a:prstGeom prst="rect">
            <a:avLst/>
          </a:prstGeom>
        </p:spPr>
      </p:pic>
      <p:sp>
        <p:nvSpPr>
          <p:cNvPr id="7" name="Picture Placeholder 6"/>
          <p:cNvSpPr>
            <a:spLocks noGrp="1"/>
          </p:cNvSpPr>
          <p:nvPr>
            <p:ph type="pic" sz="quarter" idx="11"/>
          </p:nvPr>
        </p:nvSpPr>
        <p:spPr>
          <a:xfrm>
            <a:off x="101600" y="1494886"/>
            <a:ext cx="2806700" cy="2209800"/>
          </a:xfrm>
          <a:prstGeom prst="rect">
            <a:avLst/>
          </a:prstGeom>
        </p:spPr>
        <p:txBody>
          <a:bodyPr/>
          <a:lstStyle/>
          <a:p>
            <a:endParaRPr lang="en-GB"/>
          </a:p>
        </p:txBody>
      </p:sp>
      <p:sp>
        <p:nvSpPr>
          <p:cNvPr id="10" name="Picture Placeholder 6"/>
          <p:cNvSpPr>
            <a:spLocks noGrp="1"/>
          </p:cNvSpPr>
          <p:nvPr>
            <p:ph type="pic" sz="quarter" idx="12"/>
          </p:nvPr>
        </p:nvSpPr>
        <p:spPr>
          <a:xfrm>
            <a:off x="6076950" y="1494886"/>
            <a:ext cx="2806700" cy="2209800"/>
          </a:xfrm>
          <a:prstGeom prst="rect">
            <a:avLst/>
          </a:prstGeom>
        </p:spPr>
        <p:txBody>
          <a:bodyPr/>
          <a:lstStyle/>
          <a:p>
            <a:endParaRPr lang="en-GB"/>
          </a:p>
        </p:txBody>
      </p:sp>
      <p:sp>
        <p:nvSpPr>
          <p:cNvPr id="11" name="Picture Placeholder 6"/>
          <p:cNvSpPr>
            <a:spLocks noGrp="1"/>
          </p:cNvSpPr>
          <p:nvPr>
            <p:ph type="pic" sz="quarter" idx="13"/>
          </p:nvPr>
        </p:nvSpPr>
        <p:spPr>
          <a:xfrm>
            <a:off x="3089275" y="1494886"/>
            <a:ext cx="2806700" cy="2209800"/>
          </a:xfrm>
          <a:prstGeom prst="rect">
            <a:avLst/>
          </a:prstGeom>
        </p:spPr>
        <p:txBody>
          <a:bodyPr/>
          <a:lstStyle/>
          <a:p>
            <a:endParaRPr lang="en-GB"/>
          </a:p>
        </p:txBody>
      </p:sp>
      <p:sp>
        <p:nvSpPr>
          <p:cNvPr id="9" name="Picture Placeholder 8"/>
          <p:cNvSpPr>
            <a:spLocks noGrp="1"/>
          </p:cNvSpPr>
          <p:nvPr>
            <p:ph type="pic" sz="quarter" idx="14"/>
          </p:nvPr>
        </p:nvSpPr>
        <p:spPr>
          <a:xfrm>
            <a:off x="126208" y="3872962"/>
            <a:ext cx="2782092" cy="2235737"/>
          </a:xfrm>
          <a:prstGeom prst="rect">
            <a:avLst/>
          </a:prstGeom>
        </p:spPr>
        <p:txBody>
          <a:bodyPr/>
          <a:lstStyle/>
          <a:p>
            <a:endParaRPr lang="en-GB"/>
          </a:p>
        </p:txBody>
      </p:sp>
      <p:sp>
        <p:nvSpPr>
          <p:cNvPr id="14" name="Picture Placeholder 8"/>
          <p:cNvSpPr>
            <a:spLocks noGrp="1"/>
          </p:cNvSpPr>
          <p:nvPr>
            <p:ph type="pic" sz="quarter" idx="15"/>
          </p:nvPr>
        </p:nvSpPr>
        <p:spPr>
          <a:xfrm>
            <a:off x="3113883" y="3890421"/>
            <a:ext cx="2782092" cy="2235737"/>
          </a:xfrm>
          <a:prstGeom prst="rect">
            <a:avLst/>
          </a:prstGeom>
        </p:spPr>
        <p:txBody>
          <a:bodyPr/>
          <a:lstStyle/>
          <a:p>
            <a:endParaRPr lang="en-GB"/>
          </a:p>
        </p:txBody>
      </p:sp>
      <p:sp>
        <p:nvSpPr>
          <p:cNvPr id="16" name="Picture Placeholder 8"/>
          <p:cNvSpPr>
            <a:spLocks noGrp="1"/>
          </p:cNvSpPr>
          <p:nvPr>
            <p:ph type="pic" sz="quarter" idx="16"/>
          </p:nvPr>
        </p:nvSpPr>
        <p:spPr>
          <a:xfrm>
            <a:off x="6076950" y="3890420"/>
            <a:ext cx="2782092" cy="2235737"/>
          </a:xfrm>
          <a:prstGeom prst="rect">
            <a:avLst/>
          </a:prstGeom>
        </p:spPr>
        <p:txBody>
          <a:bodyPr/>
          <a:lstStyle/>
          <a:p>
            <a:endParaRPr lang="en-GB"/>
          </a:p>
        </p:txBody>
      </p:sp>
      <p:sp>
        <p:nvSpPr>
          <p:cNvPr id="15"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a:t>Click to edit title</a:t>
            </a:r>
          </a:p>
        </p:txBody>
      </p:sp>
    </p:spTree>
    <p:extLst>
      <p:ext uri="{BB962C8B-B14F-4D97-AF65-F5344CB8AC3E}">
        <p14:creationId xmlns:p14="http://schemas.microsoft.com/office/powerpoint/2010/main" val="4163737825"/>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Table slide">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291600" y="5308600"/>
            <a:ext cx="8356600" cy="330200"/>
          </a:xfrm>
          <a:prstGeom prst="rect">
            <a:avLst/>
          </a:prstGeom>
        </p:spPr>
        <p:txBody>
          <a:bodyPr>
            <a:noAutofit/>
          </a:bodyPr>
          <a:lstStyle>
            <a:lvl1pPr marL="0" indent="0">
              <a:buNone/>
              <a:defRPr sz="1800" baseline="0">
                <a:solidFill>
                  <a:srgbClr val="53565A"/>
                </a:solidFill>
              </a:defRPr>
            </a:lvl1pPr>
          </a:lstStyle>
          <a:p>
            <a:pPr lvl="0"/>
            <a:r>
              <a:rPr lang="en-GB" sz="1800"/>
              <a:t>Click to add footer</a:t>
            </a:r>
            <a:endParaRPr lang="en-GB"/>
          </a:p>
        </p:txBody>
      </p:sp>
      <p:sp>
        <p:nvSpPr>
          <p:cNvPr id="8" name="Table Placeholder 7"/>
          <p:cNvSpPr>
            <a:spLocks noGrp="1"/>
          </p:cNvSpPr>
          <p:nvPr>
            <p:ph type="tbl" sz="quarter" idx="12"/>
          </p:nvPr>
        </p:nvSpPr>
        <p:spPr>
          <a:xfrm>
            <a:off x="291600" y="1765300"/>
            <a:ext cx="8356600" cy="3276600"/>
          </a:xfrm>
          <a:prstGeom prst="rect">
            <a:avLst/>
          </a:prstGeom>
        </p:spPr>
        <p:txBody>
          <a:bodyPr/>
          <a:lstStyle>
            <a:lvl1pPr>
              <a:defRPr b="0">
                <a:solidFill>
                  <a:srgbClr val="53565A"/>
                </a:solidFill>
              </a:defRPr>
            </a:lvl1pPr>
          </a:lstStyle>
          <a:p>
            <a:endParaRPr lang="en-GB"/>
          </a:p>
        </p:txBody>
      </p:sp>
      <p:sp>
        <p:nvSpPr>
          <p:cNvPr id="10"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a:t>Click to edit title</a:t>
            </a:r>
          </a:p>
        </p:txBody>
      </p:sp>
    </p:spTree>
    <p:extLst>
      <p:ext uri="{BB962C8B-B14F-4D97-AF65-F5344CB8AC3E}">
        <p14:creationId xmlns:p14="http://schemas.microsoft.com/office/powerpoint/2010/main" val="1981054814"/>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Logo on right side">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400383" y="1390900"/>
            <a:ext cx="2743617" cy="4597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a:t>Click to edit title</a:t>
            </a:r>
          </a:p>
        </p:txBody>
      </p:sp>
      <p:sp>
        <p:nvSpPr>
          <p:cNvPr id="11" name="Text Placeholder 13"/>
          <p:cNvSpPr>
            <a:spLocks noGrp="1"/>
          </p:cNvSpPr>
          <p:nvPr>
            <p:ph type="body" sz="quarter" idx="18" hasCustomPrompt="1"/>
          </p:nvPr>
        </p:nvSpPr>
        <p:spPr>
          <a:xfrm>
            <a:off x="292100" y="1279525"/>
            <a:ext cx="5939888" cy="4882124"/>
          </a:xfrm>
          <a:prstGeom prst="rect">
            <a:avLst/>
          </a:prstGeom>
        </p:spPr>
        <p:txBody>
          <a:bodyPr/>
          <a:lstStyle>
            <a:lvl1pPr marL="0" indent="0">
              <a:buNone/>
              <a:defRPr sz="2000" b="0" baseline="0">
                <a:solidFill>
                  <a:srgbClr val="53565A"/>
                </a:solidFill>
              </a:defRPr>
            </a:lvl1pPr>
          </a:lstStyle>
          <a:p>
            <a:pPr lvl="0"/>
            <a:r>
              <a:rPr lang="en-GB"/>
              <a:t>Click to add summary</a:t>
            </a:r>
          </a:p>
        </p:txBody>
      </p:sp>
    </p:spTree>
    <p:extLst>
      <p:ext uri="{BB962C8B-B14F-4D97-AF65-F5344CB8AC3E}">
        <p14:creationId xmlns:p14="http://schemas.microsoft.com/office/powerpoint/2010/main" val="840550726"/>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Main Title Slide">
    <p:spTree>
      <p:nvGrpSpPr>
        <p:cNvPr id="1" name=""/>
        <p:cNvGrpSpPr/>
        <p:nvPr/>
      </p:nvGrpSpPr>
      <p:grpSpPr>
        <a:xfrm>
          <a:off x="0" y="0"/>
          <a:ext cx="0" cy="0"/>
          <a:chOff x="0" y="0"/>
          <a:chExt cx="0" cy="0"/>
        </a:xfrm>
      </p:grpSpPr>
      <p:sp>
        <p:nvSpPr>
          <p:cNvPr id="11" name="Rectangle 10"/>
          <p:cNvSpPr/>
          <p:nvPr/>
        </p:nvSpPr>
        <p:spPr>
          <a:xfrm>
            <a:off x="6917465" y="1215025"/>
            <a:ext cx="2228028" cy="4836525"/>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1072" y="1334264"/>
            <a:ext cx="2304488" cy="5096698"/>
          </a:xfrm>
          <a:prstGeom prst="rect">
            <a:avLst/>
          </a:prstGeom>
        </p:spPr>
      </p:pic>
      <p:pic>
        <p:nvPicPr>
          <p:cNvPr id="7" name="Picture 6"/>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6932598" y="1215024"/>
            <a:ext cx="2209588" cy="4836526"/>
          </a:xfrm>
          <a:prstGeom prst="rect">
            <a:avLst/>
          </a:prstGeom>
        </p:spPr>
      </p:pic>
      <p:sp>
        <p:nvSpPr>
          <p:cNvPr id="18" name="Rectangle 17"/>
          <p:cNvSpPr/>
          <p:nvPr/>
        </p:nvSpPr>
        <p:spPr>
          <a:xfrm>
            <a:off x="6842031" y="1215024"/>
            <a:ext cx="2303462" cy="5094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pic>
        <p:nvPicPr>
          <p:cNvPr id="27" name="Picture 3" descr="Elsevier_W_Research_Information_1b_aw.eps"/>
          <p:cNvPicPr>
            <a:picLocks/>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7429890" y="2658533"/>
            <a:ext cx="1717200" cy="171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p:cNvSpPr>
            <a:spLocks noGrp="1"/>
          </p:cNvSpPr>
          <p:nvPr>
            <p:ph type="body" sz="quarter" idx="17" hasCustomPrompt="1"/>
          </p:nvPr>
        </p:nvSpPr>
        <p:spPr>
          <a:xfrm>
            <a:off x="257175" y="4709826"/>
            <a:ext cx="5483225" cy="527050"/>
          </a:xfrm>
          <a:prstGeom prst="rect">
            <a:avLst/>
          </a:prstGeom>
        </p:spPr>
        <p:txBody>
          <a:bodyPr>
            <a:normAutofit/>
          </a:bodyPr>
          <a:lstStyle>
            <a:lvl1pPr marL="0" indent="0">
              <a:buNone/>
              <a:defRPr sz="2000"/>
            </a:lvl1pPr>
          </a:lstStyle>
          <a:p>
            <a:pPr lvl="0"/>
            <a:r>
              <a:rPr lang="en-US"/>
              <a:t>Click to add author’s name and job title</a:t>
            </a:r>
            <a:endParaRPr lang="en-GB"/>
          </a:p>
        </p:txBody>
      </p:sp>
      <p:sp>
        <p:nvSpPr>
          <p:cNvPr id="13" name="Rectangle 12"/>
          <p:cNvSpPr/>
          <p:nvPr/>
        </p:nvSpPr>
        <p:spPr>
          <a:xfrm>
            <a:off x="-18440" y="26612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2" name="Picture 11"/>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7432449" y="2658533"/>
            <a:ext cx="1714500" cy="1714500"/>
          </a:xfrm>
          <a:prstGeom prst="rect">
            <a:avLst/>
          </a:prstGeom>
        </p:spPr>
      </p:pic>
      <p:sp>
        <p:nvSpPr>
          <p:cNvPr id="15" name="Title 1"/>
          <p:cNvSpPr>
            <a:spLocks noGrp="1"/>
          </p:cNvSpPr>
          <p:nvPr>
            <p:ph type="ctrTitle"/>
          </p:nvPr>
        </p:nvSpPr>
        <p:spPr>
          <a:xfrm>
            <a:off x="257174" y="2781300"/>
            <a:ext cx="7032625" cy="1470025"/>
          </a:xfrm>
          <a:prstGeom prst="rect">
            <a:avLst/>
          </a:prstGeom>
        </p:spPr>
        <p:txBody>
          <a:bodyPr anchor="ctr" anchorCtr="0">
            <a:noAutofit/>
          </a:bodyPr>
          <a:lstStyle>
            <a:lvl1pPr>
              <a:defRPr sz="4000" b="1" i="0" baseline="0">
                <a:solidFill>
                  <a:schemeClr val="bg1"/>
                </a:solidFill>
                <a:latin typeface="Arial" panose="020B0604020202020204" pitchFamily="34" charset="0"/>
                <a:cs typeface="Arial" panose="020B0604020202020204" pitchFamily="34" charset="0"/>
              </a:defRPr>
            </a:lvl1pPr>
          </a:lstStyle>
          <a:p>
            <a:r>
              <a:rPr lang="en-GB"/>
              <a:t>Click to edit</a:t>
            </a:r>
            <a:endParaRPr lang="en-US"/>
          </a:p>
        </p:txBody>
      </p:sp>
      <p:sp>
        <p:nvSpPr>
          <p:cNvPr id="2" name="Rectangle 1"/>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6" name="Picture 13"/>
          <p:cNvPicPr>
            <a:picLocks noChangeAspect="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p:cNvSpPr>
            <a:spLocks noGrp="1"/>
          </p:cNvSpPr>
          <p:nvPr>
            <p:ph type="body" sz="quarter" idx="18" hasCustomPrompt="1"/>
          </p:nvPr>
        </p:nvSpPr>
        <p:spPr>
          <a:xfrm>
            <a:off x="257175" y="5303344"/>
            <a:ext cx="3508375" cy="440748"/>
          </a:xfrm>
          <a:prstGeom prst="rect">
            <a:avLst/>
          </a:prstGeom>
        </p:spPr>
        <p:txBody>
          <a:bodyPr/>
          <a:lstStyle>
            <a:lvl1pPr marL="0" indent="0">
              <a:buNone/>
              <a:defRPr sz="1400" b="0"/>
            </a:lvl1pPr>
          </a:lstStyle>
          <a:p>
            <a:pPr lvl="0"/>
            <a:r>
              <a:rPr lang="en-US"/>
              <a:t>Click to add date</a:t>
            </a:r>
          </a:p>
        </p:txBody>
      </p:sp>
    </p:spTree>
    <p:extLst>
      <p:ext uri="{BB962C8B-B14F-4D97-AF65-F5344CB8AC3E}">
        <p14:creationId xmlns:p14="http://schemas.microsoft.com/office/powerpoint/2010/main" val="3239190956"/>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Section header 3 ">
    <p:spTree>
      <p:nvGrpSpPr>
        <p:cNvPr id="1" name=""/>
        <p:cNvGrpSpPr/>
        <p:nvPr/>
      </p:nvGrpSpPr>
      <p:grpSpPr>
        <a:xfrm>
          <a:off x="0" y="0"/>
          <a:ext cx="0" cy="0"/>
          <a:chOff x="0" y="0"/>
          <a:chExt cx="0" cy="0"/>
        </a:xfrm>
      </p:grpSpPr>
      <p:sp>
        <p:nvSpPr>
          <p:cNvPr id="7" name="Rectangle 6"/>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4" name="Picture 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432449" y="2658533"/>
            <a:ext cx="1714500" cy="1714500"/>
          </a:xfrm>
          <a:prstGeom prst="rect">
            <a:avLst/>
          </a:prstGeom>
        </p:spPr>
      </p:pic>
      <p:pic>
        <p:nvPicPr>
          <p:cNvPr id="9" name="Picture 13"/>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4000" b="1" baseline="0">
                <a:solidFill>
                  <a:schemeClr val="bg1"/>
                </a:solidFill>
                <a:latin typeface="Arial" panose="020B0604020202020204" pitchFamily="34" charset="0"/>
                <a:cs typeface="Arial" panose="020B0604020202020204" pitchFamily="34" charset="0"/>
              </a:defRPr>
            </a:lvl1pPr>
          </a:lstStyle>
          <a:p>
            <a:pPr lvl="0"/>
            <a:r>
              <a:rPr lang="en-GB"/>
              <a:t>Add section header </a:t>
            </a:r>
          </a:p>
        </p:txBody>
      </p:sp>
    </p:spTree>
    <p:extLst>
      <p:ext uri="{BB962C8B-B14F-4D97-AF65-F5344CB8AC3E}">
        <p14:creationId xmlns:p14="http://schemas.microsoft.com/office/powerpoint/2010/main" val="2737265418"/>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12" name="Rectangle 11"/>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24" name="Picture 24"/>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831807" y="1049338"/>
            <a:ext cx="2303462" cy="509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21"/>
          <p:cNvSpPr txBox="1">
            <a:spLocks noChangeArrowheads="1"/>
          </p:cNvSpPr>
          <p:nvPr/>
        </p:nvSpPr>
        <p:spPr bwMode="auto">
          <a:xfrm>
            <a:off x="300038" y="6321425"/>
            <a:ext cx="40890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a:solidFill>
                  <a:srgbClr val="FF8200"/>
                </a:solidFill>
                <a:latin typeface="NexusSansOT" pitchFamily="-104" charset="0"/>
              </a:rPr>
              <a:t>www.elsevier.com/scopus</a:t>
            </a:r>
            <a:endParaRPr lang="en-US" sz="1400">
              <a:solidFill>
                <a:srgbClr val="53565A"/>
              </a:solidFill>
              <a:latin typeface="NexusSansOT" pitchFamily="-104" charset="0"/>
            </a:endParaRPr>
          </a:p>
        </p:txBody>
      </p:sp>
      <p:sp>
        <p:nvSpPr>
          <p:cNvPr id="21" name="Rectangle 20"/>
          <p:cNvSpPr/>
          <p:nvPr/>
        </p:nvSpPr>
        <p:spPr>
          <a:xfrm>
            <a:off x="6794500" y="1049338"/>
            <a:ext cx="2368154" cy="5094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sp>
        <p:nvSpPr>
          <p:cNvPr id="10" name="Rectangle 9"/>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3"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4000" b="1" baseline="0">
                <a:solidFill>
                  <a:schemeClr val="bg1"/>
                </a:solidFill>
                <a:latin typeface="Arial" panose="020B0604020202020204" pitchFamily="34" charset="0"/>
                <a:cs typeface="Arial" panose="020B0604020202020204" pitchFamily="34" charset="0"/>
              </a:defRPr>
            </a:lvl1pPr>
          </a:lstStyle>
          <a:p>
            <a:pPr lvl="0"/>
            <a:r>
              <a:rPr lang="en-GB"/>
              <a:t>Thank you</a:t>
            </a:r>
          </a:p>
        </p:txBody>
      </p:sp>
    </p:spTree>
    <p:extLst>
      <p:ext uri="{BB962C8B-B14F-4D97-AF65-F5344CB8AC3E}">
        <p14:creationId xmlns:p14="http://schemas.microsoft.com/office/powerpoint/2010/main" val="3762454698"/>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lvl1pPr>
              <a:defRPr/>
            </a:lvl1pPr>
          </a:lstStyle>
          <a:p>
            <a:pPr>
              <a:defRPr/>
            </a:pPr>
            <a:fld id="{3CFACEAE-A7D0-4566-8601-7D50823924FD}"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233781112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199" y="705204"/>
            <a:ext cx="8238319" cy="41864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87777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mage slide to righ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43440" y="1508124"/>
            <a:ext cx="4251321" cy="4890132"/>
          </a:xfrm>
          <a:prstGeom prst="rect">
            <a:avLst/>
          </a:prstGeom>
        </p:spPr>
      </p:pic>
      <p:sp>
        <p:nvSpPr>
          <p:cNvPr id="9" name="Picture Placeholder 8"/>
          <p:cNvSpPr>
            <a:spLocks noGrp="1"/>
          </p:cNvSpPr>
          <p:nvPr>
            <p:ph type="pic" sz="quarter" idx="17"/>
          </p:nvPr>
        </p:nvSpPr>
        <p:spPr>
          <a:xfrm>
            <a:off x="4775200" y="1636711"/>
            <a:ext cx="4000500" cy="4619756"/>
          </a:xfrm>
          <a:prstGeom prst="rect">
            <a:avLst/>
          </a:prstGeom>
        </p:spPr>
        <p:txBody>
          <a:bodyPr/>
          <a:lstStyle/>
          <a:p>
            <a:r>
              <a:rPr lang="en-US"/>
              <a:t>Click icon to add picture</a:t>
            </a:r>
            <a:endParaRPr lang="en-GB" dirty="0"/>
          </a:p>
        </p:txBody>
      </p:sp>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8" name="Content Placeholder 1"/>
          <p:cNvSpPr>
            <a:spLocks noGrp="1"/>
          </p:cNvSpPr>
          <p:nvPr>
            <p:ph idx="1"/>
          </p:nvPr>
        </p:nvSpPr>
        <p:spPr>
          <a:xfrm>
            <a:off x="393031" y="1500110"/>
            <a:ext cx="4012006" cy="4898146"/>
          </a:xfrm>
          <a:prstGeom prst="rect">
            <a:avLst/>
          </a:prstGeo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extBox 9"/>
          <p:cNvSpPr txBox="1"/>
          <p:nvPr userDrawn="1"/>
        </p:nvSpPr>
        <p:spPr>
          <a:xfrm>
            <a:off x="2843808" y="44624"/>
            <a:ext cx="2448272" cy="276999"/>
          </a:xfrm>
          <a:prstGeom prst="rect">
            <a:avLst/>
          </a:prstGeom>
          <a:solidFill>
            <a:srgbClr val="FFFF00"/>
          </a:solidFill>
        </p:spPr>
        <p:txBody>
          <a:bodyPr wrap="square" rtlCol="0">
            <a:spAutoFit/>
          </a:bodyPr>
          <a:lstStyle/>
          <a:p>
            <a:pPr algn="ctr"/>
            <a:r>
              <a:rPr lang="en-US" sz="1200" b="1" dirty="0">
                <a:solidFill>
                  <a:srgbClr val="FF0000"/>
                </a:solidFill>
              </a:rPr>
              <a:t>For internal use only</a:t>
            </a:r>
          </a:p>
        </p:txBody>
      </p:sp>
    </p:spTree>
    <p:extLst>
      <p:ext uri="{BB962C8B-B14F-4D97-AF65-F5344CB8AC3E}">
        <p14:creationId xmlns:p14="http://schemas.microsoft.com/office/powerpoint/2010/main" val="29276304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1 Box Content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lvl1pPr>
          </a:lstStyle>
          <a:p>
            <a:r>
              <a:rPr lang="en-US"/>
              <a:t>Title of Slide</a:t>
            </a:r>
          </a:p>
        </p:txBody>
      </p:sp>
      <p:sp>
        <p:nvSpPr>
          <p:cNvPr id="5" name="Content Placeholder 1"/>
          <p:cNvSpPr>
            <a:spLocks noGrp="1"/>
          </p:cNvSpPr>
          <p:nvPr>
            <p:ph idx="1"/>
          </p:nvPr>
        </p:nvSpPr>
        <p:spPr>
          <a:xfrm>
            <a:off x="457198" y="1500110"/>
            <a:ext cx="8238319" cy="4898146"/>
          </a:xfrm>
          <a:prstGeom prst="rect">
            <a:avLst/>
          </a:prstGeo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endParaRPr lang="en-US"/>
          </a:p>
        </p:txBody>
      </p:sp>
    </p:spTree>
    <p:extLst>
      <p:ext uri="{BB962C8B-B14F-4D97-AF65-F5344CB8AC3E}">
        <p14:creationId xmlns:p14="http://schemas.microsoft.com/office/powerpoint/2010/main" val="147256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cSld name="14_1 Box Content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lvl1pPr>
          </a:lstStyle>
          <a:p>
            <a:endParaRPr lang="en-US" dirty="0"/>
          </a:p>
        </p:txBody>
      </p:sp>
      <p:sp>
        <p:nvSpPr>
          <p:cNvPr id="5" name="Content Placeholder 1"/>
          <p:cNvSpPr>
            <a:spLocks noGrp="1"/>
          </p:cNvSpPr>
          <p:nvPr>
            <p:ph idx="1"/>
          </p:nvPr>
        </p:nvSpPr>
        <p:spPr>
          <a:xfrm>
            <a:off x="393030" y="1500110"/>
            <a:ext cx="8238319" cy="4898146"/>
          </a:xfrm>
          <a:prstGeom prst="rect">
            <a:avLst/>
          </a:prstGeo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843504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cSld name="Section header 2">
    <p:spTree>
      <p:nvGrpSpPr>
        <p:cNvPr id="1" name=""/>
        <p:cNvGrpSpPr/>
        <p:nvPr/>
      </p:nvGrpSpPr>
      <p:grpSpPr>
        <a:xfrm>
          <a:off x="0" y="0"/>
          <a:ext cx="0" cy="0"/>
          <a:chOff x="0" y="0"/>
          <a:chExt cx="0" cy="0"/>
        </a:xfrm>
      </p:grpSpPr>
      <p:sp>
        <p:nvSpPr>
          <p:cNvPr id="7" name="Rectangle 6"/>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7463" y="-8313"/>
            <a:ext cx="6866313" cy="6866313"/>
          </a:xfrm>
          <a:prstGeom prst="rect">
            <a:avLst/>
          </a:prstGeom>
        </p:spPr>
      </p:pic>
      <p:sp>
        <p:nvSpPr>
          <p:cNvPr id="8" name="Rectangle 7"/>
          <p:cNvSpPr/>
          <p:nvPr/>
        </p:nvSpPr>
        <p:spPr>
          <a:xfrm>
            <a:off x="-17462" y="2658533"/>
            <a:ext cx="9161462"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4" name="Picture 13"/>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7444800" y="2658534"/>
            <a:ext cx="1717200" cy="1717200"/>
          </a:xfrm>
          <a:prstGeom prst="rect">
            <a:avLst/>
          </a:prstGeom>
        </p:spPr>
      </p:pic>
      <p:pic>
        <p:nvPicPr>
          <p:cNvPr id="9"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a:t>Add section header </a:t>
            </a:r>
          </a:p>
        </p:txBody>
      </p:sp>
    </p:spTree>
    <p:extLst>
      <p:ext uri="{BB962C8B-B14F-4D97-AF65-F5344CB8AC3E}">
        <p14:creationId xmlns:p14="http://schemas.microsoft.com/office/powerpoint/2010/main" val="3440402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cSld name="Title Only Content Slide">
    <p:spTree>
      <p:nvGrpSpPr>
        <p:cNvPr id="1" name=""/>
        <p:cNvGrpSpPr/>
        <p:nvPr/>
      </p:nvGrpSpPr>
      <p:grpSpPr>
        <a:xfrm>
          <a:off x="0" y="0"/>
          <a:ext cx="0" cy="0"/>
          <a:chOff x="0" y="0"/>
          <a:chExt cx="0" cy="0"/>
        </a:xfrm>
      </p:grpSpPr>
      <p:sp>
        <p:nvSpPr>
          <p:cNvPr id="3" name="Title 1"/>
          <p:cNvSpPr>
            <a:spLocks noGrp="1"/>
          </p:cNvSpPr>
          <p:nvPr>
            <p:ph type="title"/>
          </p:nvPr>
        </p:nvSpPr>
        <p:spPr>
          <a:xfrm>
            <a:off x="457199" y="705204"/>
            <a:ext cx="8238319" cy="418645"/>
          </a:xfrm>
        </p:spPr>
        <p:txBody>
          <a:bodyPr/>
          <a:lstStyle/>
          <a:p>
            <a:r>
              <a:rPr lang="en-US"/>
              <a:t>Click to edit Master title style</a:t>
            </a:r>
            <a:endParaRPr lang="en-US" dirty="0"/>
          </a:p>
        </p:txBody>
      </p:sp>
    </p:spTree>
    <p:extLst>
      <p:ext uri="{BB962C8B-B14F-4D97-AF65-F5344CB8AC3E}">
        <p14:creationId xmlns:p14="http://schemas.microsoft.com/office/powerpoint/2010/main" val="983053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Main Title Slide">
    <p:spTree>
      <p:nvGrpSpPr>
        <p:cNvPr id="1" name=""/>
        <p:cNvGrpSpPr/>
        <p:nvPr/>
      </p:nvGrpSpPr>
      <p:grpSpPr>
        <a:xfrm>
          <a:off x="0" y="0"/>
          <a:ext cx="0" cy="0"/>
          <a:chOff x="0" y="0"/>
          <a:chExt cx="0" cy="0"/>
        </a:xfrm>
      </p:grpSpPr>
      <p:sp>
        <p:nvSpPr>
          <p:cNvPr id="11" name="Rectangle 10"/>
          <p:cNvSpPr/>
          <p:nvPr/>
        </p:nvSpPr>
        <p:spPr>
          <a:xfrm>
            <a:off x="6917465" y="1215027"/>
            <a:ext cx="2228028" cy="4836525"/>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21073" y="1334264"/>
            <a:ext cx="2304488" cy="5096698"/>
          </a:xfrm>
          <a:prstGeom prst="rect">
            <a:avLst/>
          </a:prstGeom>
        </p:spPr>
      </p:pic>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32598" y="1215024"/>
            <a:ext cx="2209588" cy="4836526"/>
          </a:xfrm>
          <a:prstGeom prst="rect">
            <a:avLst/>
          </a:prstGeom>
        </p:spPr>
      </p:pic>
      <p:sp>
        <p:nvSpPr>
          <p:cNvPr id="18" name="Rectangle 17"/>
          <p:cNvSpPr/>
          <p:nvPr/>
        </p:nvSpPr>
        <p:spPr>
          <a:xfrm>
            <a:off x="6842032" y="1215026"/>
            <a:ext cx="2303462" cy="5094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latin typeface="Verdana" panose="020B0604030504040204" pitchFamily="34" charset="0"/>
              <a:ea typeface="Verdana" panose="020B0604030504040204" pitchFamily="34" charset="0"/>
              <a:cs typeface="Verdana" panose="020B0604030504040204" pitchFamily="34" charset="0"/>
            </a:endParaRPr>
          </a:p>
        </p:txBody>
      </p:sp>
      <p:pic>
        <p:nvPicPr>
          <p:cNvPr id="27" name="Picture 3" descr="Elsevier_W_Research_Information_1b_aw.eps"/>
          <p:cNvPicPr>
            <a:picLocks/>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29890" y="2658533"/>
            <a:ext cx="1717200" cy="171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p:cNvSpPr>
            <a:spLocks noGrp="1"/>
          </p:cNvSpPr>
          <p:nvPr>
            <p:ph type="body" sz="quarter" idx="17" hasCustomPrompt="1"/>
          </p:nvPr>
        </p:nvSpPr>
        <p:spPr>
          <a:xfrm>
            <a:off x="257176" y="4709826"/>
            <a:ext cx="5483225" cy="527050"/>
          </a:xfrm>
          <a:prstGeom prst="rect">
            <a:avLst/>
          </a:prstGeom>
        </p:spPr>
        <p:txBody>
          <a:bodyPr>
            <a:normAutofit/>
          </a:bodyPr>
          <a:lstStyle>
            <a:lvl1pPr marL="0" indent="0">
              <a:buNone/>
              <a:defRPr sz="2000" baseline="0">
                <a:latin typeface="Verdana" panose="020B0604030504040204" pitchFamily="34" charset="0"/>
                <a:ea typeface="微软雅黑" panose="020B0503020204020204" pitchFamily="34" charset="-122"/>
                <a:cs typeface="Verdana" panose="020B0604030504040204" pitchFamily="34" charset="0"/>
              </a:defRPr>
            </a:lvl1pPr>
          </a:lstStyle>
          <a:p>
            <a:pPr lvl="0"/>
            <a:r>
              <a:rPr lang="en-US" dirty="0"/>
              <a:t>Click to add author’s name and job title</a:t>
            </a:r>
            <a:endParaRPr lang="en-GB" dirty="0"/>
          </a:p>
        </p:txBody>
      </p:sp>
      <p:sp>
        <p:nvSpPr>
          <p:cNvPr id="13" name="Rectangle 12"/>
          <p:cNvSpPr/>
          <p:nvPr/>
        </p:nvSpPr>
        <p:spPr>
          <a:xfrm>
            <a:off x="-18440" y="26612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Verdana" panose="020B0604030504040204" pitchFamily="34" charset="0"/>
              <a:ea typeface="Verdana" panose="020B0604030504040204" pitchFamily="34" charset="0"/>
              <a:cs typeface="Verdana" panose="020B0604030504040204" pitchFamily="34" charset="0"/>
            </a:endParaRPr>
          </a:p>
        </p:txBody>
      </p:sp>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32449" y="2658533"/>
            <a:ext cx="1714500" cy="1714500"/>
          </a:xfrm>
          <a:prstGeom prst="rect">
            <a:avLst/>
          </a:prstGeom>
        </p:spPr>
      </p:pic>
      <p:sp>
        <p:nvSpPr>
          <p:cNvPr id="15" name="Title 1"/>
          <p:cNvSpPr>
            <a:spLocks noGrp="1"/>
          </p:cNvSpPr>
          <p:nvPr>
            <p:ph type="ctrTitle"/>
          </p:nvPr>
        </p:nvSpPr>
        <p:spPr>
          <a:xfrm>
            <a:off x="257175" y="2781302"/>
            <a:ext cx="7032625" cy="1470025"/>
          </a:xfrm>
          <a:prstGeom prst="rect">
            <a:avLst/>
          </a:prstGeom>
        </p:spPr>
        <p:txBody>
          <a:bodyPr anchor="ctr" anchorCtr="0">
            <a:noAutofit/>
          </a:bodyPr>
          <a:lstStyle>
            <a:lvl1pPr>
              <a:defRPr sz="3600" b="1" i="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zh-CN" altLang="en-US"/>
              <a:t>单击此处编辑母版标题样式</a:t>
            </a:r>
            <a:endParaRPr lang="en-US" dirty="0"/>
          </a:p>
        </p:txBody>
      </p:sp>
      <p:pic>
        <p:nvPicPr>
          <p:cNvPr id="2050" name="Picture 2" descr="C:\Users\jamesc\Documents\Product Information\ERI General\Artfile Archive\Product Logos\Product Logos\Solution Suite Wordmarks 151 Orange\Ppt and Web\ELS_RI_Wordmark_151_RGB.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19100" y="2186256"/>
            <a:ext cx="3453293" cy="26453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Verdana" panose="020B0604030504040204" pitchFamily="34" charset="0"/>
              <a:ea typeface="Verdana" panose="020B0604030504040204" pitchFamily="34" charset="0"/>
              <a:cs typeface="Verdana" panose="020B0604030504040204" pitchFamily="34" charset="0"/>
            </a:endParaRPr>
          </a:p>
        </p:txBody>
      </p:sp>
      <p:pic>
        <p:nvPicPr>
          <p:cNvPr id="16" name="Picture 13"/>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317696"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p:cNvSpPr>
            <a:spLocks noGrp="1"/>
          </p:cNvSpPr>
          <p:nvPr>
            <p:ph type="body" sz="quarter" idx="18" hasCustomPrompt="1"/>
          </p:nvPr>
        </p:nvSpPr>
        <p:spPr>
          <a:xfrm>
            <a:off x="257176" y="5303344"/>
            <a:ext cx="3508375" cy="440748"/>
          </a:xfrm>
          <a:prstGeom prst="rect">
            <a:avLst/>
          </a:prstGeom>
        </p:spPr>
        <p:txBody>
          <a:bodyPr/>
          <a:lstStyle>
            <a:lvl1pPr marL="0" indent="0">
              <a:buNone/>
              <a:defRPr sz="1400" b="0" baseline="0">
                <a:latin typeface="Verdana" panose="020B0604030504040204" pitchFamily="34" charset="0"/>
                <a:ea typeface="微软雅黑 Light" panose="020B0502040204020203" pitchFamily="34" charset="-122"/>
                <a:cs typeface="Verdana" panose="020B0604030504040204" pitchFamily="34" charset="0"/>
              </a:defRPr>
            </a:lvl1pPr>
          </a:lstStyle>
          <a:p>
            <a:pPr lvl="0"/>
            <a:r>
              <a:rPr lang="en-US" dirty="0"/>
              <a:t>Click to add date</a:t>
            </a:r>
          </a:p>
        </p:txBody>
      </p:sp>
      <p:sp>
        <p:nvSpPr>
          <p:cNvPr id="19" name="Rectangle 18"/>
          <p:cNvSpPr/>
          <p:nvPr/>
        </p:nvSpPr>
        <p:spPr>
          <a:xfrm>
            <a:off x="6917465" y="1215027"/>
            <a:ext cx="2228028" cy="4836525"/>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latin typeface="Verdana" panose="020B0604030504040204" pitchFamily="34" charset="0"/>
              <a:ea typeface="Verdana" panose="020B0604030504040204" pitchFamily="34" charset="0"/>
              <a:cs typeface="Verdana" panose="020B0604030504040204" pitchFamily="34" charset="0"/>
            </a:endParaRPr>
          </a:p>
        </p:txBody>
      </p:sp>
      <p:pic>
        <p:nvPicPr>
          <p:cNvPr id="20" name="Picture 1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21073" y="1334264"/>
            <a:ext cx="2304488" cy="5096698"/>
          </a:xfrm>
          <a:prstGeom prst="rect">
            <a:avLst/>
          </a:prstGeom>
        </p:spPr>
      </p:pic>
      <p:pic>
        <p:nvPicPr>
          <p:cNvPr id="21" name="Picture 20"/>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32598" y="1215024"/>
            <a:ext cx="2209588" cy="4836526"/>
          </a:xfrm>
          <a:prstGeom prst="rect">
            <a:avLst/>
          </a:prstGeom>
        </p:spPr>
      </p:pic>
      <p:sp>
        <p:nvSpPr>
          <p:cNvPr id="22" name="Rectangle 21"/>
          <p:cNvSpPr/>
          <p:nvPr/>
        </p:nvSpPr>
        <p:spPr>
          <a:xfrm>
            <a:off x="6842032" y="1215026"/>
            <a:ext cx="2303462" cy="5094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latin typeface="Verdana" panose="020B0604030504040204" pitchFamily="34" charset="0"/>
              <a:ea typeface="Verdana" panose="020B0604030504040204" pitchFamily="34" charset="0"/>
              <a:cs typeface="Verdana" panose="020B0604030504040204" pitchFamily="34" charset="0"/>
            </a:endParaRPr>
          </a:p>
        </p:txBody>
      </p:sp>
      <p:pic>
        <p:nvPicPr>
          <p:cNvPr id="23" name="Picture 3" descr="Elsevier_W_Research_Information_1b_aw.eps"/>
          <p:cNvPicPr>
            <a:picLocks/>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29890" y="2658533"/>
            <a:ext cx="1717200" cy="171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p:cNvSpPr/>
          <p:nvPr/>
        </p:nvSpPr>
        <p:spPr>
          <a:xfrm>
            <a:off x="-18440" y="26612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Verdana" panose="020B0604030504040204" pitchFamily="34" charset="0"/>
              <a:ea typeface="Verdana" panose="020B0604030504040204" pitchFamily="34" charset="0"/>
              <a:cs typeface="Verdana" panose="020B0604030504040204" pitchFamily="34" charset="0"/>
            </a:endParaRPr>
          </a:p>
        </p:txBody>
      </p:sp>
      <p:pic>
        <p:nvPicPr>
          <p:cNvPr id="25" name="Picture 2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32449" y="2658533"/>
            <a:ext cx="1714500" cy="1714500"/>
          </a:xfrm>
          <a:prstGeom prst="rect">
            <a:avLst/>
          </a:prstGeom>
        </p:spPr>
      </p:pic>
      <p:pic>
        <p:nvPicPr>
          <p:cNvPr id="26" name="Picture 2" descr="C:\Users\jamesc\Documents\Product Information\ERI General\Artfile Archive\Product Logos\Product Logos\Solution Suite Wordmarks 151 Orange\Ppt and Web\ELS_RI_Wordmark_151_RGB.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19100" y="2186256"/>
            <a:ext cx="3453293" cy="26453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3"/>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317696"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userDrawn="1"/>
        </p:nvSpPr>
        <p:spPr>
          <a:xfrm>
            <a:off x="6917465" y="1215027"/>
            <a:ext cx="2228028" cy="4836525"/>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pic>
        <p:nvPicPr>
          <p:cNvPr id="31" name="Picture 3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821073" y="1334264"/>
            <a:ext cx="2304488" cy="5096698"/>
          </a:xfrm>
          <a:prstGeom prst="rect">
            <a:avLst/>
          </a:prstGeom>
        </p:spPr>
      </p:pic>
      <p:pic>
        <p:nvPicPr>
          <p:cNvPr id="32" name="Picture 3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932598" y="1215024"/>
            <a:ext cx="2209588" cy="4836526"/>
          </a:xfrm>
          <a:prstGeom prst="rect">
            <a:avLst/>
          </a:prstGeom>
        </p:spPr>
      </p:pic>
      <p:sp>
        <p:nvSpPr>
          <p:cNvPr id="33" name="Rectangle 32"/>
          <p:cNvSpPr/>
          <p:nvPr userDrawn="1"/>
        </p:nvSpPr>
        <p:spPr>
          <a:xfrm>
            <a:off x="6842032" y="1215026"/>
            <a:ext cx="2303462" cy="5094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pic>
        <p:nvPicPr>
          <p:cNvPr id="34" name="Picture 3" descr="Elsevier_W_Research_Information_1b_aw.eps"/>
          <p:cNvPicPr>
            <a:picLocks/>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429890" y="2658533"/>
            <a:ext cx="1717200" cy="171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ectangle 34"/>
          <p:cNvSpPr/>
          <p:nvPr userDrawn="1"/>
        </p:nvSpPr>
        <p:spPr>
          <a:xfrm>
            <a:off x="-18440" y="26612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pic>
        <p:nvPicPr>
          <p:cNvPr id="36" name="Picture 35"/>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432449" y="2658533"/>
            <a:ext cx="1714500" cy="1714500"/>
          </a:xfrm>
          <a:prstGeom prst="rect">
            <a:avLst/>
          </a:prstGeom>
        </p:spPr>
      </p:pic>
      <p:pic>
        <p:nvPicPr>
          <p:cNvPr id="37" name="Picture 2" descr="C:\Users\jamesc\Documents\Product Information\ERI General\Artfile Archive\Product Logos\Product Logos\Solution Suite Wordmarks 151 Orange\Ppt and Web\ELS_RI_Wordmark_151_RGB.png"/>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419100" y="2186256"/>
            <a:ext cx="3453293" cy="264536"/>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3"/>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7317696"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2" descr="C:\Users\jamesc\Documents\Product Information\ERI General\Artfile Archive\Product Logos\Elsevier_Logos_2014\Presentation - Elsevier\Non_Solus_Logo\ELS_NS_Logo_2C_RGB.png"/>
          <p:cNvPicPr>
            <a:picLocks noChangeAspect="1" noChangeArrowheads="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41" name="日期占位符 1"/>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baseline="0">
                <a:solidFill>
                  <a:schemeClr val="tx1">
                    <a:tint val="75000"/>
                  </a:schemeClr>
                </a:solidFill>
                <a:latin typeface="Verdana" panose="020B0604030504040204" pitchFamily="34" charset="0"/>
                <a:ea typeface="微软雅黑 Light" panose="020B0502040204020203" pitchFamily="34" charset="-122"/>
                <a:cs typeface="Verdana" panose="020B0604030504040204" pitchFamily="34" charset="0"/>
              </a:defRPr>
            </a:lvl1pPr>
          </a:lstStyle>
          <a:p>
            <a:fld id="{05A3C916-AC29-42DB-9C3A-1EA7EC1159E0}" type="datetimeFigureOut">
              <a:rPr lang="en-US" smtClean="0"/>
              <a:pPr/>
              <a:t>6/7/2018</a:t>
            </a:fld>
            <a:endParaRPr lang="en-US" dirty="0"/>
          </a:p>
        </p:txBody>
      </p:sp>
    </p:spTree>
    <p:extLst>
      <p:ext uri="{BB962C8B-B14F-4D97-AF65-F5344CB8AC3E}">
        <p14:creationId xmlns:p14="http://schemas.microsoft.com/office/powerpoint/2010/main" val="901080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457200" y="705206"/>
            <a:ext cx="8238319" cy="418645"/>
          </a:xfrm>
          <a:prstGeom prst="rect">
            <a:avLst/>
          </a:prstGeom>
        </p:spPr>
        <p:txBody>
          <a:bodyPr/>
          <a:lstStyle>
            <a:lvl1pPr>
              <a:defRPr baseline="0">
                <a:latin typeface="Verdana" panose="020B0604030504040204" pitchFamily="34" charset="0"/>
                <a:ea typeface="微软雅黑" panose="020B0503020204020204" pitchFamily="34" charset="-122"/>
                <a:cs typeface="Verdana" panose="020B0604030504040204" pitchFamily="34" charset="0"/>
              </a:defRPr>
            </a:lvl1pPr>
          </a:lstStyle>
          <a:p>
            <a:r>
              <a:rPr lang="zh-CN" altLang="en-US"/>
              <a:t>单击此处编辑母版标题样式</a:t>
            </a:r>
            <a:endParaRPr lang="en-US" dirty="0"/>
          </a:p>
        </p:txBody>
      </p:sp>
      <p:sp>
        <p:nvSpPr>
          <p:cNvPr id="3" name="Content Placeholder 2"/>
          <p:cNvSpPr>
            <a:spLocks noGrp="1"/>
          </p:cNvSpPr>
          <p:nvPr>
            <p:ph idx="1"/>
          </p:nvPr>
        </p:nvSpPr>
        <p:spPr>
          <a:xfrm>
            <a:off x="457734" y="3352383"/>
            <a:ext cx="1523417" cy="2684461"/>
          </a:xfrm>
          <a:prstGeom prst="rect">
            <a:avLst/>
          </a:prstGeom>
          <a:solidFill>
            <a:schemeClr val="tx2"/>
          </a:solidFill>
        </p:spPr>
        <p:txBody>
          <a:bodyPr lIns="91440" tIns="91440" rIns="91440" bIns="91440">
            <a:noAutofit/>
          </a:bodyPr>
          <a:lstStyle>
            <a:lvl1pPr marL="171450" indent="-171450">
              <a:lnSpc>
                <a:spcPct val="95000"/>
              </a:lnSpc>
              <a:spcBef>
                <a:spcPts val="600"/>
              </a:spcBef>
              <a:spcAft>
                <a:spcPts val="600"/>
              </a:spcAft>
              <a:buFont typeface="Arial" panose="020B0604020202020204" pitchFamily="34" charset="0"/>
              <a:buChar char="+"/>
              <a:defRPr sz="1100" i="1">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171450" indent="-171450">
              <a:lnSpc>
                <a:spcPct val="95000"/>
              </a:lnSpc>
              <a:spcBef>
                <a:spcPts val="600"/>
              </a:spcBef>
              <a:spcAft>
                <a:spcPts val="600"/>
              </a:spcAft>
              <a:buFont typeface="Arial" panose="020B0604020202020204" pitchFamily="34" charset="0"/>
              <a:buChar char="+"/>
              <a:defRPr sz="1100" i="1">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71450" indent="-171450">
              <a:lnSpc>
                <a:spcPct val="95000"/>
              </a:lnSpc>
              <a:spcBef>
                <a:spcPts val="600"/>
              </a:spcBef>
              <a:spcAft>
                <a:spcPts val="600"/>
              </a:spcAft>
              <a:buFont typeface="Arial" panose="020B0604020202020204" pitchFamily="34" charset="0"/>
              <a:buChar char="+"/>
              <a:defRPr sz="1100" i="1">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71450" indent="-171450">
              <a:lnSpc>
                <a:spcPct val="95000"/>
              </a:lnSpc>
              <a:spcBef>
                <a:spcPts val="600"/>
              </a:spcBef>
              <a:spcAft>
                <a:spcPts val="600"/>
              </a:spcAft>
              <a:buFont typeface="Arial" panose="020B0604020202020204" pitchFamily="34" charset="0"/>
              <a:buChar char="+"/>
              <a:defRPr sz="1100" i="1">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71450" indent="-171450">
              <a:lnSpc>
                <a:spcPct val="95000"/>
              </a:lnSpc>
              <a:spcBef>
                <a:spcPts val="600"/>
              </a:spcBef>
              <a:spcAft>
                <a:spcPts val="600"/>
              </a:spcAft>
              <a:buFont typeface="Arial" panose="020B0604020202020204" pitchFamily="34" charset="0"/>
              <a:buChar char="+"/>
              <a:defRPr sz="1100" i="1">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69" name="Content Placeholder 2"/>
          <p:cNvSpPr>
            <a:spLocks noGrp="1"/>
          </p:cNvSpPr>
          <p:nvPr>
            <p:ph idx="11"/>
          </p:nvPr>
        </p:nvSpPr>
        <p:spPr>
          <a:xfrm>
            <a:off x="2133552" y="3352383"/>
            <a:ext cx="1523417" cy="2684461"/>
          </a:xfrm>
          <a:prstGeom prst="rect">
            <a:avLst/>
          </a:prstGeom>
          <a:solidFill>
            <a:schemeClr val="accent4"/>
          </a:solidFill>
        </p:spPr>
        <p:txBody>
          <a:bodyPr lIns="91440" tIns="91440" rIns="91440" bIns="91440">
            <a:noAutofit/>
          </a:bodyPr>
          <a:lstStyle>
            <a:lvl1pPr marL="171450" indent="-171450">
              <a:lnSpc>
                <a:spcPct val="95000"/>
              </a:lnSpc>
              <a:spcBef>
                <a:spcPts val="600"/>
              </a:spcBef>
              <a:spcAft>
                <a:spcPts val="600"/>
              </a:spcAft>
              <a:buFont typeface="Arial" panose="020B0604020202020204" pitchFamily="34" charset="0"/>
              <a:buChar char="+"/>
              <a:defRPr sz="1100" i="1">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171450" indent="-171450">
              <a:lnSpc>
                <a:spcPct val="95000"/>
              </a:lnSpc>
              <a:spcBef>
                <a:spcPts val="600"/>
              </a:spcBef>
              <a:spcAft>
                <a:spcPts val="600"/>
              </a:spcAft>
              <a:buFont typeface="Arial" panose="020B0604020202020204" pitchFamily="34" charset="0"/>
              <a:buChar char="+"/>
              <a:defRPr sz="1100" i="1">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71450" indent="-171450">
              <a:lnSpc>
                <a:spcPct val="95000"/>
              </a:lnSpc>
              <a:spcBef>
                <a:spcPts val="600"/>
              </a:spcBef>
              <a:spcAft>
                <a:spcPts val="600"/>
              </a:spcAft>
              <a:buFont typeface="Arial" panose="020B0604020202020204" pitchFamily="34" charset="0"/>
              <a:buChar char="+"/>
              <a:defRPr sz="1100" i="1">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71450" indent="-171450">
              <a:lnSpc>
                <a:spcPct val="95000"/>
              </a:lnSpc>
              <a:spcBef>
                <a:spcPts val="600"/>
              </a:spcBef>
              <a:spcAft>
                <a:spcPts val="600"/>
              </a:spcAft>
              <a:buFont typeface="Arial" panose="020B0604020202020204" pitchFamily="34" charset="0"/>
              <a:buChar char="+"/>
              <a:defRPr sz="1100" i="1">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71450" indent="-171450">
              <a:lnSpc>
                <a:spcPct val="95000"/>
              </a:lnSpc>
              <a:spcBef>
                <a:spcPts val="600"/>
              </a:spcBef>
              <a:spcAft>
                <a:spcPts val="600"/>
              </a:spcAft>
              <a:buFont typeface="Arial" panose="020B0604020202020204" pitchFamily="34" charset="0"/>
              <a:buChar char="+"/>
              <a:defRPr sz="1100" i="1">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71" name="Content Placeholder 2"/>
          <p:cNvSpPr>
            <a:spLocks noGrp="1"/>
          </p:cNvSpPr>
          <p:nvPr>
            <p:ph idx="12"/>
          </p:nvPr>
        </p:nvSpPr>
        <p:spPr>
          <a:xfrm>
            <a:off x="3822115" y="3352383"/>
            <a:ext cx="1523417" cy="2684461"/>
          </a:xfrm>
          <a:prstGeom prst="rect">
            <a:avLst/>
          </a:prstGeom>
          <a:solidFill>
            <a:schemeClr val="accent2"/>
          </a:solidFill>
        </p:spPr>
        <p:txBody>
          <a:bodyPr lIns="91440" tIns="91440" rIns="91440" bIns="91440">
            <a:noAutofit/>
          </a:bodyPr>
          <a:lstStyle>
            <a:lvl1pPr marL="171450" indent="-171450">
              <a:lnSpc>
                <a:spcPct val="95000"/>
              </a:lnSpc>
              <a:spcBef>
                <a:spcPts val="600"/>
              </a:spcBef>
              <a:spcAft>
                <a:spcPts val="600"/>
              </a:spcAft>
              <a:buFont typeface="Arial" panose="020B0604020202020204" pitchFamily="34" charset="0"/>
              <a:buChar char="+"/>
              <a:defRPr sz="1100" i="1">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171450" indent="-171450">
              <a:lnSpc>
                <a:spcPct val="95000"/>
              </a:lnSpc>
              <a:spcBef>
                <a:spcPts val="600"/>
              </a:spcBef>
              <a:spcAft>
                <a:spcPts val="600"/>
              </a:spcAft>
              <a:buFont typeface="Arial" panose="020B0604020202020204" pitchFamily="34" charset="0"/>
              <a:buChar char="+"/>
              <a:defRPr sz="1100" i="1">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71450" indent="-171450">
              <a:lnSpc>
                <a:spcPct val="95000"/>
              </a:lnSpc>
              <a:spcBef>
                <a:spcPts val="600"/>
              </a:spcBef>
              <a:spcAft>
                <a:spcPts val="600"/>
              </a:spcAft>
              <a:buFont typeface="Arial" panose="020B0604020202020204" pitchFamily="34" charset="0"/>
              <a:buChar char="+"/>
              <a:defRPr sz="1100" i="1">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71450" indent="-171450">
              <a:lnSpc>
                <a:spcPct val="95000"/>
              </a:lnSpc>
              <a:spcBef>
                <a:spcPts val="600"/>
              </a:spcBef>
              <a:spcAft>
                <a:spcPts val="600"/>
              </a:spcAft>
              <a:buFont typeface="Arial" panose="020B0604020202020204" pitchFamily="34" charset="0"/>
              <a:buChar char="+"/>
              <a:defRPr sz="1100" i="1">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71450" indent="-171450">
              <a:lnSpc>
                <a:spcPct val="95000"/>
              </a:lnSpc>
              <a:spcBef>
                <a:spcPts val="600"/>
              </a:spcBef>
              <a:spcAft>
                <a:spcPts val="600"/>
              </a:spcAft>
              <a:buFont typeface="Arial" panose="020B0604020202020204" pitchFamily="34" charset="0"/>
              <a:buChar char="+"/>
              <a:defRPr sz="1100" i="1">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72" name="Content Placeholder 2"/>
          <p:cNvSpPr>
            <a:spLocks noGrp="1"/>
          </p:cNvSpPr>
          <p:nvPr>
            <p:ph idx="13"/>
          </p:nvPr>
        </p:nvSpPr>
        <p:spPr>
          <a:xfrm>
            <a:off x="5485187" y="3352383"/>
            <a:ext cx="1523417" cy="2684461"/>
          </a:xfrm>
          <a:prstGeom prst="rect">
            <a:avLst/>
          </a:prstGeom>
          <a:solidFill>
            <a:schemeClr val="accent3"/>
          </a:solidFill>
        </p:spPr>
        <p:txBody>
          <a:bodyPr lIns="91440" tIns="91440" rIns="91440" bIns="91440">
            <a:noAutofit/>
          </a:bodyPr>
          <a:lstStyle>
            <a:lvl1pPr marL="171450" indent="-171450">
              <a:lnSpc>
                <a:spcPct val="95000"/>
              </a:lnSpc>
              <a:spcBef>
                <a:spcPts val="600"/>
              </a:spcBef>
              <a:spcAft>
                <a:spcPts val="600"/>
              </a:spcAft>
              <a:buFont typeface="Arial" panose="020B0604020202020204" pitchFamily="34" charset="0"/>
              <a:buChar char="+"/>
              <a:defRPr sz="1100" i="1">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171450" indent="-171450">
              <a:lnSpc>
                <a:spcPct val="95000"/>
              </a:lnSpc>
              <a:spcBef>
                <a:spcPts val="600"/>
              </a:spcBef>
              <a:spcAft>
                <a:spcPts val="600"/>
              </a:spcAft>
              <a:buFont typeface="Arial" panose="020B0604020202020204" pitchFamily="34" charset="0"/>
              <a:buChar char="+"/>
              <a:defRPr sz="1100" i="1">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71450" indent="-171450">
              <a:lnSpc>
                <a:spcPct val="95000"/>
              </a:lnSpc>
              <a:spcBef>
                <a:spcPts val="600"/>
              </a:spcBef>
              <a:spcAft>
                <a:spcPts val="600"/>
              </a:spcAft>
              <a:buFont typeface="Arial" panose="020B0604020202020204" pitchFamily="34" charset="0"/>
              <a:buChar char="+"/>
              <a:defRPr sz="1100" i="1">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71450" indent="-171450">
              <a:lnSpc>
                <a:spcPct val="95000"/>
              </a:lnSpc>
              <a:spcBef>
                <a:spcPts val="600"/>
              </a:spcBef>
              <a:spcAft>
                <a:spcPts val="600"/>
              </a:spcAft>
              <a:buFont typeface="Arial" panose="020B0604020202020204" pitchFamily="34" charset="0"/>
              <a:buChar char="+"/>
              <a:defRPr sz="1100" i="1">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71450" indent="-171450">
              <a:lnSpc>
                <a:spcPct val="95000"/>
              </a:lnSpc>
              <a:spcBef>
                <a:spcPts val="600"/>
              </a:spcBef>
              <a:spcAft>
                <a:spcPts val="600"/>
              </a:spcAft>
              <a:buFont typeface="Arial" panose="020B0604020202020204" pitchFamily="34" charset="0"/>
              <a:buChar char="+"/>
              <a:defRPr sz="1100" i="1">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73" name="Content Placeholder 2"/>
          <p:cNvSpPr>
            <a:spLocks noGrp="1"/>
          </p:cNvSpPr>
          <p:nvPr>
            <p:ph idx="14"/>
          </p:nvPr>
        </p:nvSpPr>
        <p:spPr>
          <a:xfrm>
            <a:off x="7161004" y="3352383"/>
            <a:ext cx="1523417" cy="2684461"/>
          </a:xfrm>
          <a:prstGeom prst="rect">
            <a:avLst/>
          </a:prstGeom>
          <a:solidFill>
            <a:schemeClr val="accent1"/>
          </a:solidFill>
        </p:spPr>
        <p:txBody>
          <a:bodyPr lIns="91440" tIns="91440" rIns="91440" bIns="91440">
            <a:noAutofit/>
          </a:bodyPr>
          <a:lstStyle>
            <a:lvl1pPr marL="171450" indent="-171450">
              <a:lnSpc>
                <a:spcPct val="95000"/>
              </a:lnSpc>
              <a:spcBef>
                <a:spcPts val="600"/>
              </a:spcBef>
              <a:spcAft>
                <a:spcPts val="600"/>
              </a:spcAft>
              <a:buFont typeface="Arial" panose="020B0604020202020204" pitchFamily="34" charset="0"/>
              <a:buChar char="+"/>
              <a:defRPr sz="1100" i="1">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171450" indent="-171450">
              <a:lnSpc>
                <a:spcPct val="95000"/>
              </a:lnSpc>
              <a:spcBef>
                <a:spcPts val="600"/>
              </a:spcBef>
              <a:spcAft>
                <a:spcPts val="600"/>
              </a:spcAft>
              <a:buFont typeface="Arial" panose="020B0604020202020204" pitchFamily="34" charset="0"/>
              <a:buChar char="+"/>
              <a:defRPr sz="1100" i="1">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71450" indent="-171450">
              <a:lnSpc>
                <a:spcPct val="95000"/>
              </a:lnSpc>
              <a:spcBef>
                <a:spcPts val="600"/>
              </a:spcBef>
              <a:spcAft>
                <a:spcPts val="600"/>
              </a:spcAft>
              <a:buFont typeface="Arial" panose="020B0604020202020204" pitchFamily="34" charset="0"/>
              <a:buChar char="+"/>
              <a:defRPr sz="1100" i="1">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71450" indent="-171450">
              <a:lnSpc>
                <a:spcPct val="95000"/>
              </a:lnSpc>
              <a:spcBef>
                <a:spcPts val="600"/>
              </a:spcBef>
              <a:spcAft>
                <a:spcPts val="600"/>
              </a:spcAft>
              <a:buFont typeface="Arial" panose="020B0604020202020204" pitchFamily="34" charset="0"/>
              <a:buChar char="+"/>
              <a:defRPr sz="1100" i="1">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71450" indent="-171450">
              <a:lnSpc>
                <a:spcPct val="95000"/>
              </a:lnSpc>
              <a:spcBef>
                <a:spcPts val="600"/>
              </a:spcBef>
              <a:spcAft>
                <a:spcPts val="600"/>
              </a:spcAft>
              <a:buFont typeface="Arial" panose="020B0604020202020204" pitchFamily="34" charset="0"/>
              <a:buChar char="+"/>
              <a:defRPr sz="1100" i="1">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grpSp>
        <p:nvGrpSpPr>
          <p:cNvPr id="155" name="Group 154"/>
          <p:cNvGrpSpPr/>
          <p:nvPr userDrawn="1"/>
        </p:nvGrpSpPr>
        <p:grpSpPr>
          <a:xfrm>
            <a:off x="-151324" y="-141163"/>
            <a:ext cx="9439923" cy="7136527"/>
            <a:chOff x="-151325" y="-141165"/>
            <a:chExt cx="9439923" cy="7136527"/>
          </a:xfrm>
        </p:grpSpPr>
        <p:grpSp>
          <p:nvGrpSpPr>
            <p:cNvPr id="156" name="Group 155"/>
            <p:cNvGrpSpPr/>
            <p:nvPr userDrawn="1"/>
          </p:nvGrpSpPr>
          <p:grpSpPr>
            <a:xfrm>
              <a:off x="457731" y="6873247"/>
              <a:ext cx="8226688" cy="122115"/>
              <a:chOff x="457731" y="6582508"/>
              <a:chExt cx="8226688" cy="486507"/>
            </a:xfrm>
          </p:grpSpPr>
          <p:cxnSp>
            <p:nvCxnSpPr>
              <p:cNvPr id="269" name="Straight Connector 268"/>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1" name="Group 270"/>
              <p:cNvGrpSpPr/>
              <p:nvPr userDrawn="1"/>
            </p:nvGrpSpPr>
            <p:grpSpPr>
              <a:xfrm>
                <a:off x="7986158" y="6582508"/>
                <a:ext cx="152400" cy="486507"/>
                <a:chOff x="7983415" y="6582508"/>
                <a:chExt cx="152400" cy="486507"/>
              </a:xfrm>
            </p:grpSpPr>
            <p:cxnSp>
              <p:nvCxnSpPr>
                <p:cNvPr id="302" name="Straight Connector 3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2" name="Group 271"/>
              <p:cNvGrpSpPr/>
              <p:nvPr userDrawn="1"/>
            </p:nvGrpSpPr>
            <p:grpSpPr>
              <a:xfrm>
                <a:off x="7287901" y="6582508"/>
                <a:ext cx="152400" cy="486507"/>
                <a:chOff x="7983415" y="6582508"/>
                <a:chExt cx="152400" cy="486507"/>
              </a:xfrm>
            </p:grpSpPr>
            <p:cxnSp>
              <p:nvCxnSpPr>
                <p:cNvPr id="300" name="Straight Connector 29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3" name="Group 272"/>
              <p:cNvGrpSpPr/>
              <p:nvPr userDrawn="1"/>
            </p:nvGrpSpPr>
            <p:grpSpPr>
              <a:xfrm>
                <a:off x="6589644" y="6582508"/>
                <a:ext cx="152400" cy="486507"/>
                <a:chOff x="7983415" y="6582508"/>
                <a:chExt cx="152400" cy="486507"/>
              </a:xfrm>
            </p:grpSpPr>
            <p:cxnSp>
              <p:nvCxnSpPr>
                <p:cNvPr id="298" name="Straight Connector 29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4" name="Group 273"/>
              <p:cNvGrpSpPr/>
              <p:nvPr userDrawn="1"/>
            </p:nvGrpSpPr>
            <p:grpSpPr>
              <a:xfrm>
                <a:off x="5891387" y="6582508"/>
                <a:ext cx="152400" cy="486507"/>
                <a:chOff x="7983415" y="6582508"/>
                <a:chExt cx="152400" cy="486507"/>
              </a:xfrm>
            </p:grpSpPr>
            <p:cxnSp>
              <p:nvCxnSpPr>
                <p:cNvPr id="296" name="Straight Connector 2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5" name="Group 274"/>
              <p:cNvGrpSpPr/>
              <p:nvPr userDrawn="1"/>
            </p:nvGrpSpPr>
            <p:grpSpPr>
              <a:xfrm>
                <a:off x="5193130" y="6582508"/>
                <a:ext cx="152400" cy="486507"/>
                <a:chOff x="7983415" y="6582508"/>
                <a:chExt cx="152400" cy="486507"/>
              </a:xfrm>
            </p:grpSpPr>
            <p:cxnSp>
              <p:nvCxnSpPr>
                <p:cNvPr id="294" name="Straight Connector 2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6" name="Group 275"/>
              <p:cNvGrpSpPr/>
              <p:nvPr userDrawn="1"/>
            </p:nvGrpSpPr>
            <p:grpSpPr>
              <a:xfrm>
                <a:off x="4494873" y="6582508"/>
                <a:ext cx="152400" cy="486507"/>
                <a:chOff x="7983415" y="6582508"/>
                <a:chExt cx="152400" cy="486507"/>
              </a:xfrm>
            </p:grpSpPr>
            <p:cxnSp>
              <p:nvCxnSpPr>
                <p:cNvPr id="292" name="Straight Connector 2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7" name="Group 276"/>
              <p:cNvGrpSpPr/>
              <p:nvPr userDrawn="1"/>
            </p:nvGrpSpPr>
            <p:grpSpPr>
              <a:xfrm>
                <a:off x="3796616" y="6582508"/>
                <a:ext cx="152400" cy="486507"/>
                <a:chOff x="7983415" y="6582508"/>
                <a:chExt cx="152400" cy="486507"/>
              </a:xfrm>
            </p:grpSpPr>
            <p:cxnSp>
              <p:nvCxnSpPr>
                <p:cNvPr id="290" name="Straight Connector 2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1" name="Straight Connector 2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8" name="Group 277"/>
              <p:cNvGrpSpPr/>
              <p:nvPr userDrawn="1"/>
            </p:nvGrpSpPr>
            <p:grpSpPr>
              <a:xfrm>
                <a:off x="3098359" y="6582508"/>
                <a:ext cx="152400" cy="486507"/>
                <a:chOff x="7983415" y="6582508"/>
                <a:chExt cx="152400" cy="486507"/>
              </a:xfrm>
            </p:grpSpPr>
            <p:cxnSp>
              <p:nvCxnSpPr>
                <p:cNvPr id="288" name="Straight Connector 2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userDrawn="1"/>
            </p:nvGrpSpPr>
            <p:grpSpPr>
              <a:xfrm>
                <a:off x="2400102" y="6582508"/>
                <a:ext cx="152400" cy="486507"/>
                <a:chOff x="7983415" y="6582508"/>
                <a:chExt cx="152400" cy="486507"/>
              </a:xfrm>
            </p:grpSpPr>
            <p:cxnSp>
              <p:nvCxnSpPr>
                <p:cNvPr id="286" name="Straight Connector 2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userDrawn="1"/>
            </p:nvGrpSpPr>
            <p:grpSpPr>
              <a:xfrm>
                <a:off x="1701845" y="6582508"/>
                <a:ext cx="152400" cy="486507"/>
                <a:chOff x="7983415" y="6582508"/>
                <a:chExt cx="152400" cy="486507"/>
              </a:xfrm>
            </p:grpSpPr>
            <p:cxnSp>
              <p:nvCxnSpPr>
                <p:cNvPr id="284" name="Straight Connector 2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userDrawn="1"/>
            </p:nvGrpSpPr>
            <p:grpSpPr>
              <a:xfrm>
                <a:off x="1003588" y="6582508"/>
                <a:ext cx="152400" cy="486507"/>
                <a:chOff x="7983415" y="6582508"/>
                <a:chExt cx="152400" cy="486507"/>
              </a:xfrm>
            </p:grpSpPr>
            <p:cxnSp>
              <p:nvCxnSpPr>
                <p:cNvPr id="282" name="Straight Connector 28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57" name="Group 156"/>
            <p:cNvGrpSpPr/>
            <p:nvPr userDrawn="1"/>
          </p:nvGrpSpPr>
          <p:grpSpPr>
            <a:xfrm>
              <a:off x="-151325" y="454007"/>
              <a:ext cx="122115" cy="5945205"/>
              <a:chOff x="-238875" y="454007"/>
              <a:chExt cx="122115" cy="5945205"/>
            </a:xfrm>
          </p:grpSpPr>
          <p:cxnSp>
            <p:nvCxnSpPr>
              <p:cNvPr id="234" name="Straight Connector 233"/>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35" name="Group 234"/>
              <p:cNvGrpSpPr/>
              <p:nvPr userDrawn="1"/>
            </p:nvGrpSpPr>
            <p:grpSpPr>
              <a:xfrm rot="5400000">
                <a:off x="-254017" y="5940709"/>
                <a:ext cx="152400" cy="122115"/>
                <a:chOff x="7983415" y="6582508"/>
                <a:chExt cx="152400" cy="486507"/>
              </a:xfrm>
            </p:grpSpPr>
            <p:cxnSp>
              <p:nvCxnSpPr>
                <p:cNvPr id="267" name="Straight Connector 26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6" name="Group 235"/>
              <p:cNvGrpSpPr/>
              <p:nvPr userDrawn="1"/>
            </p:nvGrpSpPr>
            <p:grpSpPr>
              <a:xfrm rot="5400000">
                <a:off x="-254017" y="5467067"/>
                <a:ext cx="152400" cy="122115"/>
                <a:chOff x="7983415" y="6582508"/>
                <a:chExt cx="152400" cy="486507"/>
              </a:xfrm>
            </p:grpSpPr>
            <p:cxnSp>
              <p:nvCxnSpPr>
                <p:cNvPr id="265" name="Straight Connector 26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7" name="Group 236"/>
              <p:cNvGrpSpPr/>
              <p:nvPr userDrawn="1"/>
            </p:nvGrpSpPr>
            <p:grpSpPr>
              <a:xfrm rot="5400000">
                <a:off x="-254017" y="4993425"/>
                <a:ext cx="152400" cy="122115"/>
                <a:chOff x="7983415" y="6582508"/>
                <a:chExt cx="152400" cy="486507"/>
              </a:xfrm>
            </p:grpSpPr>
            <p:cxnSp>
              <p:nvCxnSpPr>
                <p:cNvPr id="263" name="Straight Connector 26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8" name="Group 237"/>
              <p:cNvGrpSpPr/>
              <p:nvPr userDrawn="1"/>
            </p:nvGrpSpPr>
            <p:grpSpPr>
              <a:xfrm rot="5400000">
                <a:off x="-254017" y="4519783"/>
                <a:ext cx="152400" cy="122115"/>
                <a:chOff x="7983415" y="6582508"/>
                <a:chExt cx="152400" cy="486507"/>
              </a:xfrm>
            </p:grpSpPr>
            <p:cxnSp>
              <p:nvCxnSpPr>
                <p:cNvPr id="261" name="Straight Connector 26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9" name="Group 238"/>
              <p:cNvGrpSpPr/>
              <p:nvPr userDrawn="1"/>
            </p:nvGrpSpPr>
            <p:grpSpPr>
              <a:xfrm rot="5400000">
                <a:off x="-254017" y="4046141"/>
                <a:ext cx="152400" cy="122115"/>
                <a:chOff x="7983415" y="6582508"/>
                <a:chExt cx="152400" cy="486507"/>
              </a:xfrm>
            </p:grpSpPr>
            <p:cxnSp>
              <p:nvCxnSpPr>
                <p:cNvPr id="259" name="Straight Connector 25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0" name="Group 239"/>
              <p:cNvGrpSpPr/>
              <p:nvPr userDrawn="1"/>
            </p:nvGrpSpPr>
            <p:grpSpPr>
              <a:xfrm rot="5400000">
                <a:off x="-254017" y="3572499"/>
                <a:ext cx="152400" cy="122115"/>
                <a:chOff x="7983415" y="6582508"/>
                <a:chExt cx="152400" cy="486507"/>
              </a:xfrm>
            </p:grpSpPr>
            <p:cxnSp>
              <p:nvCxnSpPr>
                <p:cNvPr id="257" name="Straight Connector 25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1" name="Group 240"/>
              <p:cNvGrpSpPr/>
              <p:nvPr userDrawn="1"/>
            </p:nvGrpSpPr>
            <p:grpSpPr>
              <a:xfrm rot="5400000">
                <a:off x="-254017" y="3098857"/>
                <a:ext cx="152400" cy="122115"/>
                <a:chOff x="7983415" y="6582508"/>
                <a:chExt cx="152400" cy="486507"/>
              </a:xfrm>
            </p:grpSpPr>
            <p:cxnSp>
              <p:nvCxnSpPr>
                <p:cNvPr id="255" name="Straight Connector 25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2" name="Group 241"/>
              <p:cNvGrpSpPr/>
              <p:nvPr userDrawn="1"/>
            </p:nvGrpSpPr>
            <p:grpSpPr>
              <a:xfrm rot="5400000">
                <a:off x="-254017" y="2625215"/>
                <a:ext cx="152400" cy="122115"/>
                <a:chOff x="7983415" y="6582508"/>
                <a:chExt cx="152400" cy="486507"/>
              </a:xfrm>
            </p:grpSpPr>
            <p:cxnSp>
              <p:nvCxnSpPr>
                <p:cNvPr id="253" name="Straight Connector 25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userDrawn="1"/>
            </p:nvGrpSpPr>
            <p:grpSpPr>
              <a:xfrm rot="5400000">
                <a:off x="-254017" y="2151573"/>
                <a:ext cx="152400" cy="122115"/>
                <a:chOff x="7983415" y="6582508"/>
                <a:chExt cx="152400" cy="486507"/>
              </a:xfrm>
            </p:grpSpPr>
            <p:cxnSp>
              <p:nvCxnSpPr>
                <p:cNvPr id="251" name="Straight Connector 25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userDrawn="1"/>
            </p:nvGrpSpPr>
            <p:grpSpPr>
              <a:xfrm rot="5400000">
                <a:off x="-254017" y="1677931"/>
                <a:ext cx="152400" cy="122115"/>
                <a:chOff x="7983415" y="6582508"/>
                <a:chExt cx="152400" cy="486507"/>
              </a:xfrm>
            </p:grpSpPr>
            <p:cxnSp>
              <p:nvCxnSpPr>
                <p:cNvPr id="249" name="Straight Connector 24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userDrawn="1"/>
            </p:nvGrpSpPr>
            <p:grpSpPr>
              <a:xfrm rot="5400000">
                <a:off x="-254017" y="997340"/>
                <a:ext cx="152400" cy="122115"/>
                <a:chOff x="7983415" y="6582508"/>
                <a:chExt cx="152400" cy="486507"/>
              </a:xfrm>
            </p:grpSpPr>
            <p:cxnSp>
              <p:nvCxnSpPr>
                <p:cNvPr id="247" name="Straight Connector 24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6" name="Straight Connector 245"/>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8" name="Group 157"/>
            <p:cNvGrpSpPr/>
            <p:nvPr userDrawn="1"/>
          </p:nvGrpSpPr>
          <p:grpSpPr>
            <a:xfrm>
              <a:off x="9166483" y="454007"/>
              <a:ext cx="122115" cy="5945205"/>
              <a:chOff x="-238875" y="454007"/>
              <a:chExt cx="122115" cy="5945205"/>
            </a:xfrm>
          </p:grpSpPr>
          <p:cxnSp>
            <p:nvCxnSpPr>
              <p:cNvPr id="199" name="Straight Connector 198"/>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00" name="Group 199"/>
              <p:cNvGrpSpPr/>
              <p:nvPr userDrawn="1"/>
            </p:nvGrpSpPr>
            <p:grpSpPr>
              <a:xfrm rot="5400000">
                <a:off x="-254017" y="5940709"/>
                <a:ext cx="152400" cy="122115"/>
                <a:chOff x="7983415" y="6582508"/>
                <a:chExt cx="152400" cy="486507"/>
              </a:xfrm>
            </p:grpSpPr>
            <p:cxnSp>
              <p:nvCxnSpPr>
                <p:cNvPr id="232" name="Straight Connector 23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1" name="Group 200"/>
              <p:cNvGrpSpPr/>
              <p:nvPr userDrawn="1"/>
            </p:nvGrpSpPr>
            <p:grpSpPr>
              <a:xfrm rot="5400000">
                <a:off x="-254017" y="5467067"/>
                <a:ext cx="152400" cy="122115"/>
                <a:chOff x="7983415" y="6582508"/>
                <a:chExt cx="152400" cy="486507"/>
              </a:xfrm>
            </p:grpSpPr>
            <p:cxnSp>
              <p:nvCxnSpPr>
                <p:cNvPr id="230" name="Straight Connector 22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2" name="Group 201"/>
              <p:cNvGrpSpPr/>
              <p:nvPr userDrawn="1"/>
            </p:nvGrpSpPr>
            <p:grpSpPr>
              <a:xfrm rot="5400000">
                <a:off x="-254017" y="4993425"/>
                <a:ext cx="152400" cy="122115"/>
                <a:chOff x="7983415" y="6582508"/>
                <a:chExt cx="152400" cy="486507"/>
              </a:xfrm>
            </p:grpSpPr>
            <p:cxnSp>
              <p:nvCxnSpPr>
                <p:cNvPr id="228" name="Straight Connector 22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3" name="Group 202"/>
              <p:cNvGrpSpPr/>
              <p:nvPr userDrawn="1"/>
            </p:nvGrpSpPr>
            <p:grpSpPr>
              <a:xfrm rot="5400000">
                <a:off x="-254017" y="4519783"/>
                <a:ext cx="152400" cy="122115"/>
                <a:chOff x="7983415" y="6582508"/>
                <a:chExt cx="152400" cy="486507"/>
              </a:xfrm>
            </p:grpSpPr>
            <p:cxnSp>
              <p:nvCxnSpPr>
                <p:cNvPr id="226" name="Straight Connector 22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4" name="Group 203"/>
              <p:cNvGrpSpPr/>
              <p:nvPr userDrawn="1"/>
            </p:nvGrpSpPr>
            <p:grpSpPr>
              <a:xfrm rot="5400000">
                <a:off x="-254017" y="4046141"/>
                <a:ext cx="152400" cy="122115"/>
                <a:chOff x="7983415" y="6582508"/>
                <a:chExt cx="152400" cy="486507"/>
              </a:xfrm>
            </p:grpSpPr>
            <p:cxnSp>
              <p:nvCxnSpPr>
                <p:cNvPr id="224" name="Straight Connector 22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5" name="Group 204"/>
              <p:cNvGrpSpPr/>
              <p:nvPr userDrawn="1"/>
            </p:nvGrpSpPr>
            <p:grpSpPr>
              <a:xfrm rot="5400000">
                <a:off x="-254017" y="3572499"/>
                <a:ext cx="152400" cy="122115"/>
                <a:chOff x="7983415" y="6582508"/>
                <a:chExt cx="152400" cy="486507"/>
              </a:xfrm>
            </p:grpSpPr>
            <p:cxnSp>
              <p:nvCxnSpPr>
                <p:cNvPr id="222" name="Straight Connector 22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6" name="Group 205"/>
              <p:cNvGrpSpPr/>
              <p:nvPr userDrawn="1"/>
            </p:nvGrpSpPr>
            <p:grpSpPr>
              <a:xfrm rot="5400000">
                <a:off x="-254017" y="3098857"/>
                <a:ext cx="152400" cy="122115"/>
                <a:chOff x="7983415" y="6582508"/>
                <a:chExt cx="152400" cy="486507"/>
              </a:xfrm>
            </p:grpSpPr>
            <p:cxnSp>
              <p:nvCxnSpPr>
                <p:cNvPr id="220" name="Straight Connector 21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7" name="Group 206"/>
              <p:cNvGrpSpPr/>
              <p:nvPr userDrawn="1"/>
            </p:nvGrpSpPr>
            <p:grpSpPr>
              <a:xfrm rot="5400000">
                <a:off x="-254017" y="2625215"/>
                <a:ext cx="152400" cy="122115"/>
                <a:chOff x="7983415" y="6582508"/>
                <a:chExt cx="152400" cy="486507"/>
              </a:xfrm>
            </p:grpSpPr>
            <p:cxnSp>
              <p:nvCxnSpPr>
                <p:cNvPr id="218" name="Straight Connector 21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userDrawn="1"/>
            </p:nvGrpSpPr>
            <p:grpSpPr>
              <a:xfrm rot="5400000">
                <a:off x="-254017" y="2151573"/>
                <a:ext cx="152400" cy="122115"/>
                <a:chOff x="7983415" y="6582508"/>
                <a:chExt cx="152400" cy="486507"/>
              </a:xfrm>
            </p:grpSpPr>
            <p:cxnSp>
              <p:nvCxnSpPr>
                <p:cNvPr id="216" name="Straight Connector 21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userDrawn="1"/>
            </p:nvGrpSpPr>
            <p:grpSpPr>
              <a:xfrm rot="5400000">
                <a:off x="-254017" y="1677931"/>
                <a:ext cx="152400" cy="122115"/>
                <a:chOff x="7983415" y="6582508"/>
                <a:chExt cx="152400" cy="486507"/>
              </a:xfrm>
            </p:grpSpPr>
            <p:cxnSp>
              <p:nvCxnSpPr>
                <p:cNvPr id="214" name="Straight Connector 21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userDrawn="1"/>
            </p:nvGrpSpPr>
            <p:grpSpPr>
              <a:xfrm rot="5400000">
                <a:off x="-254017" y="997340"/>
                <a:ext cx="152400" cy="122115"/>
                <a:chOff x="7983415" y="6582508"/>
                <a:chExt cx="152400" cy="486507"/>
              </a:xfrm>
            </p:grpSpPr>
            <p:cxnSp>
              <p:nvCxnSpPr>
                <p:cNvPr id="212" name="Straight Connector 21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1" name="Straight Connector 210"/>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9" name="Group 158"/>
            <p:cNvGrpSpPr/>
            <p:nvPr userDrawn="1"/>
          </p:nvGrpSpPr>
          <p:grpSpPr>
            <a:xfrm>
              <a:off x="457731" y="-141165"/>
              <a:ext cx="8226688" cy="122115"/>
              <a:chOff x="457731" y="6582508"/>
              <a:chExt cx="8226688" cy="486507"/>
            </a:xfrm>
          </p:grpSpPr>
          <p:cxnSp>
            <p:nvCxnSpPr>
              <p:cNvPr id="160" name="Straight Connector 159"/>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62" name="Group 161"/>
              <p:cNvGrpSpPr/>
              <p:nvPr userDrawn="1"/>
            </p:nvGrpSpPr>
            <p:grpSpPr>
              <a:xfrm>
                <a:off x="7986158" y="6582508"/>
                <a:ext cx="152400" cy="486507"/>
                <a:chOff x="7983415" y="6582508"/>
                <a:chExt cx="152400" cy="486507"/>
              </a:xfrm>
            </p:grpSpPr>
            <p:cxnSp>
              <p:nvCxnSpPr>
                <p:cNvPr id="197" name="Straight Connector 1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3" name="Group 162"/>
              <p:cNvGrpSpPr/>
              <p:nvPr userDrawn="1"/>
            </p:nvGrpSpPr>
            <p:grpSpPr>
              <a:xfrm>
                <a:off x="7287901" y="6582508"/>
                <a:ext cx="152400" cy="486507"/>
                <a:chOff x="7983415" y="6582508"/>
                <a:chExt cx="152400" cy="486507"/>
              </a:xfrm>
            </p:grpSpPr>
            <p:cxnSp>
              <p:nvCxnSpPr>
                <p:cNvPr id="195" name="Straight Connector 1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4" name="Group 163"/>
              <p:cNvGrpSpPr/>
              <p:nvPr userDrawn="1"/>
            </p:nvGrpSpPr>
            <p:grpSpPr>
              <a:xfrm>
                <a:off x="6589644" y="6582508"/>
                <a:ext cx="152400" cy="486507"/>
                <a:chOff x="7983415" y="6582508"/>
                <a:chExt cx="152400" cy="486507"/>
              </a:xfrm>
            </p:grpSpPr>
            <p:cxnSp>
              <p:nvCxnSpPr>
                <p:cNvPr id="193" name="Straight Connector 1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5" name="Group 164"/>
              <p:cNvGrpSpPr/>
              <p:nvPr userDrawn="1"/>
            </p:nvGrpSpPr>
            <p:grpSpPr>
              <a:xfrm>
                <a:off x="5891387" y="6582508"/>
                <a:ext cx="152400" cy="486507"/>
                <a:chOff x="7983415" y="6582508"/>
                <a:chExt cx="152400" cy="486507"/>
              </a:xfrm>
            </p:grpSpPr>
            <p:cxnSp>
              <p:nvCxnSpPr>
                <p:cNvPr id="191" name="Straight Connector 1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6" name="Group 165"/>
              <p:cNvGrpSpPr/>
              <p:nvPr userDrawn="1"/>
            </p:nvGrpSpPr>
            <p:grpSpPr>
              <a:xfrm>
                <a:off x="5193130" y="6582508"/>
                <a:ext cx="152400" cy="486507"/>
                <a:chOff x="7983415" y="6582508"/>
                <a:chExt cx="152400" cy="486507"/>
              </a:xfrm>
            </p:grpSpPr>
            <p:cxnSp>
              <p:nvCxnSpPr>
                <p:cNvPr id="189" name="Straight Connector 1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7" name="Group 166"/>
              <p:cNvGrpSpPr/>
              <p:nvPr userDrawn="1"/>
            </p:nvGrpSpPr>
            <p:grpSpPr>
              <a:xfrm>
                <a:off x="4494873" y="6582508"/>
                <a:ext cx="152400" cy="486507"/>
                <a:chOff x="7983415" y="6582508"/>
                <a:chExt cx="152400" cy="486507"/>
              </a:xfrm>
            </p:grpSpPr>
            <p:cxnSp>
              <p:nvCxnSpPr>
                <p:cNvPr id="187" name="Straight Connector 18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8" name="Group 167"/>
              <p:cNvGrpSpPr/>
              <p:nvPr userDrawn="1"/>
            </p:nvGrpSpPr>
            <p:grpSpPr>
              <a:xfrm>
                <a:off x="3796616" y="6582508"/>
                <a:ext cx="152400" cy="486507"/>
                <a:chOff x="7983415" y="6582508"/>
                <a:chExt cx="152400" cy="486507"/>
              </a:xfrm>
            </p:grpSpPr>
            <p:cxnSp>
              <p:nvCxnSpPr>
                <p:cNvPr id="185" name="Straight Connector 18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0" name="Group 169"/>
              <p:cNvGrpSpPr/>
              <p:nvPr userDrawn="1"/>
            </p:nvGrpSpPr>
            <p:grpSpPr>
              <a:xfrm>
                <a:off x="3098359" y="6582508"/>
                <a:ext cx="152400" cy="486507"/>
                <a:chOff x="7983415" y="6582508"/>
                <a:chExt cx="152400" cy="486507"/>
              </a:xfrm>
            </p:grpSpPr>
            <p:cxnSp>
              <p:nvCxnSpPr>
                <p:cNvPr id="183" name="Straight Connector 18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userDrawn="1"/>
            </p:nvGrpSpPr>
            <p:grpSpPr>
              <a:xfrm>
                <a:off x="2400102" y="6582508"/>
                <a:ext cx="152400" cy="486507"/>
                <a:chOff x="7983415" y="6582508"/>
                <a:chExt cx="152400" cy="486507"/>
              </a:xfrm>
            </p:grpSpPr>
            <p:cxnSp>
              <p:nvCxnSpPr>
                <p:cNvPr id="181" name="Straight Connector 18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userDrawn="1"/>
            </p:nvGrpSpPr>
            <p:grpSpPr>
              <a:xfrm>
                <a:off x="1701845" y="6582508"/>
                <a:ext cx="152400" cy="486507"/>
                <a:chOff x="7983415" y="6582508"/>
                <a:chExt cx="152400" cy="486507"/>
              </a:xfrm>
            </p:grpSpPr>
            <p:cxnSp>
              <p:nvCxnSpPr>
                <p:cNvPr id="179" name="Straight Connector 17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userDrawn="1"/>
            </p:nvGrpSpPr>
            <p:grpSpPr>
              <a:xfrm>
                <a:off x="1003588" y="6582508"/>
                <a:ext cx="152400" cy="486507"/>
                <a:chOff x="7983415" y="6582508"/>
                <a:chExt cx="152400" cy="486507"/>
              </a:xfrm>
            </p:grpSpPr>
            <p:cxnSp>
              <p:nvCxnSpPr>
                <p:cNvPr id="177" name="Straight Connector 17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9" name="Text Placeholder 8"/>
          <p:cNvSpPr>
            <a:spLocks noGrp="1"/>
          </p:cNvSpPr>
          <p:nvPr>
            <p:ph type="body" sz="quarter" idx="17"/>
          </p:nvPr>
        </p:nvSpPr>
        <p:spPr>
          <a:xfrm>
            <a:off x="2133600" y="2400106"/>
            <a:ext cx="1524000" cy="952277"/>
          </a:xfrm>
          <a:prstGeom prst="rect">
            <a:avLst/>
          </a:prstGeom>
        </p:spPr>
        <p:txBody>
          <a:bodyPr>
            <a:noAutofit/>
          </a:bodyPr>
          <a:lstStyle>
            <a:lvl1pPr>
              <a:lnSpc>
                <a:spcPct val="95000"/>
              </a:lnSpc>
              <a:spcBef>
                <a:spcPts val="600"/>
              </a:spcBef>
              <a:spcAft>
                <a:spcPts val="0"/>
              </a:spcAft>
              <a:defRPr sz="1800" i="0">
                <a:solidFill>
                  <a:schemeClr val="accent4"/>
                </a:solidFill>
                <a:latin typeface="Verdana" panose="020B0604030504040204" pitchFamily="34" charset="0"/>
                <a:ea typeface="Verdana" panose="020B0604030504040204" pitchFamily="34" charset="0"/>
                <a:cs typeface="Verdana" panose="020B0604030504040204" pitchFamily="34" charset="0"/>
              </a:defRPr>
            </a:lvl1pPr>
            <a:lvl2pPr>
              <a:lnSpc>
                <a:spcPct val="85000"/>
              </a:lnSpc>
              <a:spcBef>
                <a:spcPts val="600"/>
              </a:spcBef>
              <a:spcAft>
                <a:spcPts val="0"/>
              </a:spcAft>
              <a:defRPr sz="120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600"/>
              </a:spcBef>
              <a:spcAft>
                <a:spcPts val="0"/>
              </a:spcAft>
              <a:defRPr sz="1200">
                <a:solidFill>
                  <a:schemeClr val="bg1">
                    <a:lumMod val="75000"/>
                  </a:schemeClr>
                </a:solidFill>
              </a:defRPr>
            </a:lvl3pPr>
            <a:lvl4pPr>
              <a:lnSpc>
                <a:spcPct val="100000"/>
              </a:lnSpc>
              <a:spcBef>
                <a:spcPts val="600"/>
              </a:spcBef>
              <a:spcAft>
                <a:spcPts val="0"/>
              </a:spcAft>
              <a:defRPr sz="1200">
                <a:solidFill>
                  <a:schemeClr val="bg1">
                    <a:lumMod val="75000"/>
                  </a:schemeClr>
                </a:solidFill>
              </a:defRPr>
            </a:lvl4pPr>
            <a:lvl5pPr>
              <a:lnSpc>
                <a:spcPct val="100000"/>
              </a:lnSpc>
              <a:spcBef>
                <a:spcPts val="600"/>
              </a:spcBef>
              <a:spcAft>
                <a:spcPts val="0"/>
              </a:spcAft>
              <a:defRPr sz="1200">
                <a:solidFill>
                  <a:schemeClr val="bg1">
                    <a:lumMod val="75000"/>
                  </a:schemeClr>
                </a:solidFill>
              </a:defRPr>
            </a:lvl5pPr>
          </a:lstStyle>
          <a:p>
            <a:pPr lvl="0"/>
            <a:r>
              <a:rPr lang="zh-CN" altLang="en-US"/>
              <a:t>编辑母版文本样式</a:t>
            </a:r>
          </a:p>
          <a:p>
            <a:pPr lvl="1"/>
            <a:r>
              <a:rPr lang="zh-CN" altLang="en-US"/>
              <a:t>第二级</a:t>
            </a:r>
          </a:p>
        </p:txBody>
      </p:sp>
      <p:sp>
        <p:nvSpPr>
          <p:cNvPr id="312" name="Text Placeholder 8"/>
          <p:cNvSpPr>
            <a:spLocks noGrp="1"/>
          </p:cNvSpPr>
          <p:nvPr>
            <p:ph type="body" sz="quarter" idx="18"/>
          </p:nvPr>
        </p:nvSpPr>
        <p:spPr>
          <a:xfrm>
            <a:off x="459581" y="2400106"/>
            <a:ext cx="1524000" cy="952277"/>
          </a:xfrm>
          <a:prstGeom prst="rect">
            <a:avLst/>
          </a:prstGeom>
        </p:spPr>
        <p:txBody>
          <a:bodyPr>
            <a:noAutofit/>
          </a:bodyPr>
          <a:lstStyle>
            <a:lvl1pPr>
              <a:lnSpc>
                <a:spcPct val="95000"/>
              </a:lnSpc>
              <a:spcBef>
                <a:spcPts val="600"/>
              </a:spcBef>
              <a:spcAft>
                <a:spcPts val="0"/>
              </a:spcAft>
              <a:defRPr sz="1800" i="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a:lnSpc>
                <a:spcPct val="85000"/>
              </a:lnSpc>
              <a:spcBef>
                <a:spcPts val="600"/>
              </a:spcBef>
              <a:spcAft>
                <a:spcPts val="0"/>
              </a:spcAft>
              <a:defRPr sz="120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600"/>
              </a:spcBef>
              <a:spcAft>
                <a:spcPts val="0"/>
              </a:spcAft>
              <a:defRPr sz="1200">
                <a:solidFill>
                  <a:schemeClr val="bg1">
                    <a:lumMod val="75000"/>
                  </a:schemeClr>
                </a:solidFill>
              </a:defRPr>
            </a:lvl3pPr>
            <a:lvl4pPr>
              <a:lnSpc>
                <a:spcPct val="100000"/>
              </a:lnSpc>
              <a:spcBef>
                <a:spcPts val="600"/>
              </a:spcBef>
              <a:spcAft>
                <a:spcPts val="0"/>
              </a:spcAft>
              <a:defRPr sz="1200">
                <a:solidFill>
                  <a:schemeClr val="bg1">
                    <a:lumMod val="75000"/>
                  </a:schemeClr>
                </a:solidFill>
              </a:defRPr>
            </a:lvl4pPr>
            <a:lvl5pPr>
              <a:lnSpc>
                <a:spcPct val="100000"/>
              </a:lnSpc>
              <a:spcBef>
                <a:spcPts val="600"/>
              </a:spcBef>
              <a:spcAft>
                <a:spcPts val="0"/>
              </a:spcAft>
              <a:defRPr sz="1200">
                <a:solidFill>
                  <a:schemeClr val="bg1">
                    <a:lumMod val="75000"/>
                  </a:schemeClr>
                </a:solidFill>
              </a:defRPr>
            </a:lvl5pPr>
          </a:lstStyle>
          <a:p>
            <a:pPr lvl="0"/>
            <a:r>
              <a:rPr lang="zh-CN" altLang="en-US"/>
              <a:t>编辑母版文本样式</a:t>
            </a:r>
          </a:p>
          <a:p>
            <a:pPr lvl="1"/>
            <a:r>
              <a:rPr lang="zh-CN" altLang="en-US"/>
              <a:t>第二级</a:t>
            </a:r>
          </a:p>
        </p:txBody>
      </p:sp>
      <p:sp>
        <p:nvSpPr>
          <p:cNvPr id="313" name="Text Placeholder 8"/>
          <p:cNvSpPr>
            <a:spLocks noGrp="1"/>
          </p:cNvSpPr>
          <p:nvPr>
            <p:ph type="body" sz="quarter" idx="19"/>
          </p:nvPr>
        </p:nvSpPr>
        <p:spPr>
          <a:xfrm>
            <a:off x="3821531" y="2400106"/>
            <a:ext cx="1524000" cy="952277"/>
          </a:xfrm>
          <a:prstGeom prst="rect">
            <a:avLst/>
          </a:prstGeom>
        </p:spPr>
        <p:txBody>
          <a:bodyPr>
            <a:noAutofit/>
          </a:bodyPr>
          <a:lstStyle>
            <a:lvl1pPr>
              <a:lnSpc>
                <a:spcPct val="95000"/>
              </a:lnSpc>
              <a:spcBef>
                <a:spcPts val="600"/>
              </a:spcBef>
              <a:spcAft>
                <a:spcPts val="0"/>
              </a:spcAft>
              <a:defRPr sz="180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a:lnSpc>
                <a:spcPct val="85000"/>
              </a:lnSpc>
              <a:spcBef>
                <a:spcPts val="600"/>
              </a:spcBef>
              <a:spcAft>
                <a:spcPts val="0"/>
              </a:spcAft>
              <a:defRPr sz="120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600"/>
              </a:spcBef>
              <a:spcAft>
                <a:spcPts val="0"/>
              </a:spcAft>
              <a:defRPr sz="1200">
                <a:solidFill>
                  <a:schemeClr val="bg1">
                    <a:lumMod val="75000"/>
                  </a:schemeClr>
                </a:solidFill>
              </a:defRPr>
            </a:lvl3pPr>
            <a:lvl4pPr>
              <a:lnSpc>
                <a:spcPct val="100000"/>
              </a:lnSpc>
              <a:spcBef>
                <a:spcPts val="600"/>
              </a:spcBef>
              <a:spcAft>
                <a:spcPts val="0"/>
              </a:spcAft>
              <a:defRPr sz="1200">
                <a:solidFill>
                  <a:schemeClr val="bg1">
                    <a:lumMod val="75000"/>
                  </a:schemeClr>
                </a:solidFill>
              </a:defRPr>
            </a:lvl4pPr>
            <a:lvl5pPr>
              <a:lnSpc>
                <a:spcPct val="100000"/>
              </a:lnSpc>
              <a:spcBef>
                <a:spcPts val="600"/>
              </a:spcBef>
              <a:spcAft>
                <a:spcPts val="0"/>
              </a:spcAft>
              <a:defRPr sz="1200">
                <a:solidFill>
                  <a:schemeClr val="bg1">
                    <a:lumMod val="75000"/>
                  </a:schemeClr>
                </a:solidFill>
              </a:defRPr>
            </a:lvl5pPr>
          </a:lstStyle>
          <a:p>
            <a:pPr lvl="0"/>
            <a:r>
              <a:rPr lang="zh-CN" altLang="en-US"/>
              <a:t>编辑母版文本样式</a:t>
            </a:r>
          </a:p>
          <a:p>
            <a:pPr lvl="1"/>
            <a:r>
              <a:rPr lang="zh-CN" altLang="en-US"/>
              <a:t>第二级</a:t>
            </a:r>
          </a:p>
        </p:txBody>
      </p:sp>
      <p:sp>
        <p:nvSpPr>
          <p:cNvPr id="314" name="Text Placeholder 8"/>
          <p:cNvSpPr>
            <a:spLocks noGrp="1"/>
          </p:cNvSpPr>
          <p:nvPr>
            <p:ph type="body" sz="quarter" idx="20"/>
          </p:nvPr>
        </p:nvSpPr>
        <p:spPr>
          <a:xfrm>
            <a:off x="5484603" y="2400106"/>
            <a:ext cx="1524000" cy="952277"/>
          </a:xfrm>
          <a:prstGeom prst="rect">
            <a:avLst/>
          </a:prstGeom>
        </p:spPr>
        <p:txBody>
          <a:bodyPr>
            <a:noAutofit/>
          </a:bodyPr>
          <a:lstStyle>
            <a:lvl1pPr>
              <a:lnSpc>
                <a:spcPct val="95000"/>
              </a:lnSpc>
              <a:spcBef>
                <a:spcPts val="600"/>
              </a:spcBef>
              <a:spcAft>
                <a:spcPts val="0"/>
              </a:spcAft>
              <a:defRPr sz="1800" i="0">
                <a:solidFill>
                  <a:schemeClr val="accent3"/>
                </a:solidFill>
                <a:latin typeface="Verdana" panose="020B0604030504040204" pitchFamily="34" charset="0"/>
                <a:ea typeface="Verdana" panose="020B0604030504040204" pitchFamily="34" charset="0"/>
                <a:cs typeface="Verdana" panose="020B0604030504040204" pitchFamily="34" charset="0"/>
              </a:defRPr>
            </a:lvl1pPr>
            <a:lvl2pPr>
              <a:lnSpc>
                <a:spcPct val="85000"/>
              </a:lnSpc>
              <a:spcBef>
                <a:spcPts val="600"/>
              </a:spcBef>
              <a:spcAft>
                <a:spcPts val="0"/>
              </a:spcAft>
              <a:defRPr sz="120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600"/>
              </a:spcBef>
              <a:spcAft>
                <a:spcPts val="0"/>
              </a:spcAft>
              <a:defRPr sz="1200">
                <a:solidFill>
                  <a:schemeClr val="bg1">
                    <a:lumMod val="75000"/>
                  </a:schemeClr>
                </a:solidFill>
              </a:defRPr>
            </a:lvl3pPr>
            <a:lvl4pPr>
              <a:lnSpc>
                <a:spcPct val="100000"/>
              </a:lnSpc>
              <a:spcBef>
                <a:spcPts val="600"/>
              </a:spcBef>
              <a:spcAft>
                <a:spcPts val="0"/>
              </a:spcAft>
              <a:defRPr sz="1200">
                <a:solidFill>
                  <a:schemeClr val="bg1">
                    <a:lumMod val="75000"/>
                  </a:schemeClr>
                </a:solidFill>
              </a:defRPr>
            </a:lvl4pPr>
            <a:lvl5pPr>
              <a:lnSpc>
                <a:spcPct val="100000"/>
              </a:lnSpc>
              <a:spcBef>
                <a:spcPts val="600"/>
              </a:spcBef>
              <a:spcAft>
                <a:spcPts val="0"/>
              </a:spcAft>
              <a:defRPr sz="1200">
                <a:solidFill>
                  <a:schemeClr val="bg1">
                    <a:lumMod val="75000"/>
                  </a:schemeClr>
                </a:solidFill>
              </a:defRPr>
            </a:lvl5pPr>
          </a:lstStyle>
          <a:p>
            <a:pPr lvl="0"/>
            <a:r>
              <a:rPr lang="zh-CN" altLang="en-US"/>
              <a:t>编辑母版文本样式</a:t>
            </a:r>
          </a:p>
          <a:p>
            <a:pPr lvl="1"/>
            <a:r>
              <a:rPr lang="zh-CN" altLang="en-US"/>
              <a:t>第二级</a:t>
            </a:r>
          </a:p>
        </p:txBody>
      </p:sp>
      <p:sp>
        <p:nvSpPr>
          <p:cNvPr id="315" name="Text Placeholder 8"/>
          <p:cNvSpPr>
            <a:spLocks noGrp="1"/>
          </p:cNvSpPr>
          <p:nvPr>
            <p:ph type="body" sz="quarter" idx="21"/>
          </p:nvPr>
        </p:nvSpPr>
        <p:spPr>
          <a:xfrm>
            <a:off x="7160419" y="2400106"/>
            <a:ext cx="1524000" cy="952277"/>
          </a:xfrm>
          <a:prstGeom prst="rect">
            <a:avLst/>
          </a:prstGeom>
        </p:spPr>
        <p:txBody>
          <a:bodyPr>
            <a:noAutofit/>
          </a:bodyPr>
          <a:lstStyle>
            <a:lvl1pPr>
              <a:lnSpc>
                <a:spcPct val="95000"/>
              </a:lnSpc>
              <a:spcBef>
                <a:spcPts val="600"/>
              </a:spcBef>
              <a:spcAft>
                <a:spcPts val="0"/>
              </a:spcAft>
              <a:defRPr sz="1800" i="0">
                <a:solidFill>
                  <a:schemeClr val="accent1"/>
                </a:solidFill>
                <a:latin typeface="Verdana" panose="020B0604030504040204" pitchFamily="34" charset="0"/>
                <a:ea typeface="Verdana" panose="020B0604030504040204" pitchFamily="34" charset="0"/>
                <a:cs typeface="Verdana" panose="020B0604030504040204" pitchFamily="34" charset="0"/>
              </a:defRPr>
            </a:lvl1pPr>
            <a:lvl2pPr>
              <a:lnSpc>
                <a:spcPct val="85000"/>
              </a:lnSpc>
              <a:spcBef>
                <a:spcPts val="600"/>
              </a:spcBef>
              <a:spcAft>
                <a:spcPts val="0"/>
              </a:spcAft>
              <a:defRPr sz="120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600"/>
              </a:spcBef>
              <a:spcAft>
                <a:spcPts val="0"/>
              </a:spcAft>
              <a:defRPr sz="1200">
                <a:solidFill>
                  <a:schemeClr val="bg1">
                    <a:lumMod val="75000"/>
                  </a:schemeClr>
                </a:solidFill>
              </a:defRPr>
            </a:lvl3pPr>
            <a:lvl4pPr>
              <a:lnSpc>
                <a:spcPct val="100000"/>
              </a:lnSpc>
              <a:spcBef>
                <a:spcPts val="600"/>
              </a:spcBef>
              <a:spcAft>
                <a:spcPts val="0"/>
              </a:spcAft>
              <a:defRPr sz="1200">
                <a:solidFill>
                  <a:schemeClr val="bg1">
                    <a:lumMod val="75000"/>
                  </a:schemeClr>
                </a:solidFill>
              </a:defRPr>
            </a:lvl4pPr>
            <a:lvl5pPr>
              <a:lnSpc>
                <a:spcPct val="100000"/>
              </a:lnSpc>
              <a:spcBef>
                <a:spcPts val="600"/>
              </a:spcBef>
              <a:spcAft>
                <a:spcPts val="0"/>
              </a:spcAft>
              <a:defRPr sz="1200">
                <a:solidFill>
                  <a:schemeClr val="bg1">
                    <a:lumMod val="75000"/>
                  </a:schemeClr>
                </a:solidFill>
              </a:defRPr>
            </a:lvl5pPr>
          </a:lstStyle>
          <a:p>
            <a:pPr lvl="0"/>
            <a:r>
              <a:rPr lang="zh-CN" altLang="en-US"/>
              <a:t>编辑母版文本样式</a:t>
            </a:r>
          </a:p>
          <a:p>
            <a:pPr lvl="1"/>
            <a:r>
              <a:rPr lang="zh-CN" altLang="en-US"/>
              <a:t>第二级</a:t>
            </a:r>
          </a:p>
        </p:txBody>
      </p:sp>
      <p:sp>
        <p:nvSpPr>
          <p:cNvPr id="317" name="Text Placeholder 2"/>
          <p:cNvSpPr>
            <a:spLocks noGrp="1"/>
          </p:cNvSpPr>
          <p:nvPr>
            <p:ph type="body" idx="22" hasCustomPrompt="1"/>
          </p:nvPr>
        </p:nvSpPr>
        <p:spPr>
          <a:xfrm>
            <a:off x="2135398" y="1389318"/>
            <a:ext cx="1522202" cy="794660"/>
          </a:xfrm>
          <a:prstGeom prst="rect">
            <a:avLst/>
          </a:prstGeom>
        </p:spPr>
        <p:txBody>
          <a:bodyPr anchor="b">
            <a:noAutofit/>
          </a:bodyPr>
          <a:lstStyle>
            <a:lvl1pPr marL="0" indent="0">
              <a:lnSpc>
                <a:spcPct val="95000"/>
              </a:lnSpc>
              <a:spcBef>
                <a:spcPts val="0"/>
              </a:spcBef>
              <a:spcAft>
                <a:spcPts val="0"/>
              </a:spcAft>
              <a:buNone/>
              <a:defRPr sz="5400" b="1" i="0" spc="-300">
                <a:solidFill>
                  <a:schemeClr val="accent4"/>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t>
            </a:r>
          </a:p>
        </p:txBody>
      </p:sp>
      <p:sp>
        <p:nvSpPr>
          <p:cNvPr id="318" name="Text Placeholder 2"/>
          <p:cNvSpPr>
            <a:spLocks noGrp="1"/>
          </p:cNvSpPr>
          <p:nvPr>
            <p:ph type="body" idx="23" hasCustomPrompt="1"/>
          </p:nvPr>
        </p:nvSpPr>
        <p:spPr>
          <a:xfrm>
            <a:off x="3810001" y="1389318"/>
            <a:ext cx="1522202" cy="794660"/>
          </a:xfrm>
          <a:prstGeom prst="rect">
            <a:avLst/>
          </a:prstGeom>
        </p:spPr>
        <p:txBody>
          <a:bodyPr anchor="b">
            <a:noAutofit/>
          </a:bodyPr>
          <a:lstStyle>
            <a:lvl1pPr marL="0" indent="0">
              <a:lnSpc>
                <a:spcPct val="95000"/>
              </a:lnSpc>
              <a:spcBef>
                <a:spcPts val="0"/>
              </a:spcBef>
              <a:spcAft>
                <a:spcPts val="0"/>
              </a:spcAft>
              <a:buNone/>
              <a:defRPr sz="5400" b="1" i="0" spc="-3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t>
            </a:r>
          </a:p>
        </p:txBody>
      </p:sp>
      <p:sp>
        <p:nvSpPr>
          <p:cNvPr id="319" name="Text Placeholder 2"/>
          <p:cNvSpPr>
            <a:spLocks noGrp="1"/>
          </p:cNvSpPr>
          <p:nvPr>
            <p:ph type="body" idx="24" hasCustomPrompt="1"/>
          </p:nvPr>
        </p:nvSpPr>
        <p:spPr>
          <a:xfrm>
            <a:off x="5486401" y="1389318"/>
            <a:ext cx="1522202" cy="794660"/>
          </a:xfrm>
          <a:prstGeom prst="rect">
            <a:avLst/>
          </a:prstGeom>
        </p:spPr>
        <p:txBody>
          <a:bodyPr anchor="b">
            <a:noAutofit/>
          </a:bodyPr>
          <a:lstStyle>
            <a:lvl1pPr marL="0" indent="0">
              <a:lnSpc>
                <a:spcPct val="95000"/>
              </a:lnSpc>
              <a:spcBef>
                <a:spcPts val="0"/>
              </a:spcBef>
              <a:spcAft>
                <a:spcPts val="0"/>
              </a:spcAft>
              <a:buNone/>
              <a:defRPr sz="5400" b="1" i="0" spc="-300">
                <a:solidFill>
                  <a:schemeClr val="accent3"/>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t>
            </a:r>
          </a:p>
        </p:txBody>
      </p:sp>
      <p:sp>
        <p:nvSpPr>
          <p:cNvPr id="320" name="Text Placeholder 2"/>
          <p:cNvSpPr>
            <a:spLocks noGrp="1"/>
          </p:cNvSpPr>
          <p:nvPr>
            <p:ph type="body" idx="25" hasCustomPrompt="1"/>
          </p:nvPr>
        </p:nvSpPr>
        <p:spPr>
          <a:xfrm>
            <a:off x="7168663" y="1389318"/>
            <a:ext cx="1522202" cy="794660"/>
          </a:xfrm>
          <a:prstGeom prst="rect">
            <a:avLst/>
          </a:prstGeom>
        </p:spPr>
        <p:txBody>
          <a:bodyPr anchor="b">
            <a:noAutofit/>
          </a:bodyPr>
          <a:lstStyle>
            <a:lvl1pPr marL="0" indent="0">
              <a:lnSpc>
                <a:spcPct val="95000"/>
              </a:lnSpc>
              <a:spcBef>
                <a:spcPts val="0"/>
              </a:spcBef>
              <a:spcAft>
                <a:spcPts val="0"/>
              </a:spcAft>
              <a:buNone/>
              <a:defRPr sz="5400" b="1" i="0" spc="-300">
                <a:solidFill>
                  <a:schemeClr val="accent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t>
            </a:r>
          </a:p>
        </p:txBody>
      </p:sp>
      <p:sp>
        <p:nvSpPr>
          <p:cNvPr id="321" name="Text Placeholder 2"/>
          <p:cNvSpPr>
            <a:spLocks noGrp="1"/>
          </p:cNvSpPr>
          <p:nvPr>
            <p:ph type="body" idx="26"/>
          </p:nvPr>
        </p:nvSpPr>
        <p:spPr>
          <a:xfrm>
            <a:off x="457732" y="1389319"/>
            <a:ext cx="1517606" cy="794660"/>
          </a:xfrm>
          <a:prstGeom prst="rect">
            <a:avLst/>
          </a:prstGeom>
        </p:spPr>
        <p:txBody>
          <a:bodyPr anchor="b">
            <a:noAutofit/>
          </a:bodyPr>
          <a:lstStyle>
            <a:lvl1pPr marL="0" indent="0">
              <a:lnSpc>
                <a:spcPct val="95000"/>
              </a:lnSpc>
              <a:spcBef>
                <a:spcPts val="0"/>
              </a:spcBef>
              <a:spcAft>
                <a:spcPts val="0"/>
              </a:spcAft>
              <a:buNone/>
              <a:defRPr sz="2400" b="1" i="0" baseline="0">
                <a:solidFill>
                  <a:schemeClr val="tx2"/>
                </a:solidFill>
                <a:latin typeface="Verdana" panose="020B0604030504040204" pitchFamily="34" charset="0"/>
                <a:ea typeface="微软雅黑" panose="020B0503020204020204" pitchFamily="34" charset="-122"/>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304" name="日期占位符 1"/>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baseline="0">
                <a:solidFill>
                  <a:schemeClr val="tx1">
                    <a:tint val="75000"/>
                  </a:schemeClr>
                </a:solidFill>
                <a:latin typeface="Verdana" panose="020B0604030504040204" pitchFamily="34" charset="0"/>
                <a:ea typeface="微软雅黑 Light" panose="020B0502040204020203" pitchFamily="34" charset="-122"/>
                <a:cs typeface="Verdana" panose="020B0604030504040204" pitchFamily="34" charset="0"/>
              </a:defRPr>
            </a:lvl1pPr>
          </a:lstStyle>
          <a:p>
            <a:fld id="{05A3C916-AC29-42DB-9C3A-1EA7EC1159E0}" type="datetimeFigureOut">
              <a:rPr lang="en-US" smtClean="0"/>
              <a:pPr/>
              <a:t>6/7/2018</a:t>
            </a:fld>
            <a:endParaRPr lang="en-US" dirty="0"/>
          </a:p>
        </p:txBody>
      </p:sp>
    </p:spTree>
    <p:extLst>
      <p:ext uri="{BB962C8B-B14F-4D97-AF65-F5344CB8AC3E}">
        <p14:creationId xmlns:p14="http://schemas.microsoft.com/office/powerpoint/2010/main" val="39148619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Title Only Content Slide">
    <p:spTree>
      <p:nvGrpSpPr>
        <p:cNvPr id="1" name=""/>
        <p:cNvGrpSpPr/>
        <p:nvPr/>
      </p:nvGrpSpPr>
      <p:grpSpPr>
        <a:xfrm>
          <a:off x="0" y="0"/>
          <a:ext cx="0" cy="0"/>
          <a:chOff x="0" y="0"/>
          <a:chExt cx="0" cy="0"/>
        </a:xfrm>
      </p:grpSpPr>
      <p:sp>
        <p:nvSpPr>
          <p:cNvPr id="3" name="Title 1"/>
          <p:cNvSpPr>
            <a:spLocks noGrp="1"/>
          </p:cNvSpPr>
          <p:nvPr>
            <p:ph type="title"/>
          </p:nvPr>
        </p:nvSpPr>
        <p:spPr>
          <a:xfrm>
            <a:off x="457200" y="705206"/>
            <a:ext cx="8238319" cy="418645"/>
          </a:xfrm>
        </p:spPr>
        <p:txBody>
          <a:bodyPr/>
          <a:lstStyle/>
          <a:p>
            <a:r>
              <a:rPr lang="zh-CN" altLang="en-US"/>
              <a:t>单击此处编辑母版标题样式</a:t>
            </a:r>
            <a:endParaRPr lang="en-US" dirty="0"/>
          </a:p>
        </p:txBody>
      </p:sp>
      <p:sp>
        <p:nvSpPr>
          <p:cNvPr id="4" name="日期占位符 1"/>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05A3C916-AC29-42DB-9C3A-1EA7EC1159E0}" type="datetimeFigureOut">
              <a:rPr lang="en-US" smtClean="0"/>
              <a:pPr/>
              <a:t>6/7/2018</a:t>
            </a:fld>
            <a:endParaRPr lang="en-US"/>
          </a:p>
        </p:txBody>
      </p:sp>
    </p:spTree>
    <p:extLst>
      <p:ext uri="{BB962C8B-B14F-4D97-AF65-F5344CB8AC3E}">
        <p14:creationId xmlns:p14="http://schemas.microsoft.com/office/powerpoint/2010/main" val="71718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1 Box Content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705206"/>
            <a:ext cx="8238319" cy="418645"/>
          </a:xfrm>
          <a:prstGeom prst="rect">
            <a:avLst/>
          </a:prstGeom>
        </p:spPr>
        <p:txBody>
          <a:bodyPr vert="horz" lIns="91440" tIns="45720" rIns="91440" bIns="45720" rtlCol="0" anchor="ctr">
            <a:noAutofit/>
          </a:bodyPr>
          <a:lstStyle>
            <a:lvl1pPr>
              <a:defRPr b="1">
                <a:latin typeface="Verdana" panose="020B0604030504040204" pitchFamily="34" charset="0"/>
                <a:ea typeface="Verdana" panose="020B0604030504040204" pitchFamily="34" charset="0"/>
                <a:cs typeface="Verdana" panose="020B0604030504040204" pitchFamily="34" charset="0"/>
              </a:defRPr>
            </a:lvl1pPr>
          </a:lstStyle>
          <a:p>
            <a:r>
              <a:rPr lang="zh-CN" altLang="en-US"/>
              <a:t>单击此处编辑母版标题样式</a:t>
            </a:r>
            <a:endParaRPr lang="en-US" dirty="0"/>
          </a:p>
        </p:txBody>
      </p:sp>
      <p:sp>
        <p:nvSpPr>
          <p:cNvPr id="5" name="Content Placeholder 1"/>
          <p:cNvSpPr>
            <a:spLocks noGrp="1"/>
          </p:cNvSpPr>
          <p:nvPr>
            <p:ph idx="1"/>
          </p:nvPr>
        </p:nvSpPr>
        <p:spPr>
          <a:xfrm>
            <a:off x="393031" y="1500110"/>
            <a:ext cx="8238319" cy="4898146"/>
          </a:xfrm>
        </p:spPr>
        <p:txBody>
          <a:bodyPr/>
          <a:lstStyle>
            <a:lvl1pPr>
              <a:defRPr>
                <a:solidFill>
                  <a:srgbClr val="53565A"/>
                </a:solidFill>
                <a:latin typeface="Verdana" panose="020B0604030504040204" pitchFamily="34" charset="0"/>
                <a:ea typeface="Verdana" panose="020B0604030504040204" pitchFamily="34" charset="0"/>
                <a:cs typeface="Verdana" panose="020B0604030504040204" pitchFamily="34" charset="0"/>
              </a:defRPr>
            </a:lvl1pPr>
            <a:lvl2pPr>
              <a:defRPr>
                <a:solidFill>
                  <a:srgbClr val="53565A"/>
                </a:solidFill>
                <a:latin typeface="Verdana" panose="020B0604030504040204" pitchFamily="34" charset="0"/>
                <a:ea typeface="Verdana" panose="020B0604030504040204" pitchFamily="34" charset="0"/>
                <a:cs typeface="Verdana" panose="020B0604030504040204" pitchFamily="34" charset="0"/>
              </a:defRPr>
            </a:lvl2pPr>
            <a:lvl3pPr>
              <a:defRPr>
                <a:solidFill>
                  <a:srgbClr val="53565A"/>
                </a:solidFill>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a:t>编辑母版文本样式</a:t>
            </a:r>
          </a:p>
          <a:p>
            <a:pPr lvl="1"/>
            <a:r>
              <a:rPr lang="zh-CN" altLang="en-US"/>
              <a:t>第二级</a:t>
            </a:r>
          </a:p>
          <a:p>
            <a:pPr lvl="2"/>
            <a:r>
              <a:rPr lang="zh-CN" altLang="en-US"/>
              <a:t>第三级</a:t>
            </a:r>
          </a:p>
          <a:p>
            <a:pPr lvl="3"/>
            <a:r>
              <a:rPr lang="zh-CN" altLang="en-US"/>
              <a:t>第四级</a:t>
            </a:r>
          </a:p>
        </p:txBody>
      </p:sp>
      <p:sp>
        <p:nvSpPr>
          <p:cNvPr id="4" name="日期占位符 1"/>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05A3C916-AC29-42DB-9C3A-1EA7EC1159E0}" type="datetimeFigureOut">
              <a:rPr lang="en-US" smtClean="0"/>
              <a:pPr/>
              <a:t>6/7/2018</a:t>
            </a:fld>
            <a:endParaRPr lang="en-US"/>
          </a:p>
        </p:txBody>
      </p:sp>
    </p:spTree>
    <p:extLst>
      <p:ext uri="{BB962C8B-B14F-4D97-AF65-F5344CB8AC3E}">
        <p14:creationId xmlns:p14="http://schemas.microsoft.com/office/powerpoint/2010/main" val="639342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Sub Title Content Slide">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57200" y="705206"/>
            <a:ext cx="8238319" cy="418645"/>
          </a:xfrm>
          <a:prstGeom prst="rect">
            <a:avLst/>
          </a:prstGeom>
        </p:spPr>
        <p:txBody>
          <a:bodyPr vert="horz" lIns="91440" tIns="45720" rIns="91440" bIns="45720" rtlCol="0" anchor="ctr">
            <a:noAutofit/>
          </a:bodyPr>
          <a:lstStyle>
            <a:lvl1pPr>
              <a:defRPr b="1">
                <a:solidFill>
                  <a:schemeClr val="accent1"/>
                </a:solidFill>
              </a:defRPr>
            </a:lvl1pPr>
          </a:lstStyle>
          <a:p>
            <a:r>
              <a:rPr lang="zh-CN" altLang="en-US"/>
              <a:t>单击此处编辑母版标题样式</a:t>
            </a:r>
            <a:endParaRPr lang="en-US" dirty="0"/>
          </a:p>
        </p:txBody>
      </p:sp>
      <p:sp>
        <p:nvSpPr>
          <p:cNvPr id="5" name="Text Placeholder 4"/>
          <p:cNvSpPr>
            <a:spLocks noGrp="1"/>
          </p:cNvSpPr>
          <p:nvPr>
            <p:ph type="body" sz="quarter" idx="10" hasCustomPrompt="1"/>
          </p:nvPr>
        </p:nvSpPr>
        <p:spPr>
          <a:xfrm>
            <a:off x="457200" y="1241714"/>
            <a:ext cx="8238318"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dirty="0"/>
              <a:t>Subtitle of Slide</a:t>
            </a:r>
          </a:p>
        </p:txBody>
      </p:sp>
      <p:sp>
        <p:nvSpPr>
          <p:cNvPr id="9" name="Text Placeholder 8"/>
          <p:cNvSpPr>
            <a:spLocks noGrp="1"/>
          </p:cNvSpPr>
          <p:nvPr>
            <p:ph type="body" sz="quarter" idx="11" hasCustomPrompt="1"/>
          </p:nvPr>
        </p:nvSpPr>
        <p:spPr>
          <a:xfrm>
            <a:off x="457198" y="5794656"/>
            <a:ext cx="8238320" cy="370435"/>
          </a:xfrm>
        </p:spPr>
        <p:txBody>
          <a:bodyPr>
            <a:normAutofit/>
          </a:bodyPr>
          <a:lstStyle>
            <a:lvl1pPr marL="0" indent="0">
              <a:buNone/>
              <a:defRPr sz="1300">
                <a:solidFill>
                  <a:srgbClr val="53565A"/>
                </a:solidFill>
              </a:defRPr>
            </a:lvl1pPr>
            <a:lvl2pPr marL="457200" indent="0">
              <a:buNone/>
              <a:defRPr sz="1600">
                <a:latin typeface="Arial"/>
                <a:cs typeface="Arial"/>
              </a:defRPr>
            </a:lvl2pPr>
          </a:lstStyle>
          <a:p>
            <a:pPr lvl="0"/>
            <a:r>
              <a:rPr lang="en-US" dirty="0"/>
              <a:t>Author Name</a:t>
            </a:r>
          </a:p>
        </p:txBody>
      </p:sp>
      <p:sp>
        <p:nvSpPr>
          <p:cNvPr id="18" name="Text Placeholder 17"/>
          <p:cNvSpPr>
            <a:spLocks noGrp="1"/>
          </p:cNvSpPr>
          <p:nvPr>
            <p:ph type="body" sz="quarter" idx="12" hasCustomPrompt="1"/>
          </p:nvPr>
        </p:nvSpPr>
        <p:spPr>
          <a:xfrm>
            <a:off x="457198" y="6165090"/>
            <a:ext cx="8238318" cy="357432"/>
          </a:xfrm>
        </p:spPr>
        <p:txBody>
          <a:bodyPr>
            <a:normAutofit/>
          </a:bodyPr>
          <a:lstStyle>
            <a:lvl1pPr marL="0" indent="0">
              <a:buNone/>
              <a:defRPr sz="1300">
                <a:solidFill>
                  <a:srgbClr val="53565A"/>
                </a:solidFill>
              </a:defRPr>
            </a:lvl1pPr>
          </a:lstStyle>
          <a:p>
            <a:pPr lvl="0"/>
            <a:r>
              <a:rPr lang="en-US" dirty="0"/>
              <a:t>Click to edit text</a:t>
            </a:r>
          </a:p>
        </p:txBody>
      </p:sp>
      <p:sp>
        <p:nvSpPr>
          <p:cNvPr id="10" name="Content Placeholder 1"/>
          <p:cNvSpPr>
            <a:spLocks noGrp="1"/>
          </p:cNvSpPr>
          <p:nvPr>
            <p:ph idx="17"/>
          </p:nvPr>
        </p:nvSpPr>
        <p:spPr>
          <a:xfrm>
            <a:off x="393031" y="1943072"/>
            <a:ext cx="8238319" cy="3765589"/>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zh-CN" altLang="en-US"/>
              <a:t>编辑母版文本样式</a:t>
            </a:r>
          </a:p>
          <a:p>
            <a:pPr lvl="1"/>
            <a:r>
              <a:rPr lang="zh-CN" altLang="en-US"/>
              <a:t>第二级</a:t>
            </a:r>
          </a:p>
          <a:p>
            <a:pPr lvl="2"/>
            <a:r>
              <a:rPr lang="zh-CN" altLang="en-US"/>
              <a:t>第三级</a:t>
            </a:r>
          </a:p>
          <a:p>
            <a:pPr lvl="3"/>
            <a:r>
              <a:rPr lang="zh-CN" altLang="en-US"/>
              <a:t>第四级</a:t>
            </a:r>
          </a:p>
        </p:txBody>
      </p:sp>
    </p:spTree>
    <p:extLst>
      <p:ext uri="{BB962C8B-B14F-4D97-AF65-F5344CB8AC3E}">
        <p14:creationId xmlns:p14="http://schemas.microsoft.com/office/powerpoint/2010/main" val="581669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Logo on right side">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400384" y="1497582"/>
            <a:ext cx="2743617" cy="4597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457200" y="705206"/>
            <a:ext cx="8238319" cy="418645"/>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zh-CN" altLang="en-US"/>
              <a:t>单击此处编辑母版标题样式</a:t>
            </a:r>
            <a:endParaRPr lang="en-US" dirty="0"/>
          </a:p>
        </p:txBody>
      </p:sp>
      <p:sp>
        <p:nvSpPr>
          <p:cNvPr id="6" name="Content Placeholder 1"/>
          <p:cNvSpPr>
            <a:spLocks noGrp="1"/>
          </p:cNvSpPr>
          <p:nvPr>
            <p:ph idx="1"/>
          </p:nvPr>
        </p:nvSpPr>
        <p:spPr>
          <a:xfrm>
            <a:off x="393031" y="1500110"/>
            <a:ext cx="5791202" cy="4898146"/>
          </a:xfrm>
        </p:spPr>
        <p:txBody>
          <a:bodyPr/>
          <a:lstStyle>
            <a:lvl1pPr>
              <a:defRPr>
                <a:solidFill>
                  <a:srgbClr val="53565A"/>
                </a:solidFill>
                <a:latin typeface="Verdana" panose="020B0604030504040204" pitchFamily="34" charset="0"/>
                <a:ea typeface="Verdana" panose="020B0604030504040204" pitchFamily="34" charset="0"/>
                <a:cs typeface="Verdana" panose="020B0604030504040204" pitchFamily="34" charset="0"/>
              </a:defRPr>
            </a:lvl1pPr>
            <a:lvl2pPr>
              <a:defRPr>
                <a:solidFill>
                  <a:srgbClr val="53565A"/>
                </a:solidFill>
                <a:latin typeface="Verdana" panose="020B0604030504040204" pitchFamily="34" charset="0"/>
                <a:ea typeface="Verdana" panose="020B0604030504040204" pitchFamily="34" charset="0"/>
                <a:cs typeface="Verdana" panose="020B0604030504040204" pitchFamily="34" charset="0"/>
              </a:defRPr>
            </a:lvl2pPr>
            <a:lvl3pPr>
              <a:defRPr>
                <a:solidFill>
                  <a:srgbClr val="53565A"/>
                </a:solidFill>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a:t>编辑母版文本样式</a:t>
            </a:r>
          </a:p>
          <a:p>
            <a:pPr lvl="1"/>
            <a:r>
              <a:rPr lang="zh-CN" altLang="en-US"/>
              <a:t>第二级</a:t>
            </a:r>
          </a:p>
          <a:p>
            <a:pPr lvl="2"/>
            <a:r>
              <a:rPr lang="zh-CN" altLang="en-US"/>
              <a:t>第三级</a:t>
            </a:r>
          </a:p>
          <a:p>
            <a:pPr lvl="3"/>
            <a:r>
              <a:rPr lang="zh-CN" altLang="en-US"/>
              <a:t>第四级</a:t>
            </a:r>
          </a:p>
        </p:txBody>
      </p:sp>
      <p:sp>
        <p:nvSpPr>
          <p:cNvPr id="8" name="日期占位符 1"/>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05A3C916-AC29-42DB-9C3A-1EA7EC1159E0}" type="datetimeFigureOut">
              <a:rPr lang="en-US" smtClean="0"/>
              <a:pPr/>
              <a:t>6/7/2018</a:t>
            </a:fld>
            <a:endParaRPr lang="en-US"/>
          </a:p>
        </p:txBody>
      </p:sp>
    </p:spTree>
    <p:extLst>
      <p:ext uri="{BB962C8B-B14F-4D97-AF65-F5344CB8AC3E}">
        <p14:creationId xmlns:p14="http://schemas.microsoft.com/office/powerpoint/2010/main" val="3984961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 Picture Content Slide (grey)">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326610"/>
            <a:ext cx="9144000" cy="4938205"/>
          </a:xfrm>
          <a:prstGeom prst="rect">
            <a:avLst/>
          </a:prstGeom>
        </p:spPr>
      </p:pic>
      <p:sp>
        <p:nvSpPr>
          <p:cNvPr id="6" name="Picture Placeholder 5"/>
          <p:cNvSpPr>
            <a:spLocks noGrp="1"/>
          </p:cNvSpPr>
          <p:nvPr>
            <p:ph type="pic" sz="quarter" idx="11"/>
          </p:nvPr>
        </p:nvSpPr>
        <p:spPr>
          <a:xfrm>
            <a:off x="139700" y="1435100"/>
            <a:ext cx="8839200" cy="4457700"/>
          </a:xfrm>
          <a:prstGeom prst="rect">
            <a:avLst/>
          </a:prstGeom>
        </p:spPr>
        <p:txBody>
          <a:bodyPr/>
          <a:lstStyle/>
          <a:p>
            <a:r>
              <a:rPr lang="en-US"/>
              <a:t>Click icon to add picture</a:t>
            </a:r>
            <a:endParaRPr lang="en-GB" dirty="0"/>
          </a:p>
        </p:txBody>
      </p:sp>
      <p:sp>
        <p:nvSpPr>
          <p:cNvPr id="5" name="Text Placeholder 22"/>
          <p:cNvSpPr>
            <a:spLocks noGrp="1"/>
          </p:cNvSpPr>
          <p:nvPr>
            <p:ph type="body" sz="quarter" idx="16"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
        <p:nvSpPr>
          <p:cNvPr id="7" name="Title 1"/>
          <p:cNvSpPr>
            <a:spLocks noGrp="1"/>
          </p:cNvSpPr>
          <p:nvPr>
            <p:ph type="title"/>
          </p:nvPr>
        </p:nvSpPr>
        <p:spPr>
          <a:xfrm>
            <a:off x="457199" y="705204"/>
            <a:ext cx="8238319" cy="418645"/>
          </a:xfrm>
        </p:spPr>
        <p:txBody>
          <a:bodyPr/>
          <a:lstStyle/>
          <a:p>
            <a:r>
              <a:rPr lang="en-US"/>
              <a:t>Click to edit Master title style</a:t>
            </a:r>
            <a:endParaRPr lang="en-US" dirty="0"/>
          </a:p>
        </p:txBody>
      </p:sp>
    </p:spTree>
    <p:extLst>
      <p:ext uri="{BB962C8B-B14F-4D97-AF65-F5344CB8AC3E}">
        <p14:creationId xmlns:p14="http://schemas.microsoft.com/office/powerpoint/2010/main" val="9523847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Circles on right side">
    <p:spTree>
      <p:nvGrpSpPr>
        <p:cNvPr id="1" name=""/>
        <p:cNvGrpSpPr/>
        <p:nvPr/>
      </p:nvGrpSpPr>
      <p:grpSpPr>
        <a:xfrm>
          <a:off x="0" y="0"/>
          <a:ext cx="0" cy="0"/>
          <a:chOff x="0" y="0"/>
          <a:chExt cx="0" cy="0"/>
        </a:xfrm>
      </p:grpSpPr>
      <p:sp>
        <p:nvSpPr>
          <p:cNvPr id="5" name="Title 1"/>
          <p:cNvSpPr>
            <a:spLocks noGrp="1"/>
          </p:cNvSpPr>
          <p:nvPr>
            <p:ph type="title"/>
          </p:nvPr>
        </p:nvSpPr>
        <p:spPr>
          <a:xfrm>
            <a:off x="457200" y="705206"/>
            <a:ext cx="8238319" cy="418645"/>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zh-CN" altLang="en-US"/>
              <a:t>单击此处编辑母版标题样式</a:t>
            </a:r>
            <a:endParaRPr lang="en-US" dirty="0"/>
          </a:p>
        </p:txBody>
      </p:sp>
      <p:sp>
        <p:nvSpPr>
          <p:cNvPr id="6" name="Content Placeholder 1"/>
          <p:cNvSpPr>
            <a:spLocks noGrp="1"/>
          </p:cNvSpPr>
          <p:nvPr>
            <p:ph idx="1"/>
          </p:nvPr>
        </p:nvSpPr>
        <p:spPr>
          <a:xfrm>
            <a:off x="393031" y="1500110"/>
            <a:ext cx="6360194" cy="4898146"/>
          </a:xfrm>
        </p:spPr>
        <p:txBody>
          <a:bodyPr/>
          <a:lstStyle>
            <a:lvl1pPr>
              <a:defRPr>
                <a:solidFill>
                  <a:srgbClr val="53565A"/>
                </a:solidFill>
                <a:latin typeface="Verdana" panose="020B0604030504040204" pitchFamily="34" charset="0"/>
                <a:ea typeface="Verdana" panose="020B0604030504040204" pitchFamily="34" charset="0"/>
                <a:cs typeface="Verdana" panose="020B0604030504040204" pitchFamily="34" charset="0"/>
              </a:defRPr>
            </a:lvl1pPr>
            <a:lvl2pPr>
              <a:defRPr>
                <a:solidFill>
                  <a:srgbClr val="53565A"/>
                </a:solidFill>
                <a:latin typeface="Verdana" panose="020B0604030504040204" pitchFamily="34" charset="0"/>
                <a:ea typeface="Verdana" panose="020B0604030504040204" pitchFamily="34" charset="0"/>
                <a:cs typeface="Verdana" panose="020B0604030504040204" pitchFamily="34" charset="0"/>
              </a:defRPr>
            </a:lvl2pPr>
            <a:lvl3pPr>
              <a:defRPr>
                <a:solidFill>
                  <a:srgbClr val="53565A"/>
                </a:solidFill>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a:t>编辑母版文本样式</a:t>
            </a:r>
          </a:p>
          <a:p>
            <a:pPr lvl="1"/>
            <a:r>
              <a:rPr lang="zh-CN" altLang="en-US"/>
              <a:t>第二级</a:t>
            </a:r>
          </a:p>
          <a:p>
            <a:pPr lvl="2"/>
            <a:r>
              <a:rPr lang="zh-CN" altLang="en-US"/>
              <a:t>第三级</a:t>
            </a:r>
          </a:p>
          <a:p>
            <a:pPr lvl="3"/>
            <a:r>
              <a:rPr lang="zh-CN" altLang="en-US"/>
              <a:t>第四级</a:t>
            </a:r>
          </a:p>
        </p:txBody>
      </p:sp>
      <p:pic>
        <p:nvPicPr>
          <p:cNvPr id="2" name="Picture 3"/>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153276" y="1500111"/>
            <a:ext cx="1990725" cy="4907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日期占位符 1"/>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05A3C916-AC29-42DB-9C3A-1EA7EC1159E0}" type="datetimeFigureOut">
              <a:rPr lang="en-US" smtClean="0"/>
              <a:pPr/>
              <a:t>6/7/2018</a:t>
            </a:fld>
            <a:endParaRPr lang="en-US"/>
          </a:p>
        </p:txBody>
      </p:sp>
    </p:spTree>
    <p:extLst>
      <p:ext uri="{BB962C8B-B14F-4D97-AF65-F5344CB8AC3E}">
        <p14:creationId xmlns:p14="http://schemas.microsoft.com/office/powerpoint/2010/main" val="4144788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Squares on right side">
    <p:spTree>
      <p:nvGrpSpPr>
        <p:cNvPr id="1" name=""/>
        <p:cNvGrpSpPr/>
        <p:nvPr/>
      </p:nvGrpSpPr>
      <p:grpSpPr>
        <a:xfrm>
          <a:off x="0" y="0"/>
          <a:ext cx="0" cy="0"/>
          <a:chOff x="0" y="0"/>
          <a:chExt cx="0" cy="0"/>
        </a:xfrm>
      </p:grpSpPr>
      <p:sp>
        <p:nvSpPr>
          <p:cNvPr id="5" name="Title 1"/>
          <p:cNvSpPr>
            <a:spLocks noGrp="1"/>
          </p:cNvSpPr>
          <p:nvPr>
            <p:ph type="title"/>
          </p:nvPr>
        </p:nvSpPr>
        <p:spPr>
          <a:xfrm>
            <a:off x="457200" y="705206"/>
            <a:ext cx="8238319" cy="418645"/>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zh-CN" altLang="en-US"/>
              <a:t>单击此处编辑母版标题样式</a:t>
            </a:r>
            <a:endParaRPr lang="en-US" dirty="0"/>
          </a:p>
        </p:txBody>
      </p:sp>
      <p:sp>
        <p:nvSpPr>
          <p:cNvPr id="6" name="Content Placeholder 1"/>
          <p:cNvSpPr>
            <a:spLocks noGrp="1"/>
          </p:cNvSpPr>
          <p:nvPr>
            <p:ph idx="1"/>
          </p:nvPr>
        </p:nvSpPr>
        <p:spPr>
          <a:xfrm>
            <a:off x="393031" y="1500110"/>
            <a:ext cx="6360194" cy="4898146"/>
          </a:xfrm>
        </p:spPr>
        <p:txBody>
          <a:bodyPr/>
          <a:lstStyle>
            <a:lvl1pPr>
              <a:defRPr>
                <a:solidFill>
                  <a:srgbClr val="53565A"/>
                </a:solidFill>
                <a:latin typeface="Verdana" panose="020B0604030504040204" pitchFamily="34" charset="0"/>
                <a:ea typeface="Verdana" panose="020B0604030504040204" pitchFamily="34" charset="0"/>
                <a:cs typeface="Verdana" panose="020B0604030504040204" pitchFamily="34" charset="0"/>
              </a:defRPr>
            </a:lvl1pPr>
            <a:lvl2pPr>
              <a:defRPr>
                <a:solidFill>
                  <a:srgbClr val="53565A"/>
                </a:solidFill>
                <a:latin typeface="Verdana" panose="020B0604030504040204" pitchFamily="34" charset="0"/>
                <a:ea typeface="Verdana" panose="020B0604030504040204" pitchFamily="34" charset="0"/>
                <a:cs typeface="Verdana" panose="020B0604030504040204" pitchFamily="34" charset="0"/>
              </a:defRPr>
            </a:lvl2pPr>
            <a:lvl3pPr>
              <a:defRPr>
                <a:solidFill>
                  <a:srgbClr val="53565A"/>
                </a:solidFill>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a:t>编辑母版文本样式</a:t>
            </a:r>
          </a:p>
          <a:p>
            <a:pPr lvl="1"/>
            <a:r>
              <a:rPr lang="zh-CN" altLang="en-US"/>
              <a:t>第二级</a:t>
            </a:r>
          </a:p>
          <a:p>
            <a:pPr lvl="2"/>
            <a:r>
              <a:rPr lang="zh-CN" altLang="en-US"/>
              <a:t>第三级</a:t>
            </a:r>
          </a:p>
          <a:p>
            <a:pPr lvl="3"/>
            <a:r>
              <a:rPr lang="zh-CN" altLang="en-US"/>
              <a:t>第四级</a:t>
            </a:r>
          </a:p>
        </p:txBody>
      </p:sp>
      <p:pic>
        <p:nvPicPr>
          <p:cNvPr id="2050" name="Picture 2"/>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7105650" y="1500110"/>
            <a:ext cx="2038351" cy="4898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日期占位符 1"/>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05A3C916-AC29-42DB-9C3A-1EA7EC1159E0}" type="datetimeFigureOut">
              <a:rPr lang="en-US" smtClean="0"/>
              <a:pPr/>
              <a:t>6/7/2018</a:t>
            </a:fld>
            <a:endParaRPr lang="en-US"/>
          </a:p>
        </p:txBody>
      </p:sp>
    </p:spTree>
    <p:extLst>
      <p:ext uri="{BB962C8B-B14F-4D97-AF65-F5344CB8AC3E}">
        <p14:creationId xmlns:p14="http://schemas.microsoft.com/office/powerpoint/2010/main" val="313915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Laptop photo and tex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2107801"/>
            <a:ext cx="9144000" cy="4748784"/>
          </a:xfrm>
          <a:prstGeom prst="rect">
            <a:avLst/>
          </a:prstGeom>
        </p:spPr>
      </p:pic>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2107801"/>
            <a:ext cx="9144000" cy="4748784"/>
          </a:xfrm>
          <a:prstGeom prst="rect">
            <a:avLst/>
          </a:prstGeom>
        </p:spPr>
      </p:pic>
      <p:sp>
        <p:nvSpPr>
          <p:cNvPr id="3" name="Rectangle 2"/>
          <p:cNvSpPr/>
          <p:nvPr/>
        </p:nvSpPr>
        <p:spPr>
          <a:xfrm>
            <a:off x="4930776" y="2861673"/>
            <a:ext cx="3588384" cy="23126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Verdana" panose="020B0604030504040204" pitchFamily="34" charset="0"/>
              <a:ea typeface="Verdana" panose="020B0604030504040204" pitchFamily="34" charset="0"/>
              <a:cs typeface="Verdana" panose="020B0604030504040204" pitchFamily="34" charset="0"/>
            </a:endParaRPr>
          </a:p>
        </p:txBody>
      </p:sp>
      <p:sp>
        <p:nvSpPr>
          <p:cNvPr id="9" name="Picture Placeholder 8"/>
          <p:cNvSpPr>
            <a:spLocks noGrp="1"/>
          </p:cNvSpPr>
          <p:nvPr>
            <p:ph type="pic" sz="quarter" idx="17" hasCustomPrompt="1"/>
          </p:nvPr>
        </p:nvSpPr>
        <p:spPr>
          <a:xfrm>
            <a:off x="4923692" y="2856400"/>
            <a:ext cx="3582000" cy="2321169"/>
          </a:xfrm>
          <a:prstGeom prst="rect">
            <a:avLst/>
          </a:prstGeom>
          <a:ln>
            <a:solidFill>
              <a:schemeClr val="tx1"/>
            </a:solidFill>
          </a:ln>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GB" dirty="0"/>
              <a:t>Screenshot</a:t>
            </a:r>
          </a:p>
        </p:txBody>
      </p:sp>
      <p:sp>
        <p:nvSpPr>
          <p:cNvPr id="12" name="Title Placeholder 1"/>
          <p:cNvSpPr>
            <a:spLocks noGrp="1"/>
          </p:cNvSpPr>
          <p:nvPr>
            <p:ph type="title"/>
          </p:nvPr>
        </p:nvSpPr>
        <p:spPr>
          <a:xfrm>
            <a:off x="457200" y="705206"/>
            <a:ext cx="8269613" cy="418645"/>
          </a:xfrm>
          <a:prstGeom prst="rect">
            <a:avLst/>
          </a:prstGeom>
        </p:spPr>
        <p:txBody>
          <a:bodyPr vert="horz" lIns="91440" tIns="45720" rIns="91440" bIns="45720" rtlCol="0" anchor="ctr">
            <a:noAutofit/>
          </a:bodyPr>
          <a:lstStyle>
            <a:lvl1pPr>
              <a:defRPr b="1">
                <a:latin typeface="Verdana" panose="020B0604030504040204" pitchFamily="34" charset="0"/>
                <a:ea typeface="Verdana" panose="020B0604030504040204" pitchFamily="34" charset="0"/>
                <a:cs typeface="Verdana" panose="020B0604030504040204" pitchFamily="34" charset="0"/>
              </a:defRPr>
            </a:lvl1pPr>
          </a:lstStyle>
          <a:p>
            <a:r>
              <a:rPr lang="zh-CN" altLang="en-US"/>
              <a:t>单击此处编辑母版标题样式</a:t>
            </a:r>
            <a:endParaRPr lang="en-US" dirty="0"/>
          </a:p>
        </p:txBody>
      </p:sp>
      <p:sp>
        <p:nvSpPr>
          <p:cNvPr id="8" name="Rectangle 7"/>
          <p:cNvSpPr/>
          <p:nvPr userDrawn="1"/>
        </p:nvSpPr>
        <p:spPr>
          <a:xfrm>
            <a:off x="4930776" y="2861673"/>
            <a:ext cx="3588384" cy="23126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Verdana" panose="020B0604030504040204" pitchFamily="34" charset="0"/>
              <a:ea typeface="Verdana" panose="020B0604030504040204" pitchFamily="34" charset="0"/>
              <a:cs typeface="Verdana" panose="020B0604030504040204" pitchFamily="34" charset="0"/>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656855"/>
            <a:ext cx="9144000" cy="4748784"/>
          </a:xfrm>
          <a:prstGeom prst="rect">
            <a:avLst/>
          </a:prstGeom>
        </p:spPr>
      </p:pic>
      <p:sp>
        <p:nvSpPr>
          <p:cNvPr id="11" name="Rectangle 10"/>
          <p:cNvSpPr/>
          <p:nvPr userDrawn="1"/>
        </p:nvSpPr>
        <p:spPr>
          <a:xfrm>
            <a:off x="4929189" y="2388270"/>
            <a:ext cx="3586162" cy="2343151"/>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pic>
        <p:nvPicPr>
          <p:cNvPr id="13" name="Picture 1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438276"/>
            <a:ext cx="9144000" cy="1418963"/>
          </a:xfrm>
          <a:prstGeom prst="rect">
            <a:avLst/>
          </a:prstGeom>
        </p:spPr>
      </p:pic>
      <p:sp>
        <p:nvSpPr>
          <p:cNvPr id="6" name="Content Placeholder 1"/>
          <p:cNvSpPr>
            <a:spLocks noGrp="1"/>
          </p:cNvSpPr>
          <p:nvPr>
            <p:ph idx="1"/>
          </p:nvPr>
        </p:nvSpPr>
        <p:spPr>
          <a:xfrm>
            <a:off x="393032" y="1500110"/>
            <a:ext cx="4012006" cy="4898146"/>
          </a:xfrm>
          <a:prstGeom prst="rect">
            <a:avLst/>
          </a:prstGeom>
        </p:spPr>
        <p:txBody>
          <a:bodyPr/>
          <a:lstStyle>
            <a:lvl1pPr>
              <a:defRPr>
                <a:solidFill>
                  <a:srgbClr val="53565A"/>
                </a:solidFill>
                <a:latin typeface="Verdana" panose="020B0604030504040204" pitchFamily="34" charset="0"/>
                <a:ea typeface="Verdana" panose="020B0604030504040204" pitchFamily="34" charset="0"/>
                <a:cs typeface="Verdana" panose="020B0604030504040204" pitchFamily="34" charset="0"/>
              </a:defRPr>
            </a:lvl1pPr>
            <a:lvl2pPr>
              <a:defRPr>
                <a:solidFill>
                  <a:srgbClr val="53565A"/>
                </a:solidFill>
                <a:latin typeface="Verdana" panose="020B0604030504040204" pitchFamily="34" charset="0"/>
                <a:ea typeface="Verdana" panose="020B0604030504040204" pitchFamily="34" charset="0"/>
                <a:cs typeface="Verdana" panose="020B0604030504040204" pitchFamily="34" charset="0"/>
              </a:defRPr>
            </a:lvl2pPr>
            <a:lvl3pPr>
              <a:defRPr>
                <a:solidFill>
                  <a:srgbClr val="53565A"/>
                </a:solidFill>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a:t>编辑母版文本样式</a:t>
            </a:r>
          </a:p>
          <a:p>
            <a:pPr lvl="1"/>
            <a:r>
              <a:rPr lang="zh-CN" altLang="en-US"/>
              <a:t>第二级</a:t>
            </a:r>
          </a:p>
          <a:p>
            <a:pPr lvl="2"/>
            <a:r>
              <a:rPr lang="zh-CN" altLang="en-US"/>
              <a:t>第三级</a:t>
            </a:r>
          </a:p>
          <a:p>
            <a:pPr lvl="3"/>
            <a:r>
              <a:rPr lang="zh-CN" altLang="en-US"/>
              <a:t>第四级</a:t>
            </a:r>
          </a:p>
        </p:txBody>
      </p:sp>
      <p:sp>
        <p:nvSpPr>
          <p:cNvPr id="14" name="日期占位符 1"/>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05A3C916-AC29-42DB-9C3A-1EA7EC1159E0}" type="datetimeFigureOut">
              <a:rPr lang="en-US" smtClean="0"/>
              <a:pPr/>
              <a:t>6/7/2018</a:t>
            </a:fld>
            <a:endParaRPr lang="en-US"/>
          </a:p>
        </p:txBody>
      </p:sp>
    </p:spTree>
    <p:extLst>
      <p:ext uri="{BB962C8B-B14F-4D97-AF65-F5344CB8AC3E}">
        <p14:creationId xmlns:p14="http://schemas.microsoft.com/office/powerpoint/2010/main" val="147196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Pics &amp; Text Content Slide (grey)">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326612"/>
            <a:ext cx="9144000" cy="4938205"/>
          </a:xfrm>
          <a:prstGeom prst="rect">
            <a:avLst/>
          </a:prstGeom>
        </p:spPr>
      </p:pic>
      <p:sp>
        <p:nvSpPr>
          <p:cNvPr id="7" name="Picture Placeholder 6"/>
          <p:cNvSpPr>
            <a:spLocks noGrp="1"/>
          </p:cNvSpPr>
          <p:nvPr>
            <p:ph type="pic" sz="quarter" idx="11"/>
          </p:nvPr>
        </p:nvSpPr>
        <p:spPr>
          <a:xfrm>
            <a:off x="101601" y="1494886"/>
            <a:ext cx="2806700" cy="2209800"/>
          </a:xfrm>
          <a:prstGeom prst="rect">
            <a:avLst/>
          </a:prstGeo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zh-CN" altLang="en-US"/>
              <a:t>单击图标添加图片</a:t>
            </a:r>
            <a:endParaRPr lang="en-GB"/>
          </a:p>
        </p:txBody>
      </p:sp>
      <p:sp>
        <p:nvSpPr>
          <p:cNvPr id="10" name="Picture Placeholder 6"/>
          <p:cNvSpPr>
            <a:spLocks noGrp="1"/>
          </p:cNvSpPr>
          <p:nvPr>
            <p:ph type="pic" sz="quarter" idx="12"/>
          </p:nvPr>
        </p:nvSpPr>
        <p:spPr>
          <a:xfrm>
            <a:off x="6076950" y="1494886"/>
            <a:ext cx="2806700" cy="2209800"/>
          </a:xfrm>
          <a:prstGeom prst="rect">
            <a:avLst/>
          </a:prstGeo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zh-CN" altLang="en-US"/>
              <a:t>单击图标添加图片</a:t>
            </a:r>
            <a:endParaRPr lang="en-GB"/>
          </a:p>
        </p:txBody>
      </p:sp>
      <p:sp>
        <p:nvSpPr>
          <p:cNvPr id="11" name="Picture Placeholder 6"/>
          <p:cNvSpPr>
            <a:spLocks noGrp="1"/>
          </p:cNvSpPr>
          <p:nvPr>
            <p:ph type="pic" sz="quarter" idx="13"/>
          </p:nvPr>
        </p:nvSpPr>
        <p:spPr>
          <a:xfrm>
            <a:off x="3089275" y="1494886"/>
            <a:ext cx="2806700" cy="2209800"/>
          </a:xfrm>
          <a:prstGeom prst="rect">
            <a:avLst/>
          </a:prstGeo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zh-CN" altLang="en-US"/>
              <a:t>单击图标添加图片</a:t>
            </a:r>
            <a:endParaRPr lang="en-GB"/>
          </a:p>
        </p:txBody>
      </p:sp>
      <p:sp>
        <p:nvSpPr>
          <p:cNvPr id="9" name="Picture Placeholder 8"/>
          <p:cNvSpPr>
            <a:spLocks noGrp="1"/>
          </p:cNvSpPr>
          <p:nvPr>
            <p:ph type="pic" sz="quarter" idx="14"/>
          </p:nvPr>
        </p:nvSpPr>
        <p:spPr>
          <a:xfrm>
            <a:off x="126208" y="3872964"/>
            <a:ext cx="2782092" cy="2235737"/>
          </a:xfrm>
          <a:prstGeom prst="rect">
            <a:avLst/>
          </a:prstGeo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zh-CN" altLang="en-US"/>
              <a:t>单击图标添加图片</a:t>
            </a:r>
            <a:endParaRPr lang="en-GB"/>
          </a:p>
        </p:txBody>
      </p:sp>
      <p:sp>
        <p:nvSpPr>
          <p:cNvPr id="14" name="Picture Placeholder 8"/>
          <p:cNvSpPr>
            <a:spLocks noGrp="1"/>
          </p:cNvSpPr>
          <p:nvPr>
            <p:ph type="pic" sz="quarter" idx="15"/>
          </p:nvPr>
        </p:nvSpPr>
        <p:spPr>
          <a:xfrm>
            <a:off x="3113883" y="3890423"/>
            <a:ext cx="2782092" cy="2235737"/>
          </a:xfrm>
          <a:prstGeom prst="rect">
            <a:avLst/>
          </a:prstGeo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zh-CN" altLang="en-US"/>
              <a:t>单击图标添加图片</a:t>
            </a:r>
            <a:endParaRPr lang="en-GB"/>
          </a:p>
        </p:txBody>
      </p:sp>
      <p:sp>
        <p:nvSpPr>
          <p:cNvPr id="16" name="Picture Placeholder 8"/>
          <p:cNvSpPr>
            <a:spLocks noGrp="1"/>
          </p:cNvSpPr>
          <p:nvPr>
            <p:ph type="pic" sz="quarter" idx="16"/>
          </p:nvPr>
        </p:nvSpPr>
        <p:spPr>
          <a:xfrm>
            <a:off x="6076950" y="3890422"/>
            <a:ext cx="2782092" cy="2235737"/>
          </a:xfrm>
          <a:prstGeom prst="rect">
            <a:avLst/>
          </a:prstGeo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zh-CN" altLang="en-US"/>
              <a:t>单击图标添加图片</a:t>
            </a:r>
            <a:endParaRPr lang="en-GB"/>
          </a:p>
        </p:txBody>
      </p:sp>
      <p:sp>
        <p:nvSpPr>
          <p:cNvPr id="12" name="Text Placeholder 22"/>
          <p:cNvSpPr>
            <a:spLocks noGrp="1"/>
          </p:cNvSpPr>
          <p:nvPr>
            <p:ph type="body" sz="quarter" idx="17" hasCustomPrompt="1"/>
          </p:nvPr>
        </p:nvSpPr>
        <p:spPr>
          <a:xfrm>
            <a:off x="198600" y="6511448"/>
            <a:ext cx="6672263" cy="227013"/>
          </a:xfrm>
        </p:spPr>
        <p:txBody>
          <a:bodyPr>
            <a:noAutofit/>
          </a:bodyPr>
          <a:lstStyle>
            <a:lvl1pPr>
              <a:buNone/>
              <a:defRPr sz="900">
                <a:latin typeface="Verdana" panose="020B0604030504040204" pitchFamily="34" charset="0"/>
                <a:ea typeface="Verdana" panose="020B0604030504040204" pitchFamily="34" charset="0"/>
                <a:cs typeface="Verdana" panose="020B0604030504040204" pitchFamily="34" charset="0"/>
              </a:defRPr>
            </a:lvl1pPr>
            <a:lvl2pPr>
              <a:buNone/>
              <a:defRPr sz="1100"/>
            </a:lvl2pPr>
            <a:lvl3pPr>
              <a:buNone/>
              <a:defRPr sz="1100"/>
            </a:lvl3pPr>
            <a:lvl4pPr>
              <a:buNone/>
              <a:defRPr sz="1100"/>
            </a:lvl4pPr>
            <a:lvl5pPr>
              <a:buNone/>
              <a:defRPr sz="1100"/>
            </a:lvl5pPr>
          </a:lstStyle>
          <a:p>
            <a:pPr lvl="0"/>
            <a:r>
              <a:rPr lang="en-US" dirty="0"/>
              <a:t>Sources &amp; Notes:</a:t>
            </a:r>
          </a:p>
        </p:txBody>
      </p:sp>
      <p:sp>
        <p:nvSpPr>
          <p:cNvPr id="13" name="Title 1"/>
          <p:cNvSpPr>
            <a:spLocks noGrp="1"/>
          </p:cNvSpPr>
          <p:nvPr>
            <p:ph type="title"/>
          </p:nvPr>
        </p:nvSpPr>
        <p:spPr>
          <a:xfrm>
            <a:off x="457200" y="705206"/>
            <a:ext cx="8238319" cy="418645"/>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zh-CN" altLang="en-US"/>
              <a:t>单击此处编辑母版标题样式</a:t>
            </a:r>
            <a:endParaRPr lang="en-US" dirty="0"/>
          </a:p>
        </p:txBody>
      </p:sp>
    </p:spTree>
    <p:extLst>
      <p:ext uri="{BB962C8B-B14F-4D97-AF65-F5344CB8AC3E}">
        <p14:creationId xmlns:p14="http://schemas.microsoft.com/office/powerpoint/2010/main" val="2311218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Image slide to right">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43441" y="1508124"/>
            <a:ext cx="4251321" cy="4890132"/>
          </a:xfrm>
          <a:prstGeom prst="rect">
            <a:avLst/>
          </a:prstGeom>
        </p:spPr>
      </p:pic>
      <p:sp>
        <p:nvSpPr>
          <p:cNvPr id="9" name="Picture Placeholder 8"/>
          <p:cNvSpPr>
            <a:spLocks noGrp="1"/>
          </p:cNvSpPr>
          <p:nvPr>
            <p:ph type="pic" sz="quarter" idx="17"/>
          </p:nvPr>
        </p:nvSpPr>
        <p:spPr>
          <a:xfrm>
            <a:off x="4775200" y="1636711"/>
            <a:ext cx="4000500" cy="4619756"/>
          </a:xfrm>
          <a:prstGeom prst="rect">
            <a:avLst/>
          </a:prstGeo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zh-CN" altLang="en-US"/>
              <a:t>单击图标添加图片</a:t>
            </a:r>
            <a:endParaRPr lang="en-GB" dirty="0"/>
          </a:p>
        </p:txBody>
      </p:sp>
      <p:sp>
        <p:nvSpPr>
          <p:cNvPr id="6" name="Title Placeholder 1"/>
          <p:cNvSpPr>
            <a:spLocks noGrp="1"/>
          </p:cNvSpPr>
          <p:nvPr>
            <p:ph type="title"/>
          </p:nvPr>
        </p:nvSpPr>
        <p:spPr>
          <a:xfrm>
            <a:off x="457200" y="705206"/>
            <a:ext cx="8238319" cy="418645"/>
          </a:xfrm>
          <a:prstGeom prst="rect">
            <a:avLst/>
          </a:prstGeom>
        </p:spPr>
        <p:txBody>
          <a:bodyPr vert="horz" lIns="91440" tIns="45720" rIns="91440" bIns="45720" rtlCol="0" anchor="ctr">
            <a:noAutofit/>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zh-CN" altLang="en-US"/>
              <a:t>单击此处编辑母版标题样式</a:t>
            </a:r>
            <a:endParaRPr lang="en-US" dirty="0"/>
          </a:p>
        </p:txBody>
      </p:sp>
      <p:sp>
        <p:nvSpPr>
          <p:cNvPr id="8" name="Content Placeholder 1"/>
          <p:cNvSpPr>
            <a:spLocks noGrp="1"/>
          </p:cNvSpPr>
          <p:nvPr>
            <p:ph idx="1"/>
          </p:nvPr>
        </p:nvSpPr>
        <p:spPr>
          <a:xfrm>
            <a:off x="393032" y="1500110"/>
            <a:ext cx="4012006" cy="4898146"/>
          </a:xfrm>
          <a:prstGeom prst="rect">
            <a:avLst/>
          </a:prstGeom>
        </p:spPr>
        <p:txBody>
          <a:bodyPr/>
          <a:lstStyle>
            <a:lvl1pPr>
              <a:defRPr>
                <a:solidFill>
                  <a:srgbClr val="53565A"/>
                </a:solidFill>
                <a:latin typeface="Verdana" panose="020B0604030504040204" pitchFamily="34" charset="0"/>
                <a:ea typeface="Verdana" panose="020B0604030504040204" pitchFamily="34" charset="0"/>
                <a:cs typeface="Verdana" panose="020B0604030504040204" pitchFamily="34" charset="0"/>
              </a:defRPr>
            </a:lvl1pPr>
            <a:lvl2pPr>
              <a:defRPr>
                <a:solidFill>
                  <a:srgbClr val="53565A"/>
                </a:solidFill>
                <a:latin typeface="Verdana" panose="020B0604030504040204" pitchFamily="34" charset="0"/>
                <a:ea typeface="Verdana" panose="020B0604030504040204" pitchFamily="34" charset="0"/>
                <a:cs typeface="Verdana" panose="020B0604030504040204" pitchFamily="34" charset="0"/>
              </a:defRPr>
            </a:lvl2pPr>
            <a:lvl3pPr>
              <a:defRPr>
                <a:solidFill>
                  <a:srgbClr val="53565A"/>
                </a:solidFill>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a:t>编辑母版文本样式</a:t>
            </a:r>
          </a:p>
          <a:p>
            <a:pPr lvl="1"/>
            <a:r>
              <a:rPr lang="zh-CN" altLang="en-US"/>
              <a:t>第二级</a:t>
            </a:r>
          </a:p>
          <a:p>
            <a:pPr lvl="2"/>
            <a:r>
              <a:rPr lang="zh-CN" altLang="en-US"/>
              <a:t>第三级</a:t>
            </a:r>
          </a:p>
          <a:p>
            <a:pPr lvl="3"/>
            <a:r>
              <a:rPr lang="zh-CN" altLang="en-US"/>
              <a:t>第四级</a:t>
            </a:r>
          </a:p>
        </p:txBody>
      </p:sp>
      <p:sp>
        <p:nvSpPr>
          <p:cNvPr id="12" name="日期占位符 1"/>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05A3C916-AC29-42DB-9C3A-1EA7EC1159E0}" type="datetimeFigureOut">
              <a:rPr lang="en-US" smtClean="0"/>
              <a:pPr/>
              <a:t>6/7/2018</a:t>
            </a:fld>
            <a:endParaRPr lang="en-US"/>
          </a:p>
        </p:txBody>
      </p:sp>
    </p:spTree>
    <p:extLst>
      <p:ext uri="{BB962C8B-B14F-4D97-AF65-F5344CB8AC3E}">
        <p14:creationId xmlns:p14="http://schemas.microsoft.com/office/powerpoint/2010/main" val="832982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1 Picture Content Slide (grey)">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326612"/>
            <a:ext cx="9144000" cy="4938205"/>
          </a:xfrm>
          <a:prstGeom prst="rect">
            <a:avLst/>
          </a:prstGeom>
        </p:spPr>
      </p:pic>
      <p:sp>
        <p:nvSpPr>
          <p:cNvPr id="6" name="Picture Placeholder 5"/>
          <p:cNvSpPr>
            <a:spLocks noGrp="1"/>
          </p:cNvSpPr>
          <p:nvPr>
            <p:ph type="pic" sz="quarter" idx="11"/>
          </p:nvPr>
        </p:nvSpPr>
        <p:spPr>
          <a:xfrm>
            <a:off x="139700" y="1435100"/>
            <a:ext cx="8839200" cy="4457700"/>
          </a:xfrm>
          <a:prstGeom prst="rect">
            <a:avLst/>
          </a:prstGeo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zh-CN" altLang="en-US"/>
              <a:t>单击图标添加图片</a:t>
            </a:r>
            <a:endParaRPr lang="en-GB" dirty="0"/>
          </a:p>
        </p:txBody>
      </p:sp>
      <p:sp>
        <p:nvSpPr>
          <p:cNvPr id="5" name="Text Placeholder 22"/>
          <p:cNvSpPr>
            <a:spLocks noGrp="1"/>
          </p:cNvSpPr>
          <p:nvPr>
            <p:ph type="body" sz="quarter" idx="16" hasCustomPrompt="1"/>
          </p:nvPr>
        </p:nvSpPr>
        <p:spPr>
          <a:xfrm>
            <a:off x="198600" y="6511448"/>
            <a:ext cx="6672263" cy="227013"/>
          </a:xfrm>
        </p:spPr>
        <p:txBody>
          <a:bodyPr>
            <a:noAutofit/>
          </a:bodyPr>
          <a:lstStyle>
            <a:lvl1pPr>
              <a:buNone/>
              <a:defRPr sz="900">
                <a:latin typeface="Verdana" panose="020B0604030504040204" pitchFamily="34" charset="0"/>
                <a:ea typeface="Verdana" panose="020B0604030504040204" pitchFamily="34" charset="0"/>
                <a:cs typeface="Verdana" panose="020B0604030504040204" pitchFamily="34" charset="0"/>
              </a:defRPr>
            </a:lvl1pPr>
            <a:lvl2pPr>
              <a:buNone/>
              <a:defRPr sz="1100"/>
            </a:lvl2pPr>
            <a:lvl3pPr>
              <a:buNone/>
              <a:defRPr sz="1100"/>
            </a:lvl3pPr>
            <a:lvl4pPr>
              <a:buNone/>
              <a:defRPr sz="1100"/>
            </a:lvl4pPr>
            <a:lvl5pPr>
              <a:buNone/>
              <a:defRPr sz="1100"/>
            </a:lvl5pPr>
          </a:lstStyle>
          <a:p>
            <a:pPr lvl="0"/>
            <a:r>
              <a:rPr lang="en-US" dirty="0"/>
              <a:t>Sources &amp; Notes:</a:t>
            </a:r>
          </a:p>
        </p:txBody>
      </p:sp>
      <p:sp>
        <p:nvSpPr>
          <p:cNvPr id="7" name="Title 1"/>
          <p:cNvSpPr>
            <a:spLocks noGrp="1"/>
          </p:cNvSpPr>
          <p:nvPr>
            <p:ph type="title"/>
          </p:nvPr>
        </p:nvSpPr>
        <p:spPr>
          <a:xfrm>
            <a:off x="457200" y="705206"/>
            <a:ext cx="8238319" cy="418645"/>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zh-CN" altLang="en-US"/>
              <a:t>单击此处编辑母版标题样式</a:t>
            </a:r>
            <a:endParaRPr lang="en-US" dirty="0"/>
          </a:p>
        </p:txBody>
      </p:sp>
    </p:spTree>
    <p:extLst>
      <p:ext uri="{BB962C8B-B14F-4D97-AF65-F5344CB8AC3E}">
        <p14:creationId xmlns:p14="http://schemas.microsoft.com/office/powerpoint/2010/main" val="2143598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Pics &amp; Text Content Slide">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101601" y="1494886"/>
            <a:ext cx="2806700" cy="2209800"/>
          </a:xfrm>
          <a:prstGeom prst="rect">
            <a:avLst/>
          </a:prstGeom>
        </p:spPr>
        <p:txBody>
          <a:bodyPr/>
          <a:lstStyle/>
          <a:p>
            <a:r>
              <a:rPr lang="zh-CN" altLang="en-US"/>
              <a:t>单击图标添加图片</a:t>
            </a:r>
            <a:endParaRPr lang="en-GB"/>
          </a:p>
        </p:txBody>
      </p:sp>
      <p:sp>
        <p:nvSpPr>
          <p:cNvPr id="10" name="Picture Placeholder 6"/>
          <p:cNvSpPr>
            <a:spLocks noGrp="1"/>
          </p:cNvSpPr>
          <p:nvPr>
            <p:ph type="pic" sz="quarter" idx="12"/>
          </p:nvPr>
        </p:nvSpPr>
        <p:spPr>
          <a:xfrm>
            <a:off x="6076950" y="1494886"/>
            <a:ext cx="2806700" cy="2209800"/>
          </a:xfrm>
          <a:prstGeom prst="rect">
            <a:avLst/>
          </a:prstGeom>
        </p:spPr>
        <p:txBody>
          <a:bodyPr/>
          <a:lstStyle/>
          <a:p>
            <a:r>
              <a:rPr lang="zh-CN" altLang="en-US"/>
              <a:t>单击图标添加图片</a:t>
            </a:r>
            <a:endParaRPr lang="en-GB"/>
          </a:p>
        </p:txBody>
      </p:sp>
      <p:sp>
        <p:nvSpPr>
          <p:cNvPr id="11" name="Picture Placeholder 6"/>
          <p:cNvSpPr>
            <a:spLocks noGrp="1"/>
          </p:cNvSpPr>
          <p:nvPr>
            <p:ph type="pic" sz="quarter" idx="13"/>
          </p:nvPr>
        </p:nvSpPr>
        <p:spPr>
          <a:xfrm>
            <a:off x="3089275" y="1494886"/>
            <a:ext cx="2806700" cy="2209800"/>
          </a:xfrm>
          <a:prstGeom prst="rect">
            <a:avLst/>
          </a:prstGeom>
        </p:spPr>
        <p:txBody>
          <a:bodyPr/>
          <a:lstStyle/>
          <a:p>
            <a:r>
              <a:rPr lang="zh-CN" altLang="en-US"/>
              <a:t>单击图标添加图片</a:t>
            </a:r>
            <a:endParaRPr lang="en-GB"/>
          </a:p>
        </p:txBody>
      </p:sp>
      <p:sp>
        <p:nvSpPr>
          <p:cNvPr id="9" name="Picture Placeholder 8"/>
          <p:cNvSpPr>
            <a:spLocks noGrp="1"/>
          </p:cNvSpPr>
          <p:nvPr>
            <p:ph type="pic" sz="quarter" idx="14"/>
          </p:nvPr>
        </p:nvSpPr>
        <p:spPr>
          <a:xfrm>
            <a:off x="126208" y="3872964"/>
            <a:ext cx="2782092" cy="2235737"/>
          </a:xfrm>
          <a:prstGeom prst="rect">
            <a:avLst/>
          </a:prstGeom>
        </p:spPr>
        <p:txBody>
          <a:bodyPr/>
          <a:lstStyle/>
          <a:p>
            <a:r>
              <a:rPr lang="zh-CN" altLang="en-US"/>
              <a:t>单击图标添加图片</a:t>
            </a:r>
            <a:endParaRPr lang="en-GB"/>
          </a:p>
        </p:txBody>
      </p:sp>
      <p:sp>
        <p:nvSpPr>
          <p:cNvPr id="14" name="Picture Placeholder 8"/>
          <p:cNvSpPr>
            <a:spLocks noGrp="1"/>
          </p:cNvSpPr>
          <p:nvPr>
            <p:ph type="pic" sz="quarter" idx="15"/>
          </p:nvPr>
        </p:nvSpPr>
        <p:spPr>
          <a:xfrm>
            <a:off x="3113883" y="3890423"/>
            <a:ext cx="2782092" cy="2235737"/>
          </a:xfrm>
          <a:prstGeom prst="rect">
            <a:avLst/>
          </a:prstGeom>
        </p:spPr>
        <p:txBody>
          <a:bodyPr/>
          <a:lstStyle/>
          <a:p>
            <a:r>
              <a:rPr lang="zh-CN" altLang="en-US"/>
              <a:t>单击图标添加图片</a:t>
            </a:r>
            <a:endParaRPr lang="en-GB"/>
          </a:p>
        </p:txBody>
      </p:sp>
      <p:sp>
        <p:nvSpPr>
          <p:cNvPr id="16" name="Picture Placeholder 8"/>
          <p:cNvSpPr>
            <a:spLocks noGrp="1"/>
          </p:cNvSpPr>
          <p:nvPr>
            <p:ph type="pic" sz="quarter" idx="16"/>
          </p:nvPr>
        </p:nvSpPr>
        <p:spPr>
          <a:xfrm>
            <a:off x="6076950" y="3890422"/>
            <a:ext cx="2782092" cy="2235737"/>
          </a:xfrm>
          <a:prstGeom prst="rect">
            <a:avLst/>
          </a:prstGeom>
        </p:spPr>
        <p:txBody>
          <a:bodyPr/>
          <a:lstStyle/>
          <a:p>
            <a:r>
              <a:rPr lang="zh-CN" altLang="en-US"/>
              <a:t>单击图标添加图片</a:t>
            </a:r>
            <a:endParaRPr lang="en-GB"/>
          </a:p>
        </p:txBody>
      </p:sp>
      <p:sp>
        <p:nvSpPr>
          <p:cNvPr id="12" name="Text Placeholder 22"/>
          <p:cNvSpPr>
            <a:spLocks noGrp="1"/>
          </p:cNvSpPr>
          <p:nvPr>
            <p:ph type="body" sz="quarter" idx="17" hasCustomPrompt="1"/>
          </p:nvPr>
        </p:nvSpPr>
        <p:spPr>
          <a:xfrm>
            <a:off x="198600" y="6511448"/>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
        <p:nvSpPr>
          <p:cNvPr id="13" name="Title 1"/>
          <p:cNvSpPr>
            <a:spLocks noGrp="1"/>
          </p:cNvSpPr>
          <p:nvPr>
            <p:ph type="title"/>
          </p:nvPr>
        </p:nvSpPr>
        <p:spPr>
          <a:xfrm>
            <a:off x="457200" y="705206"/>
            <a:ext cx="8238319" cy="418645"/>
          </a:xfrm>
        </p:spPr>
        <p:txBody>
          <a:bodyPr/>
          <a:lstStyle/>
          <a:p>
            <a:r>
              <a:rPr lang="zh-CN" altLang="en-US"/>
              <a:t>单击此处编辑母版标题样式</a:t>
            </a:r>
            <a:endParaRPr lang="en-US" dirty="0"/>
          </a:p>
        </p:txBody>
      </p:sp>
    </p:spTree>
    <p:extLst>
      <p:ext uri="{BB962C8B-B14F-4D97-AF65-F5344CB8AC3E}">
        <p14:creationId xmlns:p14="http://schemas.microsoft.com/office/powerpoint/2010/main" val="3521852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2 Halves Content Slide">
    <p:spTree>
      <p:nvGrpSpPr>
        <p:cNvPr id="1" name=""/>
        <p:cNvGrpSpPr/>
        <p:nvPr/>
      </p:nvGrpSpPr>
      <p:grpSpPr>
        <a:xfrm>
          <a:off x="0" y="0"/>
          <a:ext cx="0" cy="0"/>
          <a:chOff x="0" y="0"/>
          <a:chExt cx="0" cy="0"/>
        </a:xfrm>
      </p:grpSpPr>
      <p:sp>
        <p:nvSpPr>
          <p:cNvPr id="7" name="Content Placeholder 1"/>
          <p:cNvSpPr>
            <a:spLocks noGrp="1"/>
          </p:cNvSpPr>
          <p:nvPr>
            <p:ph idx="1"/>
          </p:nvPr>
        </p:nvSpPr>
        <p:spPr>
          <a:xfrm>
            <a:off x="393032" y="1500110"/>
            <a:ext cx="4012006" cy="4898146"/>
          </a:xfrm>
        </p:spPr>
        <p:txBody>
          <a:bodyPr/>
          <a:lstStyle>
            <a:lvl1pPr>
              <a:defRPr>
                <a:solidFill>
                  <a:srgbClr val="53565A"/>
                </a:solidFill>
                <a:latin typeface="Verdana" panose="020B0604030504040204" pitchFamily="34" charset="0"/>
                <a:ea typeface="Verdana" panose="020B0604030504040204" pitchFamily="34" charset="0"/>
                <a:cs typeface="Verdana" panose="020B0604030504040204" pitchFamily="34" charset="0"/>
              </a:defRPr>
            </a:lvl1pPr>
            <a:lvl2pPr>
              <a:defRPr>
                <a:solidFill>
                  <a:srgbClr val="53565A"/>
                </a:solidFill>
                <a:latin typeface="Verdana" panose="020B0604030504040204" pitchFamily="34" charset="0"/>
                <a:ea typeface="Verdana" panose="020B0604030504040204" pitchFamily="34" charset="0"/>
                <a:cs typeface="Verdana" panose="020B0604030504040204" pitchFamily="34" charset="0"/>
              </a:defRPr>
            </a:lvl2pPr>
            <a:lvl3pPr>
              <a:defRPr>
                <a:solidFill>
                  <a:srgbClr val="53565A"/>
                </a:solidFill>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a:t>编辑母版文本样式</a:t>
            </a:r>
          </a:p>
          <a:p>
            <a:pPr lvl="1"/>
            <a:r>
              <a:rPr lang="zh-CN" altLang="en-US"/>
              <a:t>第二级</a:t>
            </a:r>
          </a:p>
          <a:p>
            <a:pPr lvl="2"/>
            <a:r>
              <a:rPr lang="zh-CN" altLang="en-US"/>
              <a:t>第三级</a:t>
            </a:r>
          </a:p>
          <a:p>
            <a:pPr lvl="3"/>
            <a:r>
              <a:rPr lang="zh-CN" altLang="en-US"/>
              <a:t>第四级</a:t>
            </a:r>
          </a:p>
        </p:txBody>
      </p:sp>
      <p:sp>
        <p:nvSpPr>
          <p:cNvPr id="8" name="Content Placeholder 4"/>
          <p:cNvSpPr>
            <a:spLocks noGrp="1"/>
          </p:cNvSpPr>
          <p:nvPr>
            <p:ph idx="11"/>
          </p:nvPr>
        </p:nvSpPr>
        <p:spPr>
          <a:xfrm>
            <a:off x="4698218" y="1500110"/>
            <a:ext cx="4028595" cy="4898146"/>
          </a:xfrm>
        </p:spPr>
        <p:txBody>
          <a:bodyPr/>
          <a:lstStyle>
            <a:lvl1pPr>
              <a:defRPr>
                <a:solidFill>
                  <a:srgbClr val="53565A"/>
                </a:solidFill>
                <a:latin typeface="Verdana" panose="020B0604030504040204" pitchFamily="34" charset="0"/>
                <a:ea typeface="Verdana" panose="020B0604030504040204" pitchFamily="34" charset="0"/>
                <a:cs typeface="Verdana" panose="020B0604030504040204" pitchFamily="34" charset="0"/>
              </a:defRPr>
            </a:lvl1pPr>
            <a:lvl2pPr>
              <a:defRPr>
                <a:solidFill>
                  <a:srgbClr val="53565A"/>
                </a:solidFill>
                <a:latin typeface="Verdana" panose="020B0604030504040204" pitchFamily="34" charset="0"/>
                <a:ea typeface="Verdana" panose="020B0604030504040204" pitchFamily="34" charset="0"/>
                <a:cs typeface="Verdana" panose="020B0604030504040204" pitchFamily="34" charset="0"/>
              </a:defRPr>
            </a:lvl2pPr>
            <a:lvl3pPr>
              <a:defRPr>
                <a:solidFill>
                  <a:srgbClr val="53565A"/>
                </a:solidFill>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a:t>编辑母版文本样式</a:t>
            </a:r>
          </a:p>
          <a:p>
            <a:pPr lvl="1"/>
            <a:r>
              <a:rPr lang="zh-CN" altLang="en-US"/>
              <a:t>第二级</a:t>
            </a:r>
          </a:p>
          <a:p>
            <a:pPr lvl="2"/>
            <a:r>
              <a:rPr lang="zh-CN" altLang="en-US"/>
              <a:t>第三级</a:t>
            </a:r>
          </a:p>
          <a:p>
            <a:pPr lvl="3"/>
            <a:r>
              <a:rPr lang="zh-CN" altLang="en-US"/>
              <a:t>第四级</a:t>
            </a:r>
          </a:p>
        </p:txBody>
      </p:sp>
      <p:sp>
        <p:nvSpPr>
          <p:cNvPr id="13" name="Title Placeholder 1"/>
          <p:cNvSpPr>
            <a:spLocks noGrp="1"/>
          </p:cNvSpPr>
          <p:nvPr>
            <p:ph type="title"/>
          </p:nvPr>
        </p:nvSpPr>
        <p:spPr>
          <a:xfrm>
            <a:off x="457200" y="705206"/>
            <a:ext cx="8269613" cy="418645"/>
          </a:xfrm>
          <a:prstGeom prst="rect">
            <a:avLst/>
          </a:prstGeom>
        </p:spPr>
        <p:txBody>
          <a:bodyPr vert="horz" lIns="91440" tIns="45720" rIns="91440" bIns="45720" rtlCol="0" anchor="ctr">
            <a:noAutofit/>
          </a:bodyPr>
          <a:lstStyle>
            <a:lvl1pPr>
              <a:defRPr b="1">
                <a:latin typeface="Verdana" panose="020B0604030504040204" pitchFamily="34" charset="0"/>
                <a:ea typeface="Verdana" panose="020B0604030504040204" pitchFamily="34" charset="0"/>
                <a:cs typeface="Verdana" panose="020B0604030504040204" pitchFamily="34" charset="0"/>
              </a:defRPr>
            </a:lvl1pPr>
          </a:lstStyle>
          <a:p>
            <a:r>
              <a:rPr lang="zh-CN" altLang="en-US"/>
              <a:t>单击此处编辑母版标题样式</a:t>
            </a:r>
            <a:endParaRPr lang="en-US" dirty="0"/>
          </a:p>
        </p:txBody>
      </p:sp>
      <p:sp>
        <p:nvSpPr>
          <p:cNvPr id="6" name="Text Placeholder 22"/>
          <p:cNvSpPr>
            <a:spLocks noGrp="1"/>
          </p:cNvSpPr>
          <p:nvPr>
            <p:ph type="body" sz="quarter" idx="16" hasCustomPrompt="1"/>
          </p:nvPr>
        </p:nvSpPr>
        <p:spPr>
          <a:xfrm>
            <a:off x="198600" y="6511448"/>
            <a:ext cx="6672263" cy="227013"/>
          </a:xfrm>
        </p:spPr>
        <p:txBody>
          <a:bodyPr>
            <a:noAutofit/>
          </a:bodyPr>
          <a:lstStyle>
            <a:lvl1pPr>
              <a:buNone/>
              <a:defRPr sz="900">
                <a:latin typeface="Verdana" panose="020B0604030504040204" pitchFamily="34" charset="0"/>
                <a:ea typeface="Verdana" panose="020B0604030504040204" pitchFamily="34" charset="0"/>
                <a:cs typeface="Verdana" panose="020B0604030504040204" pitchFamily="34" charset="0"/>
              </a:defRPr>
            </a:lvl1pPr>
            <a:lvl2pPr>
              <a:buNone/>
              <a:defRPr sz="1100"/>
            </a:lvl2pPr>
            <a:lvl3pPr>
              <a:buNone/>
              <a:defRPr sz="1100"/>
            </a:lvl3pPr>
            <a:lvl4pPr>
              <a:buNone/>
              <a:defRPr sz="1100"/>
            </a:lvl4pPr>
            <a:lvl5pPr>
              <a:buNone/>
              <a:defRPr sz="1100"/>
            </a:lvl5pPr>
          </a:lstStyle>
          <a:p>
            <a:pPr lvl="0"/>
            <a:r>
              <a:rPr lang="en-US" dirty="0"/>
              <a:t>Sources &amp; Notes:</a:t>
            </a:r>
          </a:p>
        </p:txBody>
      </p:sp>
    </p:spTree>
    <p:extLst>
      <p:ext uri="{BB962C8B-B14F-4D97-AF65-F5344CB8AC3E}">
        <p14:creationId xmlns:p14="http://schemas.microsoft.com/office/powerpoint/2010/main" val="2071765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2 Halves Content Slide 4:6">
    <p:spTree>
      <p:nvGrpSpPr>
        <p:cNvPr id="1" name=""/>
        <p:cNvGrpSpPr/>
        <p:nvPr/>
      </p:nvGrpSpPr>
      <p:grpSpPr>
        <a:xfrm>
          <a:off x="0" y="0"/>
          <a:ext cx="0" cy="0"/>
          <a:chOff x="0" y="0"/>
          <a:chExt cx="0" cy="0"/>
        </a:xfrm>
      </p:grpSpPr>
      <p:sp>
        <p:nvSpPr>
          <p:cNvPr id="7" name="Content Placeholder 1"/>
          <p:cNvSpPr>
            <a:spLocks noGrp="1"/>
          </p:cNvSpPr>
          <p:nvPr>
            <p:ph idx="1"/>
          </p:nvPr>
        </p:nvSpPr>
        <p:spPr>
          <a:xfrm>
            <a:off x="393032" y="1500110"/>
            <a:ext cx="2882431" cy="4898146"/>
          </a:xfrm>
        </p:spPr>
        <p:txBody>
          <a:bodyPr/>
          <a:lstStyle>
            <a:lvl1pPr>
              <a:defRPr>
                <a:solidFill>
                  <a:srgbClr val="53565A"/>
                </a:solidFill>
                <a:latin typeface="Verdana" panose="020B0604030504040204" pitchFamily="34" charset="0"/>
                <a:ea typeface="Verdana" panose="020B0604030504040204" pitchFamily="34" charset="0"/>
                <a:cs typeface="Verdana" panose="020B0604030504040204" pitchFamily="34" charset="0"/>
              </a:defRPr>
            </a:lvl1pPr>
            <a:lvl2pPr>
              <a:defRPr>
                <a:solidFill>
                  <a:srgbClr val="53565A"/>
                </a:solidFill>
                <a:latin typeface="Verdana" panose="020B0604030504040204" pitchFamily="34" charset="0"/>
                <a:ea typeface="Verdana" panose="020B0604030504040204" pitchFamily="34" charset="0"/>
                <a:cs typeface="Verdana" panose="020B0604030504040204" pitchFamily="34" charset="0"/>
              </a:defRPr>
            </a:lvl2pPr>
            <a:lvl3pPr>
              <a:defRPr>
                <a:solidFill>
                  <a:srgbClr val="53565A"/>
                </a:solidFill>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a:t>编辑母版文本样式</a:t>
            </a:r>
          </a:p>
          <a:p>
            <a:pPr lvl="1"/>
            <a:r>
              <a:rPr lang="zh-CN" altLang="en-US"/>
              <a:t>第二级</a:t>
            </a:r>
          </a:p>
          <a:p>
            <a:pPr lvl="2"/>
            <a:r>
              <a:rPr lang="zh-CN" altLang="en-US"/>
              <a:t>第三级</a:t>
            </a:r>
          </a:p>
          <a:p>
            <a:pPr lvl="3"/>
            <a:r>
              <a:rPr lang="zh-CN" altLang="en-US"/>
              <a:t>第四级</a:t>
            </a:r>
          </a:p>
        </p:txBody>
      </p:sp>
      <p:sp>
        <p:nvSpPr>
          <p:cNvPr id="8" name="Content Placeholder 4"/>
          <p:cNvSpPr>
            <a:spLocks noGrp="1"/>
          </p:cNvSpPr>
          <p:nvPr>
            <p:ph idx="11"/>
          </p:nvPr>
        </p:nvSpPr>
        <p:spPr>
          <a:xfrm>
            <a:off x="3575714" y="1500110"/>
            <a:ext cx="5151100" cy="4898146"/>
          </a:xfrm>
        </p:spPr>
        <p:txBody>
          <a:bodyPr/>
          <a:lstStyle>
            <a:lvl1pPr>
              <a:defRPr>
                <a:solidFill>
                  <a:srgbClr val="53565A"/>
                </a:solidFill>
                <a:latin typeface="Verdana" panose="020B0604030504040204" pitchFamily="34" charset="0"/>
                <a:ea typeface="Verdana" panose="020B0604030504040204" pitchFamily="34" charset="0"/>
                <a:cs typeface="Verdana" panose="020B0604030504040204" pitchFamily="34" charset="0"/>
              </a:defRPr>
            </a:lvl1pPr>
            <a:lvl2pPr>
              <a:defRPr>
                <a:solidFill>
                  <a:srgbClr val="53565A"/>
                </a:solidFill>
                <a:latin typeface="Verdana" panose="020B0604030504040204" pitchFamily="34" charset="0"/>
                <a:ea typeface="Verdana" panose="020B0604030504040204" pitchFamily="34" charset="0"/>
                <a:cs typeface="Verdana" panose="020B0604030504040204" pitchFamily="34" charset="0"/>
              </a:defRPr>
            </a:lvl2pPr>
            <a:lvl3pPr>
              <a:defRPr>
                <a:solidFill>
                  <a:srgbClr val="53565A"/>
                </a:solidFill>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a:t>编辑母版文本样式</a:t>
            </a:r>
          </a:p>
          <a:p>
            <a:pPr lvl="1"/>
            <a:r>
              <a:rPr lang="zh-CN" altLang="en-US"/>
              <a:t>第二级</a:t>
            </a:r>
          </a:p>
          <a:p>
            <a:pPr lvl="2"/>
            <a:r>
              <a:rPr lang="zh-CN" altLang="en-US"/>
              <a:t>第三级</a:t>
            </a:r>
          </a:p>
          <a:p>
            <a:pPr lvl="3"/>
            <a:r>
              <a:rPr lang="zh-CN" altLang="en-US"/>
              <a:t>第四级</a:t>
            </a:r>
          </a:p>
        </p:txBody>
      </p:sp>
      <p:sp>
        <p:nvSpPr>
          <p:cNvPr id="13" name="Title Placeholder 1"/>
          <p:cNvSpPr>
            <a:spLocks noGrp="1"/>
          </p:cNvSpPr>
          <p:nvPr>
            <p:ph type="title"/>
          </p:nvPr>
        </p:nvSpPr>
        <p:spPr>
          <a:xfrm>
            <a:off x="457200" y="705206"/>
            <a:ext cx="8269613" cy="418645"/>
          </a:xfrm>
          <a:prstGeom prst="rect">
            <a:avLst/>
          </a:prstGeom>
        </p:spPr>
        <p:txBody>
          <a:bodyPr vert="horz" lIns="91440" tIns="45720" rIns="91440" bIns="45720" rtlCol="0" anchor="ctr">
            <a:noAutofit/>
          </a:bodyPr>
          <a:lstStyle>
            <a:lvl1pPr>
              <a:defRPr b="1">
                <a:latin typeface="Verdana" panose="020B0604030504040204" pitchFamily="34" charset="0"/>
                <a:ea typeface="Verdana" panose="020B0604030504040204" pitchFamily="34" charset="0"/>
                <a:cs typeface="Verdana" panose="020B0604030504040204" pitchFamily="34" charset="0"/>
              </a:defRPr>
            </a:lvl1pPr>
          </a:lstStyle>
          <a:p>
            <a:r>
              <a:rPr lang="zh-CN" altLang="en-US"/>
              <a:t>单击此处编辑母版标题样式</a:t>
            </a:r>
            <a:endParaRPr lang="en-US" dirty="0"/>
          </a:p>
        </p:txBody>
      </p:sp>
      <p:sp>
        <p:nvSpPr>
          <p:cNvPr id="6" name="Text Placeholder 22"/>
          <p:cNvSpPr>
            <a:spLocks noGrp="1"/>
          </p:cNvSpPr>
          <p:nvPr>
            <p:ph type="body" sz="quarter" idx="16" hasCustomPrompt="1"/>
          </p:nvPr>
        </p:nvSpPr>
        <p:spPr>
          <a:xfrm>
            <a:off x="198600" y="6511448"/>
            <a:ext cx="6672263" cy="227013"/>
          </a:xfrm>
        </p:spPr>
        <p:txBody>
          <a:bodyPr>
            <a:noAutofit/>
          </a:bodyPr>
          <a:lstStyle>
            <a:lvl1pPr>
              <a:buNone/>
              <a:defRPr sz="900">
                <a:latin typeface="Verdana" panose="020B0604030504040204" pitchFamily="34" charset="0"/>
                <a:ea typeface="Verdana" panose="020B0604030504040204" pitchFamily="34" charset="0"/>
                <a:cs typeface="Verdana" panose="020B0604030504040204" pitchFamily="34" charset="0"/>
              </a:defRPr>
            </a:lvl1pPr>
            <a:lvl2pPr>
              <a:buNone/>
              <a:defRPr sz="1100"/>
            </a:lvl2pPr>
            <a:lvl3pPr>
              <a:buNone/>
              <a:defRPr sz="1100"/>
            </a:lvl3pPr>
            <a:lvl4pPr>
              <a:buNone/>
              <a:defRPr sz="1100"/>
            </a:lvl4pPr>
            <a:lvl5pPr>
              <a:buNone/>
              <a:defRPr sz="1100"/>
            </a:lvl5pPr>
          </a:lstStyle>
          <a:p>
            <a:pPr lvl="0"/>
            <a:r>
              <a:rPr lang="en-US" dirty="0"/>
              <a:t>Sources &amp; Notes:</a:t>
            </a:r>
          </a:p>
        </p:txBody>
      </p:sp>
    </p:spTree>
    <p:extLst>
      <p:ext uri="{BB962C8B-B14F-4D97-AF65-F5344CB8AC3E}">
        <p14:creationId xmlns:p14="http://schemas.microsoft.com/office/powerpoint/2010/main" val="865071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2 Halves Content Slide 6:4">
    <p:spTree>
      <p:nvGrpSpPr>
        <p:cNvPr id="1" name=""/>
        <p:cNvGrpSpPr/>
        <p:nvPr/>
      </p:nvGrpSpPr>
      <p:grpSpPr>
        <a:xfrm>
          <a:off x="0" y="0"/>
          <a:ext cx="0" cy="0"/>
          <a:chOff x="0" y="0"/>
          <a:chExt cx="0" cy="0"/>
        </a:xfrm>
      </p:grpSpPr>
      <p:sp>
        <p:nvSpPr>
          <p:cNvPr id="7" name="Content Placeholder 1"/>
          <p:cNvSpPr>
            <a:spLocks noGrp="1"/>
          </p:cNvSpPr>
          <p:nvPr>
            <p:ph idx="1"/>
          </p:nvPr>
        </p:nvSpPr>
        <p:spPr>
          <a:xfrm>
            <a:off x="393031" y="1500110"/>
            <a:ext cx="5161607" cy="4898146"/>
          </a:xfrm>
        </p:spPr>
        <p:txBody>
          <a:bodyPr/>
          <a:lstStyle>
            <a:lvl1pPr>
              <a:defRPr>
                <a:solidFill>
                  <a:srgbClr val="53565A"/>
                </a:solidFill>
                <a:latin typeface="Verdana" panose="020B0604030504040204" pitchFamily="34" charset="0"/>
                <a:ea typeface="Verdana" panose="020B0604030504040204" pitchFamily="34" charset="0"/>
                <a:cs typeface="Verdana" panose="020B0604030504040204" pitchFamily="34" charset="0"/>
              </a:defRPr>
            </a:lvl1pPr>
            <a:lvl2pPr>
              <a:defRPr>
                <a:solidFill>
                  <a:srgbClr val="53565A"/>
                </a:solidFill>
                <a:latin typeface="Verdana" panose="020B0604030504040204" pitchFamily="34" charset="0"/>
                <a:ea typeface="Verdana" panose="020B0604030504040204" pitchFamily="34" charset="0"/>
                <a:cs typeface="Verdana" panose="020B0604030504040204" pitchFamily="34" charset="0"/>
              </a:defRPr>
            </a:lvl2pPr>
            <a:lvl3pPr>
              <a:defRPr>
                <a:solidFill>
                  <a:srgbClr val="53565A"/>
                </a:solidFill>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a:t>编辑母版文本样式</a:t>
            </a:r>
          </a:p>
          <a:p>
            <a:pPr lvl="1"/>
            <a:r>
              <a:rPr lang="zh-CN" altLang="en-US"/>
              <a:t>第二级</a:t>
            </a:r>
          </a:p>
          <a:p>
            <a:pPr lvl="2"/>
            <a:r>
              <a:rPr lang="zh-CN" altLang="en-US"/>
              <a:t>第三级</a:t>
            </a:r>
          </a:p>
          <a:p>
            <a:pPr lvl="3"/>
            <a:r>
              <a:rPr lang="zh-CN" altLang="en-US"/>
              <a:t>第四级</a:t>
            </a:r>
          </a:p>
        </p:txBody>
      </p:sp>
      <p:sp>
        <p:nvSpPr>
          <p:cNvPr id="8" name="Content Placeholder 4"/>
          <p:cNvSpPr>
            <a:spLocks noGrp="1"/>
          </p:cNvSpPr>
          <p:nvPr>
            <p:ph idx="11"/>
          </p:nvPr>
        </p:nvSpPr>
        <p:spPr>
          <a:xfrm>
            <a:off x="5841242" y="1500110"/>
            <a:ext cx="2885571" cy="4898146"/>
          </a:xfrm>
        </p:spPr>
        <p:txBody>
          <a:bodyPr/>
          <a:lstStyle>
            <a:lvl1pPr>
              <a:defRPr>
                <a:solidFill>
                  <a:srgbClr val="53565A"/>
                </a:solidFill>
                <a:latin typeface="Verdana" panose="020B0604030504040204" pitchFamily="34" charset="0"/>
                <a:ea typeface="Verdana" panose="020B0604030504040204" pitchFamily="34" charset="0"/>
                <a:cs typeface="Verdana" panose="020B0604030504040204" pitchFamily="34" charset="0"/>
              </a:defRPr>
            </a:lvl1pPr>
            <a:lvl2pPr>
              <a:defRPr>
                <a:solidFill>
                  <a:srgbClr val="53565A"/>
                </a:solidFill>
                <a:latin typeface="Verdana" panose="020B0604030504040204" pitchFamily="34" charset="0"/>
                <a:ea typeface="Verdana" panose="020B0604030504040204" pitchFamily="34" charset="0"/>
                <a:cs typeface="Verdana" panose="020B0604030504040204" pitchFamily="34" charset="0"/>
              </a:defRPr>
            </a:lvl2pPr>
            <a:lvl3pPr>
              <a:defRPr>
                <a:solidFill>
                  <a:srgbClr val="53565A"/>
                </a:solidFill>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a:t>编辑母版文本样式</a:t>
            </a:r>
          </a:p>
          <a:p>
            <a:pPr lvl="1"/>
            <a:r>
              <a:rPr lang="zh-CN" altLang="en-US"/>
              <a:t>第二级</a:t>
            </a:r>
          </a:p>
          <a:p>
            <a:pPr lvl="2"/>
            <a:r>
              <a:rPr lang="zh-CN" altLang="en-US"/>
              <a:t>第三级</a:t>
            </a:r>
          </a:p>
          <a:p>
            <a:pPr lvl="3"/>
            <a:r>
              <a:rPr lang="zh-CN" altLang="en-US"/>
              <a:t>第四级</a:t>
            </a:r>
          </a:p>
        </p:txBody>
      </p:sp>
      <p:sp>
        <p:nvSpPr>
          <p:cNvPr id="13" name="Title Placeholder 1"/>
          <p:cNvSpPr>
            <a:spLocks noGrp="1"/>
          </p:cNvSpPr>
          <p:nvPr>
            <p:ph type="title"/>
          </p:nvPr>
        </p:nvSpPr>
        <p:spPr>
          <a:xfrm>
            <a:off x="457200" y="705206"/>
            <a:ext cx="8269613" cy="418645"/>
          </a:xfrm>
          <a:prstGeom prst="rect">
            <a:avLst/>
          </a:prstGeom>
        </p:spPr>
        <p:txBody>
          <a:bodyPr vert="horz" lIns="91440" tIns="45720" rIns="91440" bIns="45720" rtlCol="0" anchor="ctr">
            <a:noAutofit/>
          </a:bodyPr>
          <a:lstStyle>
            <a:lvl1pPr>
              <a:defRPr b="1">
                <a:latin typeface="Verdana" panose="020B0604030504040204" pitchFamily="34" charset="0"/>
                <a:ea typeface="Verdana" panose="020B0604030504040204" pitchFamily="34" charset="0"/>
                <a:cs typeface="Verdana" panose="020B0604030504040204" pitchFamily="34" charset="0"/>
              </a:defRPr>
            </a:lvl1pPr>
          </a:lstStyle>
          <a:p>
            <a:r>
              <a:rPr lang="zh-CN" altLang="en-US"/>
              <a:t>单击此处编辑母版标题样式</a:t>
            </a:r>
            <a:endParaRPr lang="en-US" dirty="0"/>
          </a:p>
        </p:txBody>
      </p:sp>
      <p:sp>
        <p:nvSpPr>
          <p:cNvPr id="6" name="Text Placeholder 22"/>
          <p:cNvSpPr>
            <a:spLocks noGrp="1"/>
          </p:cNvSpPr>
          <p:nvPr>
            <p:ph type="body" sz="quarter" idx="16" hasCustomPrompt="1"/>
          </p:nvPr>
        </p:nvSpPr>
        <p:spPr>
          <a:xfrm>
            <a:off x="198600" y="6511448"/>
            <a:ext cx="6672263" cy="227013"/>
          </a:xfrm>
        </p:spPr>
        <p:txBody>
          <a:bodyPr>
            <a:noAutofit/>
          </a:bodyPr>
          <a:lstStyle>
            <a:lvl1pPr>
              <a:buNone/>
              <a:defRPr sz="900">
                <a:latin typeface="Verdana" panose="020B0604030504040204" pitchFamily="34" charset="0"/>
                <a:ea typeface="Verdana" panose="020B0604030504040204" pitchFamily="34" charset="0"/>
                <a:cs typeface="Verdana" panose="020B0604030504040204" pitchFamily="34" charset="0"/>
              </a:defRPr>
            </a:lvl1pPr>
            <a:lvl2pPr>
              <a:buNone/>
              <a:defRPr sz="1100"/>
            </a:lvl2pPr>
            <a:lvl3pPr>
              <a:buNone/>
              <a:defRPr sz="1100"/>
            </a:lvl3pPr>
            <a:lvl4pPr>
              <a:buNone/>
              <a:defRPr sz="1100"/>
            </a:lvl4pPr>
            <a:lvl5pPr>
              <a:buNone/>
              <a:defRPr sz="1100"/>
            </a:lvl5pPr>
          </a:lstStyle>
          <a:p>
            <a:pPr lvl="0"/>
            <a:r>
              <a:rPr lang="en-US" dirty="0"/>
              <a:t>Sources &amp; Notes:</a:t>
            </a:r>
          </a:p>
        </p:txBody>
      </p:sp>
    </p:spTree>
    <p:extLst>
      <p:ext uri="{BB962C8B-B14F-4D97-AF65-F5344CB8AC3E}">
        <p14:creationId xmlns:p14="http://schemas.microsoft.com/office/powerpoint/2010/main" val="1268138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ics &amp; Text Content Slide">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101600" y="1494886"/>
            <a:ext cx="2806700" cy="2209800"/>
          </a:xfrm>
          <a:prstGeom prst="rect">
            <a:avLst/>
          </a:prstGeom>
        </p:spPr>
        <p:txBody>
          <a:bodyPr/>
          <a:lstStyle/>
          <a:p>
            <a:r>
              <a:rPr lang="en-US"/>
              <a:t>Click icon to add picture</a:t>
            </a:r>
            <a:endParaRPr lang="en-GB"/>
          </a:p>
        </p:txBody>
      </p:sp>
      <p:sp>
        <p:nvSpPr>
          <p:cNvPr id="10" name="Picture Placeholder 6"/>
          <p:cNvSpPr>
            <a:spLocks noGrp="1"/>
          </p:cNvSpPr>
          <p:nvPr>
            <p:ph type="pic" sz="quarter" idx="12"/>
          </p:nvPr>
        </p:nvSpPr>
        <p:spPr>
          <a:xfrm>
            <a:off x="6076950" y="1494886"/>
            <a:ext cx="2806700" cy="2209800"/>
          </a:xfrm>
          <a:prstGeom prst="rect">
            <a:avLst/>
          </a:prstGeom>
        </p:spPr>
        <p:txBody>
          <a:bodyPr/>
          <a:lstStyle/>
          <a:p>
            <a:r>
              <a:rPr lang="en-US"/>
              <a:t>Click icon to add picture</a:t>
            </a:r>
            <a:endParaRPr lang="en-GB"/>
          </a:p>
        </p:txBody>
      </p:sp>
      <p:sp>
        <p:nvSpPr>
          <p:cNvPr id="11" name="Picture Placeholder 6"/>
          <p:cNvSpPr>
            <a:spLocks noGrp="1"/>
          </p:cNvSpPr>
          <p:nvPr>
            <p:ph type="pic" sz="quarter" idx="13"/>
          </p:nvPr>
        </p:nvSpPr>
        <p:spPr>
          <a:xfrm>
            <a:off x="3089275" y="1494886"/>
            <a:ext cx="2806700" cy="2209800"/>
          </a:xfrm>
          <a:prstGeom prst="rect">
            <a:avLst/>
          </a:prstGeom>
        </p:spPr>
        <p:txBody>
          <a:bodyPr/>
          <a:lstStyle/>
          <a:p>
            <a:r>
              <a:rPr lang="en-US"/>
              <a:t>Click icon to add picture</a:t>
            </a:r>
            <a:endParaRPr lang="en-GB"/>
          </a:p>
        </p:txBody>
      </p:sp>
      <p:sp>
        <p:nvSpPr>
          <p:cNvPr id="9" name="Picture Placeholder 8"/>
          <p:cNvSpPr>
            <a:spLocks noGrp="1"/>
          </p:cNvSpPr>
          <p:nvPr>
            <p:ph type="pic" sz="quarter" idx="14"/>
          </p:nvPr>
        </p:nvSpPr>
        <p:spPr>
          <a:xfrm>
            <a:off x="126208" y="3872962"/>
            <a:ext cx="2782092" cy="2235737"/>
          </a:xfrm>
          <a:prstGeom prst="rect">
            <a:avLst/>
          </a:prstGeom>
        </p:spPr>
        <p:txBody>
          <a:bodyPr/>
          <a:lstStyle/>
          <a:p>
            <a:r>
              <a:rPr lang="en-US"/>
              <a:t>Click icon to add picture</a:t>
            </a:r>
            <a:endParaRPr lang="en-GB"/>
          </a:p>
        </p:txBody>
      </p:sp>
      <p:sp>
        <p:nvSpPr>
          <p:cNvPr id="14" name="Picture Placeholder 8"/>
          <p:cNvSpPr>
            <a:spLocks noGrp="1"/>
          </p:cNvSpPr>
          <p:nvPr>
            <p:ph type="pic" sz="quarter" idx="15"/>
          </p:nvPr>
        </p:nvSpPr>
        <p:spPr>
          <a:xfrm>
            <a:off x="3113883" y="3890421"/>
            <a:ext cx="2782092" cy="2235737"/>
          </a:xfrm>
          <a:prstGeom prst="rect">
            <a:avLst/>
          </a:prstGeom>
        </p:spPr>
        <p:txBody>
          <a:bodyPr/>
          <a:lstStyle/>
          <a:p>
            <a:r>
              <a:rPr lang="en-US"/>
              <a:t>Click icon to add picture</a:t>
            </a:r>
            <a:endParaRPr lang="en-GB"/>
          </a:p>
        </p:txBody>
      </p:sp>
      <p:sp>
        <p:nvSpPr>
          <p:cNvPr id="16" name="Picture Placeholder 8"/>
          <p:cNvSpPr>
            <a:spLocks noGrp="1"/>
          </p:cNvSpPr>
          <p:nvPr>
            <p:ph type="pic" sz="quarter" idx="16"/>
          </p:nvPr>
        </p:nvSpPr>
        <p:spPr>
          <a:xfrm>
            <a:off x="6076950" y="3890420"/>
            <a:ext cx="2782092" cy="2235737"/>
          </a:xfrm>
          <a:prstGeom prst="rect">
            <a:avLst/>
          </a:prstGeom>
        </p:spPr>
        <p:txBody>
          <a:bodyPr/>
          <a:lstStyle/>
          <a:p>
            <a:r>
              <a:rPr lang="en-US"/>
              <a:t>Click icon to add picture</a:t>
            </a:r>
            <a:endParaRPr lang="en-GB"/>
          </a:p>
        </p:txBody>
      </p:sp>
      <p:sp>
        <p:nvSpPr>
          <p:cNvPr id="12" name="Text Placeholder 22"/>
          <p:cNvSpPr>
            <a:spLocks noGrp="1"/>
          </p:cNvSpPr>
          <p:nvPr>
            <p:ph type="body" sz="quarter" idx="17"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
        <p:nvSpPr>
          <p:cNvPr id="13" name="Title 1"/>
          <p:cNvSpPr>
            <a:spLocks noGrp="1"/>
          </p:cNvSpPr>
          <p:nvPr>
            <p:ph type="title"/>
          </p:nvPr>
        </p:nvSpPr>
        <p:spPr>
          <a:xfrm>
            <a:off x="457199" y="705204"/>
            <a:ext cx="8238319" cy="418645"/>
          </a:xfrm>
        </p:spPr>
        <p:txBody>
          <a:bodyPr/>
          <a:lstStyle/>
          <a:p>
            <a:r>
              <a:rPr lang="en-US"/>
              <a:t>Click to edit Master title style</a:t>
            </a:r>
            <a:endParaRPr lang="en-US" dirty="0"/>
          </a:p>
        </p:txBody>
      </p:sp>
    </p:spTree>
    <p:extLst>
      <p:ext uri="{BB962C8B-B14F-4D97-AF65-F5344CB8AC3E}">
        <p14:creationId xmlns:p14="http://schemas.microsoft.com/office/powerpoint/2010/main" val="932049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1 Picture Content Slide">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393031" y="5683664"/>
            <a:ext cx="8238320" cy="714593"/>
          </a:xfrm>
          <a:prstGeom prst="rect">
            <a:avLst/>
          </a:prstGeom>
        </p:spPr>
        <p:txBody>
          <a:bodyPr/>
          <a:lstStyle>
            <a:lvl1pPr>
              <a:buNone/>
              <a:defRPr sz="1600">
                <a:solidFill>
                  <a:srgbClr val="53565A"/>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编辑母版文本样式</a:t>
            </a:r>
          </a:p>
        </p:txBody>
      </p:sp>
      <p:sp>
        <p:nvSpPr>
          <p:cNvPr id="12" name="Picture Placeholder 2"/>
          <p:cNvSpPr>
            <a:spLocks noGrp="1"/>
          </p:cNvSpPr>
          <p:nvPr>
            <p:ph type="pic" idx="1" hasCustomPrompt="1"/>
          </p:nvPr>
        </p:nvSpPr>
        <p:spPr>
          <a:xfrm>
            <a:off x="393031" y="1500111"/>
            <a:ext cx="8238320" cy="3878033"/>
          </a:xfrm>
          <a:prstGeom prst="rect">
            <a:avLst/>
          </a:prstGeom>
        </p:spPr>
        <p:txBody>
          <a:bodyPr>
            <a:normAutofit/>
          </a:bodyPr>
          <a:lstStyle>
            <a:lvl1pPr marL="0" indent="0" algn="ctr">
              <a:buNone/>
              <a:defRPr sz="2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Picture here</a:t>
            </a:r>
          </a:p>
        </p:txBody>
      </p:sp>
      <p:sp>
        <p:nvSpPr>
          <p:cNvPr id="8" name="Title Placeholder 1"/>
          <p:cNvSpPr>
            <a:spLocks noGrp="1"/>
          </p:cNvSpPr>
          <p:nvPr>
            <p:ph type="title"/>
          </p:nvPr>
        </p:nvSpPr>
        <p:spPr>
          <a:xfrm>
            <a:off x="457200" y="705206"/>
            <a:ext cx="8238319" cy="418645"/>
          </a:xfrm>
          <a:prstGeom prst="rect">
            <a:avLst/>
          </a:prstGeom>
        </p:spPr>
        <p:txBody>
          <a:bodyPr vert="horz" lIns="91440" tIns="45720" rIns="91440" bIns="45720" rtlCol="0" anchor="ctr">
            <a:noAutofit/>
          </a:bodyPr>
          <a:lstStyle>
            <a:lvl1pPr>
              <a:defRPr b="1"/>
            </a:lvl1pPr>
          </a:lstStyle>
          <a:p>
            <a:r>
              <a:rPr lang="zh-CN" altLang="en-US"/>
              <a:t>单击此处编辑母版标题样式</a:t>
            </a:r>
            <a:endParaRPr lang="en-US" dirty="0"/>
          </a:p>
        </p:txBody>
      </p:sp>
      <p:sp>
        <p:nvSpPr>
          <p:cNvPr id="7" name="Text Placeholder 22"/>
          <p:cNvSpPr>
            <a:spLocks noGrp="1"/>
          </p:cNvSpPr>
          <p:nvPr>
            <p:ph type="body" sz="quarter" idx="16" hasCustomPrompt="1"/>
          </p:nvPr>
        </p:nvSpPr>
        <p:spPr>
          <a:xfrm>
            <a:off x="198600" y="6511448"/>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Tree>
    <p:extLst>
      <p:ext uri="{BB962C8B-B14F-4D97-AF65-F5344CB8AC3E}">
        <p14:creationId xmlns:p14="http://schemas.microsoft.com/office/powerpoint/2010/main" val="286896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sp>
        <p:nvSpPr>
          <p:cNvPr id="7" name="Rectangle 6"/>
          <p:cNvSpPr/>
          <p:nvPr userDrawn="1"/>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7462" y="-8313"/>
            <a:ext cx="6866313" cy="6866313"/>
          </a:xfrm>
          <a:prstGeom prst="rect">
            <a:avLst/>
          </a:prstGeom>
        </p:spPr>
      </p:pic>
      <p:sp>
        <p:nvSpPr>
          <p:cNvPr id="8" name="Rectangle 7"/>
          <p:cNvSpPr/>
          <p:nvPr userDrawn="1"/>
        </p:nvSpPr>
        <p:spPr>
          <a:xfrm>
            <a:off x="-17462" y="2658533"/>
            <a:ext cx="9161462"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pic>
        <p:nvPicPr>
          <p:cNvPr id="14" name="Picture 13"/>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7444800" y="2658534"/>
            <a:ext cx="1717200" cy="1717200"/>
          </a:xfrm>
          <a:prstGeom prst="rect">
            <a:avLst/>
          </a:prstGeom>
        </p:spPr>
      </p:pic>
      <p:pic>
        <p:nvPicPr>
          <p:cNvPr id="9" name="Picture 13"/>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317696"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4000" b="1"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Add section header </a:t>
            </a:r>
          </a:p>
        </p:txBody>
      </p:sp>
    </p:spTree>
    <p:extLst>
      <p:ext uri="{BB962C8B-B14F-4D97-AF65-F5344CB8AC3E}">
        <p14:creationId xmlns:p14="http://schemas.microsoft.com/office/powerpoint/2010/main" val="590664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7" name="Rectangle 6"/>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8313"/>
            <a:ext cx="6924554" cy="6881395"/>
          </a:xfrm>
          <a:prstGeom prst="rect">
            <a:avLst/>
          </a:prstGeom>
        </p:spPr>
      </p:pic>
      <p:sp>
        <p:nvSpPr>
          <p:cNvPr id="8" name="Rectangle 7"/>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32449" y="2658533"/>
            <a:ext cx="1714500" cy="1714500"/>
          </a:xfrm>
          <a:prstGeom prst="rect">
            <a:avLst/>
          </a:prstGeom>
        </p:spPr>
      </p:pic>
      <p:pic>
        <p:nvPicPr>
          <p:cNvPr id="9"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6"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Add section header </a:t>
            </a:r>
          </a:p>
        </p:txBody>
      </p:sp>
      <p:pic>
        <p:nvPicPr>
          <p:cNvPr id="13" name="Picture 1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8313"/>
            <a:ext cx="6924554" cy="6881395"/>
          </a:xfrm>
          <a:prstGeom prst="rect">
            <a:avLst/>
          </a:prstGeom>
        </p:spPr>
      </p:pic>
      <p:sp>
        <p:nvSpPr>
          <p:cNvPr id="14" name="Rectangle 13"/>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Verdana" panose="020B0604030504040204" pitchFamily="34" charset="0"/>
              <a:ea typeface="Verdana" panose="020B0604030504040204" pitchFamily="34" charset="0"/>
              <a:cs typeface="Verdana" panose="020B0604030504040204" pitchFamily="34" charset="0"/>
            </a:endParaRPr>
          </a:p>
        </p:txBody>
      </p:sp>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32449" y="2658533"/>
            <a:ext cx="1714500" cy="1714500"/>
          </a:xfrm>
          <a:prstGeom prst="rect">
            <a:avLst/>
          </a:prstGeom>
        </p:spPr>
      </p:pic>
      <p:pic>
        <p:nvPicPr>
          <p:cNvPr id="16"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6"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21"/>
          <p:cNvSpPr>
            <a:spLocks noGrp="1"/>
          </p:cNvSpPr>
          <p:nvPr>
            <p:ph type="body" sz="quarter" idx="14" hasCustomPrompt="1"/>
          </p:nvPr>
        </p:nvSpPr>
        <p:spPr>
          <a:xfrm>
            <a:off x="301742" y="2777340"/>
            <a:ext cx="6511923" cy="1504604"/>
          </a:xfrm>
          <a:prstGeom prst="rect">
            <a:avLst/>
          </a:prstGeom>
        </p:spPr>
        <p:txBody>
          <a:bodyPr anchor="ctr" anchorCtr="0">
            <a:noAutofit/>
          </a:bodyPr>
          <a:lstStyle>
            <a:lvl1pPr marL="0" indent="0">
              <a:buNone/>
              <a:defRPr sz="4000" b="1"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Add section header </a:t>
            </a:r>
          </a:p>
        </p:txBody>
      </p:sp>
    </p:spTree>
    <p:extLst>
      <p:ext uri="{BB962C8B-B14F-4D97-AF65-F5344CB8AC3E}">
        <p14:creationId xmlns:p14="http://schemas.microsoft.com/office/powerpoint/2010/main" val="362067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Section header 3">
    <p:spTree>
      <p:nvGrpSpPr>
        <p:cNvPr id="1" name=""/>
        <p:cNvGrpSpPr/>
        <p:nvPr/>
      </p:nvGrpSpPr>
      <p:grpSpPr>
        <a:xfrm>
          <a:off x="0" y="0"/>
          <a:ext cx="0" cy="0"/>
          <a:chOff x="0" y="0"/>
          <a:chExt cx="0" cy="0"/>
        </a:xfrm>
      </p:grpSpPr>
      <p:sp>
        <p:nvSpPr>
          <p:cNvPr id="7" name="Rectangle 6"/>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7462" y="-8313"/>
            <a:ext cx="6866313" cy="6866313"/>
          </a:xfrm>
          <a:prstGeom prst="rect">
            <a:avLst/>
          </a:prstGeom>
        </p:spPr>
      </p:pic>
      <p:sp>
        <p:nvSpPr>
          <p:cNvPr id="8" name="Rectangle 7"/>
          <p:cNvSpPr/>
          <p:nvPr/>
        </p:nvSpPr>
        <p:spPr>
          <a:xfrm>
            <a:off x="-17462" y="2658533"/>
            <a:ext cx="9161462"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Verdana" panose="020B0604030504040204" pitchFamily="34" charset="0"/>
              <a:ea typeface="Verdana" panose="020B0604030504040204" pitchFamily="34" charset="0"/>
              <a:cs typeface="Verdana" panose="020B0604030504040204" pitchFamily="34" charset="0"/>
            </a:endParaRPr>
          </a:p>
        </p:txBody>
      </p:sp>
      <p:pic>
        <p:nvPicPr>
          <p:cNvPr id="14" name="Picture 13"/>
          <p:cNvPicPr>
            <a:picLocks/>
          </p:cNvPicPr>
          <p:nvPr/>
        </p:nvPicPr>
        <p:blipFill>
          <a:blip r:embed="rId3" cstate="screen">
            <a:extLst>
              <a:ext uri="{28A0092B-C50C-407E-A947-70E740481C1C}">
                <a14:useLocalDpi xmlns:a14="http://schemas.microsoft.com/office/drawing/2010/main"/>
              </a:ext>
            </a:extLst>
          </a:blip>
          <a:stretch>
            <a:fillRect/>
          </a:stretch>
        </p:blipFill>
        <p:spPr>
          <a:xfrm>
            <a:off x="7444800" y="2658534"/>
            <a:ext cx="1717200" cy="1717200"/>
          </a:xfrm>
          <a:prstGeom prst="rect">
            <a:avLst/>
          </a:prstGeom>
        </p:spPr>
      </p:pic>
      <p:pic>
        <p:nvPicPr>
          <p:cNvPr id="9"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6"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Add section header </a:t>
            </a:r>
          </a:p>
        </p:txBody>
      </p:sp>
      <p:pic>
        <p:nvPicPr>
          <p:cNvPr id="13" name="Picture 1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7462" y="-8313"/>
            <a:ext cx="6866313" cy="6866313"/>
          </a:xfrm>
          <a:prstGeom prst="rect">
            <a:avLst/>
          </a:prstGeom>
        </p:spPr>
      </p:pic>
      <p:sp>
        <p:nvSpPr>
          <p:cNvPr id="15" name="Rectangle 14"/>
          <p:cNvSpPr/>
          <p:nvPr/>
        </p:nvSpPr>
        <p:spPr>
          <a:xfrm>
            <a:off x="-17462" y="2658533"/>
            <a:ext cx="9161462"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Verdana" panose="020B0604030504040204" pitchFamily="34" charset="0"/>
              <a:ea typeface="Verdana" panose="020B0604030504040204" pitchFamily="34" charset="0"/>
              <a:cs typeface="Verdana" panose="020B0604030504040204" pitchFamily="34" charset="0"/>
            </a:endParaRPr>
          </a:p>
        </p:txBody>
      </p:sp>
      <p:pic>
        <p:nvPicPr>
          <p:cNvPr id="16" name="Picture 15"/>
          <p:cNvPicPr>
            <a:picLocks/>
          </p:cNvPicPr>
          <p:nvPr/>
        </p:nvPicPr>
        <p:blipFill>
          <a:blip r:embed="rId3" cstate="screen">
            <a:extLst>
              <a:ext uri="{28A0092B-C50C-407E-A947-70E740481C1C}">
                <a14:useLocalDpi xmlns:a14="http://schemas.microsoft.com/office/drawing/2010/main"/>
              </a:ext>
            </a:extLst>
          </a:blip>
          <a:stretch>
            <a:fillRect/>
          </a:stretch>
        </p:blipFill>
        <p:spPr>
          <a:xfrm>
            <a:off x="7444800" y="2658534"/>
            <a:ext cx="1717200" cy="1717200"/>
          </a:xfrm>
          <a:prstGeom prst="rect">
            <a:avLst/>
          </a:prstGeom>
        </p:spPr>
      </p:pic>
      <p:pic>
        <p:nvPicPr>
          <p:cNvPr id="17"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6"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pic>
        <p:nvPicPr>
          <p:cNvPr id="20" name="Picture 19"/>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 y="-8313"/>
            <a:ext cx="6866313" cy="6866313"/>
          </a:xfrm>
          <a:prstGeom prst="rect">
            <a:avLst/>
          </a:prstGeom>
        </p:spPr>
      </p:pic>
      <p:sp>
        <p:nvSpPr>
          <p:cNvPr id="21" name="Rectangle 20"/>
          <p:cNvSpPr/>
          <p:nvPr userDrawn="1"/>
        </p:nvSpPr>
        <p:spPr>
          <a:xfrm>
            <a:off x="1" y="2659666"/>
            <a:ext cx="9178922"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pic>
        <p:nvPicPr>
          <p:cNvPr id="22" name="Picture 21"/>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463290" y="2658535"/>
            <a:ext cx="1715633" cy="1715633"/>
          </a:xfrm>
          <a:prstGeom prst="rect">
            <a:avLst/>
          </a:prstGeom>
        </p:spPr>
      </p:pic>
      <p:pic>
        <p:nvPicPr>
          <p:cNvPr id="23" name="Picture 13"/>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317696"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 descr="C:\Users\jamesc\Documents\Product Information\ERI General\Artfile Archive\Product Logos\Elsevier_Logos_2014\Presentation - Elsevier\Non_Solus_Logo\ELS_NS_Logo_2C_RGB.pn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26" name="Text Placeholder 21"/>
          <p:cNvSpPr>
            <a:spLocks noGrp="1"/>
          </p:cNvSpPr>
          <p:nvPr userDrawn="1"/>
        </p:nvSpPr>
        <p:spPr>
          <a:xfrm>
            <a:off x="306110" y="2772234"/>
            <a:ext cx="6511923" cy="1504604"/>
          </a:xfrm>
          <a:prstGeom prst="rect">
            <a:avLst/>
          </a:prstGeom>
        </p:spPr>
        <p:txBody>
          <a:bodyPr vert="horz" lIns="91440" tIns="45720" rIns="91440" bIns="45720" rtlCol="0" anchor="ctr" anchorCtr="0">
            <a:noAutofit/>
          </a:bodyPr>
          <a:lstStyle>
            <a:lvl1pPr marL="342900" indent="-256032" algn="l" defTabSz="457200" rtl="0" eaLnBrk="1" latinLnBrk="0" hangingPunct="1">
              <a:spcBef>
                <a:spcPct val="20000"/>
              </a:spcBef>
              <a:buFont typeface="Arial"/>
              <a:buChar char="•"/>
              <a:defRPr sz="2000" kern="1200">
                <a:solidFill>
                  <a:srgbClr val="53565A"/>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457200" rtl="0" eaLnBrk="1" latinLnBrk="0" hangingPunct="1">
              <a:spcBef>
                <a:spcPct val="20000"/>
              </a:spcBef>
              <a:buSzPct val="80000"/>
              <a:buFont typeface="Arial" pitchFamily="34" charset="0"/>
              <a:buChar char="-"/>
              <a:defRPr sz="1800" kern="1200">
                <a:solidFill>
                  <a:srgbClr val="53565A"/>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457200" rtl="0" eaLnBrk="1" latinLnBrk="0" hangingPunct="1">
              <a:spcBef>
                <a:spcPct val="20000"/>
              </a:spcBef>
              <a:buSzPct val="90000"/>
              <a:buFont typeface="Courier New" pitchFamily="49" charset="0"/>
              <a:buChar char="o"/>
              <a:defRPr sz="1600" kern="1200">
                <a:solidFill>
                  <a:srgbClr val="53565A"/>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457200" rtl="0" eaLnBrk="1" latinLnBrk="0" hangingPunct="1">
              <a:spcBef>
                <a:spcPct val="20000"/>
              </a:spcBef>
              <a:buSzPct val="90000"/>
              <a:buFont typeface="Courier New"/>
              <a:buChar char="o"/>
              <a:defRPr sz="1600" kern="1200">
                <a:solidFill>
                  <a:srgbClr val="53565A"/>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457200" rtl="0" eaLnBrk="1" latinLnBrk="0" hangingPunct="1">
              <a:spcBef>
                <a:spcPct val="20000"/>
              </a:spcBef>
              <a:buSzPct val="90000"/>
              <a:buFont typeface="Courier New"/>
              <a:buChar char="o"/>
              <a:defRPr sz="1600" kern="1200">
                <a:solidFill>
                  <a:srgbClr val="53565A"/>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6pPr>
            <a:lvl7pPr marL="29718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7pPr>
            <a:lvl8pPr marL="34290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8pPr>
            <a:lvl9pPr marL="3886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sz="4000" b="1" kern="1200" baseline="0" noProof="0" dirty="0">
                <a:solidFill>
                  <a:schemeClr val="bg1"/>
                </a:solidFill>
                <a:latin typeface="Verdana" panose="020B0604030504040204" pitchFamily="34" charset="0"/>
                <a:ea typeface="Verdana" panose="020B0604030504040204" pitchFamily="34" charset="0"/>
                <a:cs typeface="Verdana" panose="020B0604030504040204" pitchFamily="34" charset="0"/>
              </a:rPr>
              <a:t>Add section header </a:t>
            </a:r>
          </a:p>
        </p:txBody>
      </p:sp>
    </p:spTree>
    <p:extLst>
      <p:ext uri="{BB962C8B-B14F-4D97-AF65-F5344CB8AC3E}">
        <p14:creationId xmlns:p14="http://schemas.microsoft.com/office/powerpoint/2010/main" val="3605383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Section header 4">
    <p:spTree>
      <p:nvGrpSpPr>
        <p:cNvPr id="1" name=""/>
        <p:cNvGrpSpPr/>
        <p:nvPr/>
      </p:nvGrpSpPr>
      <p:grpSpPr>
        <a:xfrm>
          <a:off x="0" y="0"/>
          <a:ext cx="0" cy="0"/>
          <a:chOff x="0" y="0"/>
          <a:chExt cx="0" cy="0"/>
        </a:xfrm>
      </p:grpSpPr>
      <p:sp>
        <p:nvSpPr>
          <p:cNvPr id="6" name="Rectangle 5"/>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Verdana" panose="020B0604030504040204" pitchFamily="34" charset="0"/>
              <a:ea typeface="Verdana" panose="020B0604030504040204" pitchFamily="34" charset="0"/>
              <a:cs typeface="Verdana" panose="020B0604030504040204" pitchFamily="34" charset="0"/>
            </a:endParaRP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8313"/>
            <a:ext cx="6866313" cy="6866313"/>
          </a:xfrm>
          <a:prstGeom prst="rect">
            <a:avLst/>
          </a:prstGeom>
        </p:spPr>
      </p:pic>
      <p:sp>
        <p:nvSpPr>
          <p:cNvPr id="8" name="Rectangle 7"/>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29500" y="2658534"/>
            <a:ext cx="1714501" cy="1714501"/>
          </a:xfrm>
          <a:prstGeom prst="rect">
            <a:avLst/>
          </a:prstGeom>
        </p:spPr>
      </p:pic>
      <p:pic>
        <p:nvPicPr>
          <p:cNvPr id="7"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6"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Add section header </a:t>
            </a:r>
          </a:p>
        </p:txBody>
      </p:sp>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8313"/>
            <a:ext cx="6866313" cy="6866313"/>
          </a:xfrm>
          <a:prstGeom prst="rect">
            <a:avLst/>
          </a:prstGeom>
        </p:spPr>
      </p:pic>
      <p:sp>
        <p:nvSpPr>
          <p:cNvPr id="13" name="Rectangle 12"/>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Verdana" panose="020B0604030504040204" pitchFamily="34" charset="0"/>
              <a:ea typeface="Verdana" panose="020B0604030504040204" pitchFamily="34" charset="0"/>
              <a:cs typeface="Verdana" panose="020B0604030504040204" pitchFamily="34" charset="0"/>
            </a:endParaRPr>
          </a:p>
        </p:txBody>
      </p:sp>
      <p:pic>
        <p:nvPicPr>
          <p:cNvPr id="14" name="Picture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29500" y="2658534"/>
            <a:ext cx="1714501" cy="1714501"/>
          </a:xfrm>
          <a:prstGeom prst="rect">
            <a:avLst/>
          </a:prstGeom>
        </p:spPr>
      </p:pic>
      <p:pic>
        <p:nvPicPr>
          <p:cNvPr id="15"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6"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8313"/>
            <a:ext cx="6866313" cy="6866313"/>
          </a:xfrm>
          <a:prstGeom prst="rect">
            <a:avLst/>
          </a:prstGeom>
        </p:spPr>
      </p:pic>
      <p:sp>
        <p:nvSpPr>
          <p:cNvPr id="19" name="Rectangle 18"/>
          <p:cNvSpPr/>
          <p:nvPr userDrawn="1"/>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pic>
        <p:nvPicPr>
          <p:cNvPr id="20" name="Picture 1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29500" y="2658534"/>
            <a:ext cx="1714501" cy="1714501"/>
          </a:xfrm>
          <a:prstGeom prst="rect">
            <a:avLst/>
          </a:prstGeom>
        </p:spPr>
      </p:pic>
      <p:pic>
        <p:nvPicPr>
          <p:cNvPr id="21" name="Picture 13"/>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317696"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 descr="C:\Users\jamesc\Documents\Product Information\ERI General\Artfile Archive\Product Logos\Elsevier_Logos_2014\Presentation - Elsevier\Non_Solus_Logo\ELS_NS_Logo_2C_RGB.pn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23" name="Text Placeholder 21"/>
          <p:cNvSpPr>
            <a:spLocks noGrp="1"/>
          </p:cNvSpPr>
          <p:nvPr userDrawn="1"/>
        </p:nvSpPr>
        <p:spPr>
          <a:xfrm>
            <a:off x="306110" y="2772234"/>
            <a:ext cx="6511923" cy="1504604"/>
          </a:xfrm>
          <a:prstGeom prst="rect">
            <a:avLst/>
          </a:prstGeom>
        </p:spPr>
        <p:txBody>
          <a:bodyPr vert="horz" lIns="91440" tIns="45720" rIns="91440" bIns="45720" rtlCol="0" anchor="ctr" anchorCtr="0">
            <a:noAutofit/>
          </a:bodyPr>
          <a:lstStyle>
            <a:lvl1pPr marL="342900" indent="-256032" algn="l" defTabSz="457200" rtl="0" eaLnBrk="1" latinLnBrk="0" hangingPunct="1">
              <a:spcBef>
                <a:spcPct val="20000"/>
              </a:spcBef>
              <a:buFont typeface="Arial"/>
              <a:buChar char="•"/>
              <a:defRPr sz="2000" kern="1200">
                <a:solidFill>
                  <a:srgbClr val="53565A"/>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457200" rtl="0" eaLnBrk="1" latinLnBrk="0" hangingPunct="1">
              <a:spcBef>
                <a:spcPct val="20000"/>
              </a:spcBef>
              <a:buSzPct val="80000"/>
              <a:buFont typeface="Arial" pitchFamily="34" charset="0"/>
              <a:buChar char="-"/>
              <a:defRPr sz="1800" kern="1200">
                <a:solidFill>
                  <a:srgbClr val="53565A"/>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457200" rtl="0" eaLnBrk="1" latinLnBrk="0" hangingPunct="1">
              <a:spcBef>
                <a:spcPct val="20000"/>
              </a:spcBef>
              <a:buSzPct val="90000"/>
              <a:buFont typeface="Courier New" pitchFamily="49" charset="0"/>
              <a:buChar char="o"/>
              <a:defRPr sz="1600" kern="1200">
                <a:solidFill>
                  <a:srgbClr val="53565A"/>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457200" rtl="0" eaLnBrk="1" latinLnBrk="0" hangingPunct="1">
              <a:spcBef>
                <a:spcPct val="20000"/>
              </a:spcBef>
              <a:buSzPct val="90000"/>
              <a:buFont typeface="Courier New"/>
              <a:buChar char="o"/>
              <a:defRPr sz="1600" kern="1200">
                <a:solidFill>
                  <a:srgbClr val="53565A"/>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457200" rtl="0" eaLnBrk="1" latinLnBrk="0" hangingPunct="1">
              <a:spcBef>
                <a:spcPct val="20000"/>
              </a:spcBef>
              <a:buSzPct val="90000"/>
              <a:buFont typeface="Courier New"/>
              <a:buChar char="o"/>
              <a:defRPr sz="1600" kern="1200">
                <a:solidFill>
                  <a:srgbClr val="53565A"/>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6pPr>
            <a:lvl7pPr marL="29718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7pPr>
            <a:lvl8pPr marL="34290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8pPr>
            <a:lvl9pPr marL="3886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sz="4000" b="1" kern="1200" baseline="0" noProof="0" dirty="0">
                <a:solidFill>
                  <a:schemeClr val="bg1"/>
                </a:solidFill>
                <a:latin typeface="Verdana" panose="020B0604030504040204" pitchFamily="34" charset="0"/>
                <a:ea typeface="Verdana" panose="020B0604030504040204" pitchFamily="34" charset="0"/>
                <a:cs typeface="Verdana" panose="020B0604030504040204" pitchFamily="34" charset="0"/>
              </a:rPr>
              <a:t>Add section header </a:t>
            </a:r>
          </a:p>
        </p:txBody>
      </p:sp>
    </p:spTree>
    <p:extLst>
      <p:ext uri="{BB962C8B-B14F-4D97-AF65-F5344CB8AC3E}">
        <p14:creationId xmlns:p14="http://schemas.microsoft.com/office/powerpoint/2010/main" val="2099660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Section Header 5">
    <p:spTree>
      <p:nvGrpSpPr>
        <p:cNvPr id="1" name=""/>
        <p:cNvGrpSpPr/>
        <p:nvPr/>
      </p:nvGrpSpPr>
      <p:grpSpPr>
        <a:xfrm>
          <a:off x="0" y="0"/>
          <a:ext cx="0" cy="0"/>
          <a:chOff x="0" y="0"/>
          <a:chExt cx="0" cy="0"/>
        </a:xfrm>
      </p:grpSpPr>
      <p:sp>
        <p:nvSpPr>
          <p:cNvPr id="6" name="Rectangle 5"/>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69" y="-8313"/>
            <a:ext cx="6691477" cy="6866313"/>
          </a:xfrm>
          <a:prstGeom prst="rect">
            <a:avLst/>
          </a:prstGeom>
        </p:spPr>
      </p:pic>
      <p:sp>
        <p:nvSpPr>
          <p:cNvPr id="9" name="Rectangle 8"/>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29500" y="2658533"/>
            <a:ext cx="1714500" cy="1714500"/>
          </a:xfrm>
          <a:prstGeom prst="rect">
            <a:avLst/>
          </a:prstGeom>
        </p:spPr>
      </p:pic>
      <p:pic>
        <p:nvPicPr>
          <p:cNvPr id="7"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6"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Add section header </a:t>
            </a:r>
          </a:p>
        </p:txBody>
      </p:sp>
      <p:pic>
        <p:nvPicPr>
          <p:cNvPr id="11" name="Picture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69" y="-8313"/>
            <a:ext cx="6691477" cy="6866313"/>
          </a:xfrm>
          <a:prstGeom prst="rect">
            <a:avLst/>
          </a:prstGeom>
        </p:spPr>
      </p:pic>
      <p:sp>
        <p:nvSpPr>
          <p:cNvPr id="13" name="Rectangle 12"/>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Verdana" panose="020B0604030504040204" pitchFamily="34" charset="0"/>
              <a:ea typeface="Verdana" panose="020B0604030504040204" pitchFamily="34" charset="0"/>
              <a:cs typeface="Verdana" panose="020B0604030504040204" pitchFamily="34" charset="0"/>
            </a:endParaRPr>
          </a:p>
        </p:txBody>
      </p:sp>
      <p:pic>
        <p:nvPicPr>
          <p:cNvPr id="14" name="Picture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29500" y="2658533"/>
            <a:ext cx="1714500" cy="1714500"/>
          </a:xfrm>
          <a:prstGeom prst="rect">
            <a:avLst/>
          </a:prstGeom>
        </p:spPr>
      </p:pic>
      <p:pic>
        <p:nvPicPr>
          <p:cNvPr id="15"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6"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9" name="Text Placeholder 21"/>
          <p:cNvSpPr>
            <a:spLocks noGrp="1"/>
          </p:cNvSpPr>
          <p:nvPr userDrawn="1"/>
        </p:nvSpPr>
        <p:spPr>
          <a:xfrm>
            <a:off x="306110" y="2772234"/>
            <a:ext cx="6511923" cy="1504604"/>
          </a:xfrm>
          <a:prstGeom prst="rect">
            <a:avLst/>
          </a:prstGeom>
        </p:spPr>
        <p:txBody>
          <a:bodyPr vert="horz" lIns="91440" tIns="45720" rIns="91440" bIns="45720" rtlCol="0" anchor="ctr" anchorCtr="0">
            <a:noAutofit/>
          </a:bodyPr>
          <a:lstStyle>
            <a:lvl1pPr marL="342900" indent="-256032" algn="l" defTabSz="457200" rtl="0" eaLnBrk="1" latinLnBrk="0" hangingPunct="1">
              <a:spcBef>
                <a:spcPct val="20000"/>
              </a:spcBef>
              <a:buFont typeface="Arial"/>
              <a:buChar char="•"/>
              <a:defRPr sz="2000" kern="1200">
                <a:solidFill>
                  <a:srgbClr val="53565A"/>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457200" rtl="0" eaLnBrk="1" latinLnBrk="0" hangingPunct="1">
              <a:spcBef>
                <a:spcPct val="20000"/>
              </a:spcBef>
              <a:buSzPct val="80000"/>
              <a:buFont typeface="Arial" pitchFamily="34" charset="0"/>
              <a:buChar char="-"/>
              <a:defRPr sz="1800" kern="1200">
                <a:solidFill>
                  <a:srgbClr val="53565A"/>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457200" rtl="0" eaLnBrk="1" latinLnBrk="0" hangingPunct="1">
              <a:spcBef>
                <a:spcPct val="20000"/>
              </a:spcBef>
              <a:buSzPct val="90000"/>
              <a:buFont typeface="Courier New" pitchFamily="49" charset="0"/>
              <a:buChar char="o"/>
              <a:defRPr sz="1600" kern="1200">
                <a:solidFill>
                  <a:srgbClr val="53565A"/>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457200" rtl="0" eaLnBrk="1" latinLnBrk="0" hangingPunct="1">
              <a:spcBef>
                <a:spcPct val="20000"/>
              </a:spcBef>
              <a:buSzPct val="90000"/>
              <a:buFont typeface="Courier New"/>
              <a:buChar char="o"/>
              <a:defRPr sz="1600" kern="1200">
                <a:solidFill>
                  <a:srgbClr val="53565A"/>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457200" rtl="0" eaLnBrk="1" latinLnBrk="0" hangingPunct="1">
              <a:spcBef>
                <a:spcPct val="20000"/>
              </a:spcBef>
              <a:buSzPct val="90000"/>
              <a:buFont typeface="Courier New"/>
              <a:buChar char="o"/>
              <a:defRPr sz="1600" kern="1200">
                <a:solidFill>
                  <a:srgbClr val="53565A"/>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6pPr>
            <a:lvl7pPr marL="29718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7pPr>
            <a:lvl8pPr marL="34290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8pPr>
            <a:lvl9pPr marL="3886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sz="4000" b="1" kern="1200" baseline="0" noProof="0" dirty="0">
                <a:solidFill>
                  <a:schemeClr val="bg1"/>
                </a:solidFill>
                <a:latin typeface="Verdana" panose="020B0604030504040204" pitchFamily="34" charset="0"/>
                <a:ea typeface="Verdana" panose="020B0604030504040204" pitchFamily="34" charset="0"/>
                <a:cs typeface="Verdana" panose="020B0604030504040204" pitchFamily="34" charset="0"/>
              </a:rPr>
              <a:t>Add section header </a:t>
            </a:r>
          </a:p>
        </p:txBody>
      </p:sp>
    </p:spTree>
    <p:extLst>
      <p:ext uri="{BB962C8B-B14F-4D97-AF65-F5344CB8AC3E}">
        <p14:creationId xmlns:p14="http://schemas.microsoft.com/office/powerpoint/2010/main" val="2894278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Section Header 6">
    <p:spTree>
      <p:nvGrpSpPr>
        <p:cNvPr id="1" name=""/>
        <p:cNvGrpSpPr/>
        <p:nvPr/>
      </p:nvGrpSpPr>
      <p:grpSpPr>
        <a:xfrm>
          <a:off x="0" y="0"/>
          <a:ext cx="0" cy="0"/>
          <a:chOff x="0" y="0"/>
          <a:chExt cx="0" cy="0"/>
        </a:xfrm>
      </p:grpSpPr>
      <p:sp>
        <p:nvSpPr>
          <p:cNvPr id="6" name="Rectangle 5"/>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Verdana" panose="020B0604030504040204" pitchFamily="34" charset="0"/>
              <a:ea typeface="Verdana" panose="020B0604030504040204" pitchFamily="34" charset="0"/>
              <a:cs typeface="Verdana" panose="020B0604030504040204" pitchFamily="34" charset="0"/>
            </a:endParaRP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8313"/>
            <a:ext cx="6866313" cy="6866313"/>
          </a:xfrm>
          <a:prstGeom prst="rect">
            <a:avLst/>
          </a:prstGeom>
        </p:spPr>
      </p:pic>
      <p:sp>
        <p:nvSpPr>
          <p:cNvPr id="11" name="Rectangle 10"/>
          <p:cNvSpPr/>
          <p:nvPr/>
        </p:nvSpPr>
        <p:spPr>
          <a:xfrm>
            <a:off x="0" y="2659500"/>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48400" y="2660400"/>
            <a:ext cx="1713600" cy="1713600"/>
          </a:xfrm>
          <a:prstGeom prst="rect">
            <a:avLst/>
          </a:prstGeom>
        </p:spPr>
      </p:pic>
      <p:pic>
        <p:nvPicPr>
          <p:cNvPr id="7"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6"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Add section header </a:t>
            </a:r>
          </a:p>
        </p:txBody>
      </p:sp>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8313"/>
            <a:ext cx="6866313" cy="6866313"/>
          </a:xfrm>
          <a:prstGeom prst="rect">
            <a:avLst/>
          </a:prstGeom>
        </p:spPr>
      </p:pic>
      <p:sp>
        <p:nvSpPr>
          <p:cNvPr id="13" name="Rectangle 12"/>
          <p:cNvSpPr/>
          <p:nvPr/>
        </p:nvSpPr>
        <p:spPr>
          <a:xfrm>
            <a:off x="0" y="2659500"/>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Verdana" panose="020B0604030504040204" pitchFamily="34" charset="0"/>
              <a:ea typeface="Verdana" panose="020B0604030504040204" pitchFamily="34" charset="0"/>
              <a:cs typeface="Verdana" panose="020B0604030504040204" pitchFamily="34" charset="0"/>
            </a:endParaRPr>
          </a:p>
        </p:txBody>
      </p:sp>
      <p:pic>
        <p:nvPicPr>
          <p:cNvPr id="14" name="Picture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48400" y="2660400"/>
            <a:ext cx="1713600" cy="1713600"/>
          </a:xfrm>
          <a:prstGeom prst="rect">
            <a:avLst/>
          </a:prstGeom>
        </p:spPr>
      </p:pic>
      <p:pic>
        <p:nvPicPr>
          <p:cNvPr id="15"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6"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20" name="Text Placeholder 21"/>
          <p:cNvSpPr>
            <a:spLocks noGrp="1"/>
          </p:cNvSpPr>
          <p:nvPr userDrawn="1"/>
        </p:nvSpPr>
        <p:spPr>
          <a:xfrm>
            <a:off x="306110" y="2772234"/>
            <a:ext cx="6511923" cy="1504604"/>
          </a:xfrm>
          <a:prstGeom prst="rect">
            <a:avLst/>
          </a:prstGeom>
        </p:spPr>
        <p:txBody>
          <a:bodyPr vert="horz" lIns="91440" tIns="45720" rIns="91440" bIns="45720" rtlCol="0" anchor="ctr" anchorCtr="0">
            <a:noAutofit/>
          </a:bodyPr>
          <a:lstStyle>
            <a:lvl1pPr marL="342900" indent="-256032" algn="l" defTabSz="457200" rtl="0" eaLnBrk="1" latinLnBrk="0" hangingPunct="1">
              <a:spcBef>
                <a:spcPct val="20000"/>
              </a:spcBef>
              <a:buFont typeface="Arial"/>
              <a:buChar char="•"/>
              <a:defRPr sz="2000" kern="1200">
                <a:solidFill>
                  <a:srgbClr val="53565A"/>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457200" rtl="0" eaLnBrk="1" latinLnBrk="0" hangingPunct="1">
              <a:spcBef>
                <a:spcPct val="20000"/>
              </a:spcBef>
              <a:buSzPct val="80000"/>
              <a:buFont typeface="Arial" pitchFamily="34" charset="0"/>
              <a:buChar char="-"/>
              <a:defRPr sz="1800" kern="1200">
                <a:solidFill>
                  <a:srgbClr val="53565A"/>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457200" rtl="0" eaLnBrk="1" latinLnBrk="0" hangingPunct="1">
              <a:spcBef>
                <a:spcPct val="20000"/>
              </a:spcBef>
              <a:buSzPct val="90000"/>
              <a:buFont typeface="Courier New" pitchFamily="49" charset="0"/>
              <a:buChar char="o"/>
              <a:defRPr sz="1600" kern="1200">
                <a:solidFill>
                  <a:srgbClr val="53565A"/>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457200" rtl="0" eaLnBrk="1" latinLnBrk="0" hangingPunct="1">
              <a:spcBef>
                <a:spcPct val="20000"/>
              </a:spcBef>
              <a:buSzPct val="90000"/>
              <a:buFont typeface="Courier New"/>
              <a:buChar char="o"/>
              <a:defRPr sz="1600" kern="1200">
                <a:solidFill>
                  <a:srgbClr val="53565A"/>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457200" rtl="0" eaLnBrk="1" latinLnBrk="0" hangingPunct="1">
              <a:spcBef>
                <a:spcPct val="20000"/>
              </a:spcBef>
              <a:buSzPct val="90000"/>
              <a:buFont typeface="Courier New"/>
              <a:buChar char="o"/>
              <a:defRPr sz="1600" kern="1200">
                <a:solidFill>
                  <a:srgbClr val="53565A"/>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6pPr>
            <a:lvl7pPr marL="29718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7pPr>
            <a:lvl8pPr marL="34290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8pPr>
            <a:lvl9pPr marL="3886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sz="4000" b="1" kern="1200" baseline="0" noProof="0" dirty="0">
                <a:solidFill>
                  <a:schemeClr val="bg1"/>
                </a:solidFill>
                <a:latin typeface="Verdana" panose="020B0604030504040204" pitchFamily="34" charset="0"/>
                <a:ea typeface="Verdana" panose="020B0604030504040204" pitchFamily="34" charset="0"/>
                <a:cs typeface="Verdana" panose="020B0604030504040204" pitchFamily="34" charset="0"/>
              </a:rPr>
              <a:t>Add section header </a:t>
            </a:r>
          </a:p>
        </p:txBody>
      </p:sp>
    </p:spTree>
    <p:extLst>
      <p:ext uri="{BB962C8B-B14F-4D97-AF65-F5344CB8AC3E}">
        <p14:creationId xmlns:p14="http://schemas.microsoft.com/office/powerpoint/2010/main" val="1664204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12" name="Rectangle 11"/>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Verdana" panose="020B0604030504040204" pitchFamily="34" charset="0"/>
              <a:ea typeface="Verdana" panose="020B0604030504040204" pitchFamily="34" charset="0"/>
              <a:cs typeface="Verdana" panose="020B0604030504040204" pitchFamily="34" charset="0"/>
            </a:endParaRPr>
          </a:p>
        </p:txBody>
      </p:sp>
      <p:pic>
        <p:nvPicPr>
          <p:cNvPr id="24" name="Picture 2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31808" y="1049340"/>
            <a:ext cx="2303462" cy="509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21"/>
          <p:cNvSpPr txBox="1">
            <a:spLocks noChangeArrowheads="1"/>
          </p:cNvSpPr>
          <p:nvPr/>
        </p:nvSpPr>
        <p:spPr bwMode="auto">
          <a:xfrm>
            <a:off x="300039" y="6321427"/>
            <a:ext cx="40890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dirty="0">
                <a:solidFill>
                  <a:srgbClr val="FF8200"/>
                </a:solidFill>
                <a:latin typeface="Verdana" panose="020B0604030504040204" pitchFamily="34" charset="0"/>
                <a:ea typeface="Verdana" panose="020B0604030504040204" pitchFamily="34" charset="0"/>
                <a:cs typeface="Verdana" panose="020B0604030504040204" pitchFamily="34" charset="0"/>
              </a:rPr>
              <a:t>www.elsevier.com/research-intelligence</a:t>
            </a:r>
            <a:endParaRPr lang="en-US" sz="1400" dirty="0">
              <a:solidFill>
                <a:srgbClr val="53565A"/>
              </a:solidFill>
              <a:latin typeface="Verdana" panose="020B0604030504040204" pitchFamily="34" charset="0"/>
              <a:ea typeface="Verdana" panose="020B0604030504040204" pitchFamily="34" charset="0"/>
              <a:cs typeface="Verdana" panose="020B0604030504040204" pitchFamily="34" charset="0"/>
            </a:endParaRPr>
          </a:p>
        </p:txBody>
      </p:sp>
      <p:sp>
        <p:nvSpPr>
          <p:cNvPr id="21" name="Rectangle 20"/>
          <p:cNvSpPr/>
          <p:nvPr/>
        </p:nvSpPr>
        <p:spPr>
          <a:xfrm>
            <a:off x="6794500" y="1049340"/>
            <a:ext cx="2368154" cy="5094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latin typeface="Verdana" panose="020B0604030504040204" pitchFamily="34" charset="0"/>
              <a:ea typeface="Verdana" panose="020B0604030504040204" pitchFamily="34" charset="0"/>
              <a:cs typeface="Verdana" panose="020B0604030504040204" pitchFamily="34" charset="0"/>
            </a:endParaRPr>
          </a:p>
        </p:txBody>
      </p:sp>
      <p:sp>
        <p:nvSpPr>
          <p:cNvPr id="10" name="Rectangle 9"/>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Verdana" panose="020B0604030504040204" pitchFamily="34" charset="0"/>
              <a:ea typeface="Verdana" panose="020B0604030504040204" pitchFamily="34" charset="0"/>
              <a:cs typeface="Verdana" panose="020B0604030504040204" pitchFamily="34" charset="0"/>
            </a:endParaRPr>
          </a:p>
        </p:txBody>
      </p:sp>
      <p:sp>
        <p:nvSpPr>
          <p:cNvPr id="13"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End slide</a:t>
            </a:r>
          </a:p>
        </p:txBody>
      </p:sp>
      <p:pic>
        <p:nvPicPr>
          <p:cNvPr id="14" name="Picture 2" descr="C:\Users\jamesc\Documents\Product Information\ERI General\Artfile Archive\Product Logos\Product Logos\Solution Suite Wordmarks 151 Orange\Ppt and Web\ELS_RI_Wordmark_151_RGB.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4905" y="2180398"/>
            <a:ext cx="3453293" cy="26453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31808" y="1049340"/>
            <a:ext cx="2303462" cy="509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21"/>
          <p:cNvSpPr txBox="1">
            <a:spLocks noChangeArrowheads="1"/>
          </p:cNvSpPr>
          <p:nvPr/>
        </p:nvSpPr>
        <p:spPr bwMode="auto">
          <a:xfrm>
            <a:off x="300039" y="6321427"/>
            <a:ext cx="40890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dirty="0">
                <a:solidFill>
                  <a:srgbClr val="FF8200"/>
                </a:solidFill>
                <a:latin typeface="Verdana" panose="020B0604030504040204" pitchFamily="34" charset="0"/>
                <a:ea typeface="Verdana" panose="020B0604030504040204" pitchFamily="34" charset="0"/>
                <a:cs typeface="Verdana" panose="020B0604030504040204" pitchFamily="34" charset="0"/>
              </a:rPr>
              <a:t>www.elsevier.com/research-intelligence</a:t>
            </a:r>
            <a:endParaRPr lang="en-US" sz="1400" dirty="0">
              <a:solidFill>
                <a:srgbClr val="53565A"/>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Rectangle 15"/>
          <p:cNvSpPr/>
          <p:nvPr/>
        </p:nvSpPr>
        <p:spPr>
          <a:xfrm>
            <a:off x="6794500" y="1049340"/>
            <a:ext cx="2368154" cy="5094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latin typeface="Verdana" panose="020B0604030504040204" pitchFamily="34" charset="0"/>
              <a:ea typeface="Verdana" panose="020B0604030504040204" pitchFamily="34" charset="0"/>
              <a:cs typeface="Verdana" panose="020B0604030504040204" pitchFamily="34" charset="0"/>
            </a:endParaRPr>
          </a:p>
        </p:txBody>
      </p:sp>
      <p:sp>
        <p:nvSpPr>
          <p:cNvPr id="17" name="Rectangle 16"/>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Verdana" panose="020B0604030504040204" pitchFamily="34" charset="0"/>
              <a:ea typeface="Verdana" panose="020B0604030504040204" pitchFamily="34" charset="0"/>
              <a:cs typeface="Verdana" panose="020B0604030504040204" pitchFamily="34" charset="0"/>
            </a:endParaRPr>
          </a:p>
        </p:txBody>
      </p:sp>
      <p:sp>
        <p:nvSpPr>
          <p:cNvPr id="19" name="Rectangle 18"/>
          <p:cNvSpPr/>
          <p:nvPr userDrawn="1"/>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pic>
        <p:nvPicPr>
          <p:cNvPr id="22" name="Picture 24"/>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31808" y="1049340"/>
            <a:ext cx="2303462" cy="509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p:cNvSpPr txBox="1"/>
          <p:nvPr userDrawn="1"/>
        </p:nvSpPr>
        <p:spPr>
          <a:xfrm>
            <a:off x="419100" y="4885565"/>
            <a:ext cx="5435790" cy="1107996"/>
          </a:xfrm>
          <a:prstGeom prst="rect">
            <a:avLst/>
          </a:prstGeom>
          <a:noFill/>
        </p:spPr>
        <p:txBody>
          <a:bodyPr wrap="square" rtlCol="0">
            <a:spAutoFit/>
          </a:bodyPr>
          <a:lstStyle/>
          <a:p>
            <a:pPr defTabSz="457200"/>
            <a:r>
              <a:rPr lang="en-US" sz="6600" dirty="0">
                <a:solidFill>
                  <a:srgbClr val="53565A"/>
                </a:solidFill>
                <a:latin typeface="Verdana" panose="020B0604030504040204" pitchFamily="34" charset="0"/>
                <a:ea typeface="Verdana" panose="020B0604030504040204" pitchFamily="34" charset="0"/>
                <a:cs typeface="Verdana" panose="020B0604030504040204" pitchFamily="34" charset="0"/>
              </a:rPr>
              <a:t>Thank you !</a:t>
            </a:r>
          </a:p>
        </p:txBody>
      </p:sp>
      <p:sp>
        <p:nvSpPr>
          <p:cNvPr id="25" name="TextBox 21"/>
          <p:cNvSpPr txBox="1">
            <a:spLocks noChangeArrowheads="1"/>
          </p:cNvSpPr>
          <p:nvPr userDrawn="1"/>
        </p:nvSpPr>
        <p:spPr bwMode="auto">
          <a:xfrm>
            <a:off x="300039" y="6321427"/>
            <a:ext cx="40890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457200" eaLnBrk="1" hangingPunct="1"/>
            <a:r>
              <a:rPr lang="en-US" sz="1400" dirty="0">
                <a:solidFill>
                  <a:srgbClr val="FF8200"/>
                </a:solidFill>
                <a:latin typeface="Verdana" panose="020B0604030504040204" pitchFamily="34" charset="0"/>
                <a:ea typeface="Verdana" panose="020B0604030504040204" pitchFamily="34" charset="0"/>
                <a:cs typeface="Verdana" panose="020B0604030504040204" pitchFamily="34" charset="0"/>
              </a:rPr>
              <a:t>www.elsevier.com/research-intelligence</a:t>
            </a:r>
            <a:endParaRPr lang="en-US" sz="1400" dirty="0">
              <a:solidFill>
                <a:srgbClr val="53565A"/>
              </a:solidFill>
              <a:latin typeface="Verdana" panose="020B0604030504040204" pitchFamily="34" charset="0"/>
              <a:ea typeface="Verdana" panose="020B0604030504040204" pitchFamily="34" charset="0"/>
              <a:cs typeface="Verdana" panose="020B0604030504040204" pitchFamily="34" charset="0"/>
            </a:endParaRPr>
          </a:p>
        </p:txBody>
      </p:sp>
      <p:sp>
        <p:nvSpPr>
          <p:cNvPr id="26" name="Rectangle 25"/>
          <p:cNvSpPr/>
          <p:nvPr userDrawn="1"/>
        </p:nvSpPr>
        <p:spPr>
          <a:xfrm>
            <a:off x="6831808" y="1049340"/>
            <a:ext cx="2368154" cy="5094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sp>
        <p:nvSpPr>
          <p:cNvPr id="27" name="Rectangle 26"/>
          <p:cNvSpPr/>
          <p:nvPr userDrawn="1"/>
        </p:nvSpPr>
        <p:spPr>
          <a:xfrm>
            <a:off x="419100" y="2658533"/>
            <a:ext cx="87249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defTabSz="457200"/>
            <a:r>
              <a:rPr lang="en-US" altLang="zh-CN" sz="4000" dirty="0">
                <a:solidFill>
                  <a:srgbClr val="FFFFFF"/>
                </a:solidFill>
                <a:latin typeface="Verdana" panose="020B0604030504040204" pitchFamily="34" charset="0"/>
                <a:ea typeface="Verdana" panose="020B0604030504040204" pitchFamily="34" charset="0"/>
                <a:cs typeface="Verdana" panose="020B0604030504040204" pitchFamily="34" charset="0"/>
              </a:rPr>
              <a:t>Lead the way</a:t>
            </a:r>
            <a:r>
              <a:rPr lang="en-US" altLang="zh-CN" sz="4000" baseline="0" dirty="0">
                <a:solidFill>
                  <a:srgbClr val="FFFFFF"/>
                </a:solidFill>
                <a:latin typeface="Verdana" panose="020B0604030504040204" pitchFamily="34" charset="0"/>
                <a:ea typeface="Verdana" panose="020B0604030504040204" pitchFamily="34" charset="0"/>
                <a:cs typeface="Verdana" panose="020B0604030504040204" pitchFamily="34" charset="0"/>
              </a:rPr>
              <a:t> in advancing science, technology and health.</a:t>
            </a:r>
            <a:endParaRPr lang="en-US" sz="4000"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22086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35E843-45B6-4B3A-B9CF-DA11164D794A}" type="datetimeFigureOut">
              <a:rPr lang="en-US" smtClean="0"/>
              <a:t>6/7/2018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B6CF2D-F7B5-4DEA-BA4A-2C2D3142C203}" type="slidenum">
              <a:rPr lang="en-US" smtClean="0"/>
              <a:t>‹#›</a:t>
            </a:fld>
            <a:endParaRPr lang="en-US"/>
          </a:p>
        </p:txBody>
      </p:sp>
    </p:spTree>
    <p:extLst>
      <p:ext uri="{BB962C8B-B14F-4D97-AF65-F5344CB8AC3E}">
        <p14:creationId xmlns:p14="http://schemas.microsoft.com/office/powerpoint/2010/main" val="159228112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Main Title Slide">
    <p:spTree>
      <p:nvGrpSpPr>
        <p:cNvPr id="1" name=""/>
        <p:cNvGrpSpPr/>
        <p:nvPr/>
      </p:nvGrpSpPr>
      <p:grpSpPr>
        <a:xfrm>
          <a:off x="0" y="0"/>
          <a:ext cx="0" cy="0"/>
          <a:chOff x="0" y="0"/>
          <a:chExt cx="0" cy="0"/>
        </a:xfrm>
      </p:grpSpPr>
      <p:sp>
        <p:nvSpPr>
          <p:cNvPr id="11" name="Rectangle 10"/>
          <p:cNvSpPr/>
          <p:nvPr userDrawn="1"/>
        </p:nvSpPr>
        <p:spPr>
          <a:xfrm>
            <a:off x="6917465" y="1215025"/>
            <a:ext cx="2228028" cy="4836525"/>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821072" y="1334264"/>
            <a:ext cx="2304488" cy="5096698"/>
          </a:xfrm>
          <a:prstGeom prst="rect">
            <a:avLst/>
          </a:pr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932598" y="1215024"/>
            <a:ext cx="2209588" cy="4836526"/>
          </a:xfrm>
          <a:prstGeom prst="rect">
            <a:avLst/>
          </a:prstGeom>
        </p:spPr>
      </p:pic>
      <p:sp>
        <p:nvSpPr>
          <p:cNvPr id="18" name="Rectangle 17"/>
          <p:cNvSpPr/>
          <p:nvPr userDrawn="1"/>
        </p:nvSpPr>
        <p:spPr>
          <a:xfrm>
            <a:off x="6842031" y="1215024"/>
            <a:ext cx="2303462" cy="5094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7" name="Picture 3" descr="Elsevier_W_Research_Information_1b_aw.eps"/>
          <p:cNvPicPr>
            <a:picLocks/>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429890" y="2658533"/>
            <a:ext cx="1717200" cy="171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p:cNvSpPr>
            <a:spLocks noGrp="1"/>
          </p:cNvSpPr>
          <p:nvPr>
            <p:ph type="body" sz="quarter" idx="17" hasCustomPrompt="1"/>
          </p:nvPr>
        </p:nvSpPr>
        <p:spPr>
          <a:xfrm>
            <a:off x="257175" y="4709826"/>
            <a:ext cx="5483225" cy="527050"/>
          </a:xfrm>
          <a:prstGeom prst="rect">
            <a:avLst/>
          </a:prstGeom>
        </p:spPr>
        <p:txBody>
          <a:bodyPr>
            <a:normAutofit/>
          </a:bodyPr>
          <a:lstStyle>
            <a:lvl1pPr marL="0" indent="0">
              <a:buNone/>
              <a:defRPr sz="2000"/>
            </a:lvl1pPr>
          </a:lstStyle>
          <a:p>
            <a:pPr lvl="0"/>
            <a:r>
              <a:rPr lang="en-US" dirty="0"/>
              <a:t>Click to add author’s name and job title</a:t>
            </a:r>
            <a:endParaRPr lang="en-GB" dirty="0"/>
          </a:p>
        </p:txBody>
      </p:sp>
      <p:sp>
        <p:nvSpPr>
          <p:cNvPr id="13" name="Rectangle 12"/>
          <p:cNvSpPr/>
          <p:nvPr userDrawn="1"/>
        </p:nvSpPr>
        <p:spPr>
          <a:xfrm>
            <a:off x="-18440" y="26612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432449" y="2658533"/>
            <a:ext cx="1714500" cy="1714500"/>
          </a:xfrm>
          <a:prstGeom prst="rect">
            <a:avLst/>
          </a:prstGeom>
        </p:spPr>
      </p:pic>
      <p:sp>
        <p:nvSpPr>
          <p:cNvPr id="15" name="Title 1"/>
          <p:cNvSpPr>
            <a:spLocks noGrp="1"/>
          </p:cNvSpPr>
          <p:nvPr>
            <p:ph type="ctrTitle"/>
          </p:nvPr>
        </p:nvSpPr>
        <p:spPr>
          <a:xfrm>
            <a:off x="257174" y="2781300"/>
            <a:ext cx="7032625" cy="1470025"/>
          </a:xfrm>
          <a:prstGeom prst="rect">
            <a:avLst/>
          </a:prstGeom>
        </p:spPr>
        <p:txBody>
          <a:bodyPr anchor="ctr" anchorCtr="0">
            <a:noAutofit/>
          </a:bodyPr>
          <a:lstStyle>
            <a:lvl1pPr>
              <a:defRPr sz="3600" b="1" i="0" baseline="0">
                <a:solidFill>
                  <a:schemeClr val="bg1"/>
                </a:solidFill>
                <a:latin typeface="Arial" panose="020B0604020202020204" pitchFamily="34" charset="0"/>
                <a:cs typeface="Arial" panose="020B0604020202020204" pitchFamily="34" charset="0"/>
              </a:defRPr>
            </a:lvl1pPr>
          </a:lstStyle>
          <a:p>
            <a:r>
              <a:rPr lang="en-GB" dirty="0"/>
              <a:t>Click to edit</a:t>
            </a:r>
            <a:endParaRPr lang="en-US" dirty="0"/>
          </a:p>
        </p:txBody>
      </p:sp>
      <p:pic>
        <p:nvPicPr>
          <p:cNvPr id="2050" name="Picture 2" descr="C:\Users\jamesc\Documents\Product Information\ERI General\Artfile Archive\Product Logos\Product Logos\Solution Suite Wordmarks 151 Orange\Ppt and Web\ELS_RI_Wordmark_151_RGB.png"/>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419099" y="2186256"/>
            <a:ext cx="3453293" cy="26453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userDrawn="1"/>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3"/>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Users\jamesc\Documents\Product Information\ERI General\Artfile Archive\Product Logos\Elsevier_Logos_2014\Presentation - Elsevier\Non_Solus_Logo\ELS_NS_Logo_2C_RGB.png"/>
          <p:cNvPicPr>
            <a:picLocks noChangeAspect="1" noChangeArrowheads="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p:cNvSpPr>
            <a:spLocks noGrp="1"/>
          </p:cNvSpPr>
          <p:nvPr>
            <p:ph type="body" sz="quarter" idx="18" hasCustomPrompt="1"/>
          </p:nvPr>
        </p:nvSpPr>
        <p:spPr>
          <a:xfrm>
            <a:off x="257175" y="5303344"/>
            <a:ext cx="3508375" cy="440748"/>
          </a:xfrm>
          <a:prstGeom prst="rect">
            <a:avLst/>
          </a:prstGeom>
        </p:spPr>
        <p:txBody>
          <a:bodyPr/>
          <a:lstStyle>
            <a:lvl1pPr marL="0" indent="0">
              <a:buNone/>
              <a:defRPr sz="1400" b="0"/>
            </a:lvl1pPr>
          </a:lstStyle>
          <a:p>
            <a:pPr lvl="0"/>
            <a:r>
              <a:rPr lang="en-US" dirty="0"/>
              <a:t>Click to add date</a:t>
            </a:r>
          </a:p>
        </p:txBody>
      </p:sp>
    </p:spTree>
    <p:extLst>
      <p:ext uri="{BB962C8B-B14F-4D97-AF65-F5344CB8AC3E}">
        <p14:creationId xmlns:p14="http://schemas.microsoft.com/office/powerpoint/2010/main" val="190322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 Halves Content Slide">
    <p:spTree>
      <p:nvGrpSpPr>
        <p:cNvPr id="1" name=""/>
        <p:cNvGrpSpPr/>
        <p:nvPr/>
      </p:nvGrpSpPr>
      <p:grpSpPr>
        <a:xfrm>
          <a:off x="0" y="0"/>
          <a:ext cx="0" cy="0"/>
          <a:chOff x="0" y="0"/>
          <a:chExt cx="0" cy="0"/>
        </a:xfrm>
      </p:grpSpPr>
      <p:sp>
        <p:nvSpPr>
          <p:cNvPr id="7" name="Content Placeholder 1"/>
          <p:cNvSpPr>
            <a:spLocks noGrp="1"/>
          </p:cNvSpPr>
          <p:nvPr>
            <p:ph idx="1"/>
          </p:nvPr>
        </p:nvSpPr>
        <p:spPr>
          <a:xfrm>
            <a:off x="393031" y="1500110"/>
            <a:ext cx="4012006"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4"/>
          <p:cNvSpPr>
            <a:spLocks noGrp="1"/>
          </p:cNvSpPr>
          <p:nvPr>
            <p:ph idx="11"/>
          </p:nvPr>
        </p:nvSpPr>
        <p:spPr>
          <a:xfrm>
            <a:off x="4698217" y="1500110"/>
            <a:ext cx="4028595"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1"/>
            </a:lvl1pPr>
          </a:lstStyle>
          <a:p>
            <a:r>
              <a:rPr lang="en-US"/>
              <a:t>Click to edit Master title style</a:t>
            </a:r>
            <a:endParaRPr lang="en-US" dirty="0"/>
          </a:p>
        </p:txBody>
      </p:sp>
      <p:sp>
        <p:nvSpPr>
          <p:cNvPr id="6" name="Text Placeholder 22"/>
          <p:cNvSpPr>
            <a:spLocks noGrp="1"/>
          </p:cNvSpPr>
          <p:nvPr>
            <p:ph type="body" sz="quarter" idx="16"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Tree>
    <p:extLst>
      <p:ext uri="{BB962C8B-B14F-4D97-AF65-F5344CB8AC3E}">
        <p14:creationId xmlns:p14="http://schemas.microsoft.com/office/powerpoint/2010/main" val="39142358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Only Content Slide">
    <p:spTree>
      <p:nvGrpSpPr>
        <p:cNvPr id="1" name=""/>
        <p:cNvGrpSpPr/>
        <p:nvPr/>
      </p:nvGrpSpPr>
      <p:grpSpPr>
        <a:xfrm>
          <a:off x="0" y="0"/>
          <a:ext cx="0" cy="0"/>
          <a:chOff x="0" y="0"/>
          <a:chExt cx="0" cy="0"/>
        </a:xfrm>
      </p:grpSpPr>
      <p:sp>
        <p:nvSpPr>
          <p:cNvPr id="3" name="Title 1"/>
          <p:cNvSpPr>
            <a:spLocks noGrp="1"/>
          </p:cNvSpPr>
          <p:nvPr>
            <p:ph type="title"/>
          </p:nvPr>
        </p:nvSpPr>
        <p:spPr>
          <a:xfrm>
            <a:off x="457199" y="705204"/>
            <a:ext cx="8238319" cy="418645"/>
          </a:xfrm>
        </p:spPr>
        <p:txBody>
          <a:bodyPr/>
          <a:lstStyle/>
          <a:p>
            <a:r>
              <a:rPr lang="en-US" dirty="0"/>
              <a:t>Click to edit Master title style</a:t>
            </a:r>
          </a:p>
        </p:txBody>
      </p:sp>
    </p:spTree>
    <p:extLst>
      <p:ext uri="{BB962C8B-B14F-4D97-AF65-F5344CB8AC3E}">
        <p14:creationId xmlns:p14="http://schemas.microsoft.com/office/powerpoint/2010/main" val="235281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 Box Content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lvl1pPr>
          </a:lstStyle>
          <a:p>
            <a:r>
              <a:rPr lang="en-US" dirty="0"/>
              <a:t>Title of Slide</a:t>
            </a:r>
          </a:p>
        </p:txBody>
      </p:sp>
      <p:sp>
        <p:nvSpPr>
          <p:cNvPr id="5" name="Content Placeholder 1"/>
          <p:cNvSpPr>
            <a:spLocks noGrp="1"/>
          </p:cNvSpPr>
          <p:nvPr>
            <p:ph idx="1"/>
          </p:nvPr>
        </p:nvSpPr>
        <p:spPr>
          <a:xfrm>
            <a:off x="457198" y="1500110"/>
            <a:ext cx="8238319"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a:t>Click to edit Master text styles</a:t>
            </a:r>
          </a:p>
          <a:p>
            <a:pPr lvl="1"/>
            <a:r>
              <a:rPr lang="en-US" dirty="0"/>
              <a:t>Second level</a:t>
            </a:r>
          </a:p>
          <a:p>
            <a:pPr lvl="2"/>
            <a:r>
              <a:rPr lang="en-US" dirty="0"/>
              <a:t>Third level</a:t>
            </a:r>
          </a:p>
          <a:p>
            <a:endParaRPr lang="en-US" dirty="0"/>
          </a:p>
        </p:txBody>
      </p:sp>
    </p:spTree>
    <p:extLst>
      <p:ext uri="{BB962C8B-B14F-4D97-AF65-F5344CB8AC3E}">
        <p14:creationId xmlns:p14="http://schemas.microsoft.com/office/powerpoint/2010/main" val="4010136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Sub Title Content Slide">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solidFill>
                  <a:schemeClr val="accent1"/>
                </a:solidFill>
              </a:defRPr>
            </a:lvl1pPr>
          </a:lstStyle>
          <a:p>
            <a:r>
              <a:rPr lang="en-US" dirty="0"/>
              <a:t>Title of Slide</a:t>
            </a:r>
          </a:p>
        </p:txBody>
      </p:sp>
      <p:sp>
        <p:nvSpPr>
          <p:cNvPr id="5" name="Text Placeholder 4"/>
          <p:cNvSpPr>
            <a:spLocks noGrp="1"/>
          </p:cNvSpPr>
          <p:nvPr>
            <p:ph type="body" sz="quarter" idx="10" hasCustomPrompt="1"/>
          </p:nvPr>
        </p:nvSpPr>
        <p:spPr>
          <a:xfrm>
            <a:off x="457200" y="1241714"/>
            <a:ext cx="8238318"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dirty="0"/>
              <a:t>Subtitle of Slide</a:t>
            </a:r>
          </a:p>
        </p:txBody>
      </p:sp>
      <p:sp>
        <p:nvSpPr>
          <p:cNvPr id="9" name="Text Placeholder 8"/>
          <p:cNvSpPr>
            <a:spLocks noGrp="1"/>
          </p:cNvSpPr>
          <p:nvPr>
            <p:ph type="body" sz="quarter" idx="11" hasCustomPrompt="1"/>
          </p:nvPr>
        </p:nvSpPr>
        <p:spPr>
          <a:xfrm>
            <a:off x="457198" y="5794654"/>
            <a:ext cx="8238320" cy="370435"/>
          </a:xfrm>
        </p:spPr>
        <p:txBody>
          <a:bodyPr>
            <a:normAutofit/>
          </a:bodyPr>
          <a:lstStyle>
            <a:lvl1pPr marL="0" indent="0">
              <a:buNone/>
              <a:defRPr sz="1300">
                <a:solidFill>
                  <a:srgbClr val="53565A"/>
                </a:solidFill>
              </a:defRPr>
            </a:lvl1pPr>
            <a:lvl2pPr marL="457200" indent="0">
              <a:buNone/>
              <a:defRPr sz="1600">
                <a:latin typeface="Arial"/>
                <a:cs typeface="Arial"/>
              </a:defRPr>
            </a:lvl2pPr>
          </a:lstStyle>
          <a:p>
            <a:pPr lvl="0"/>
            <a:r>
              <a:rPr lang="en-US" dirty="0"/>
              <a:t>Author Name</a:t>
            </a:r>
          </a:p>
        </p:txBody>
      </p:sp>
      <p:sp>
        <p:nvSpPr>
          <p:cNvPr id="18" name="Text Placeholder 17"/>
          <p:cNvSpPr>
            <a:spLocks noGrp="1"/>
          </p:cNvSpPr>
          <p:nvPr>
            <p:ph type="body" sz="quarter" idx="12" hasCustomPrompt="1"/>
          </p:nvPr>
        </p:nvSpPr>
        <p:spPr>
          <a:xfrm>
            <a:off x="457198" y="6165090"/>
            <a:ext cx="8238318" cy="357432"/>
          </a:xfrm>
        </p:spPr>
        <p:txBody>
          <a:bodyPr>
            <a:normAutofit/>
          </a:bodyPr>
          <a:lstStyle>
            <a:lvl1pPr marL="0" indent="0">
              <a:buNone/>
              <a:defRPr sz="1300">
                <a:solidFill>
                  <a:srgbClr val="53565A"/>
                </a:solidFill>
              </a:defRPr>
            </a:lvl1pPr>
          </a:lstStyle>
          <a:p>
            <a:pPr lvl="0"/>
            <a:r>
              <a:rPr lang="en-US" dirty="0"/>
              <a:t>Click to edit text</a:t>
            </a:r>
          </a:p>
        </p:txBody>
      </p:sp>
      <p:sp>
        <p:nvSpPr>
          <p:cNvPr id="10" name="Content Placeholder 1"/>
          <p:cNvSpPr>
            <a:spLocks noGrp="1"/>
          </p:cNvSpPr>
          <p:nvPr>
            <p:ph idx="17"/>
          </p:nvPr>
        </p:nvSpPr>
        <p:spPr>
          <a:xfrm>
            <a:off x="457198" y="1943072"/>
            <a:ext cx="8238319" cy="3765589"/>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a:t>Click to edit Master text styles</a:t>
            </a:r>
          </a:p>
          <a:p>
            <a:pPr lvl="1"/>
            <a:r>
              <a:rPr lang="en-US" dirty="0"/>
              <a:t>Second level</a:t>
            </a:r>
          </a:p>
          <a:p>
            <a:pPr lvl="2"/>
            <a:r>
              <a:rPr lang="en-US" dirty="0"/>
              <a:t>Third level</a:t>
            </a:r>
          </a:p>
          <a:p>
            <a:endParaRPr lang="en-US" dirty="0"/>
          </a:p>
        </p:txBody>
      </p:sp>
    </p:spTree>
    <p:extLst>
      <p:ext uri="{BB962C8B-B14F-4D97-AF65-F5344CB8AC3E}">
        <p14:creationId xmlns:p14="http://schemas.microsoft.com/office/powerpoint/2010/main" val="71593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Logo on right side">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400383" y="1390900"/>
            <a:ext cx="2743617" cy="4597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a:t>Click to edit title</a:t>
            </a:r>
          </a:p>
        </p:txBody>
      </p:sp>
      <p:sp>
        <p:nvSpPr>
          <p:cNvPr id="11" name="Text Placeholder 13"/>
          <p:cNvSpPr>
            <a:spLocks noGrp="1"/>
          </p:cNvSpPr>
          <p:nvPr>
            <p:ph type="body" sz="quarter" idx="18" hasCustomPrompt="1"/>
          </p:nvPr>
        </p:nvSpPr>
        <p:spPr>
          <a:xfrm>
            <a:off x="292100" y="1279525"/>
            <a:ext cx="5939888" cy="4882124"/>
          </a:xfrm>
          <a:prstGeom prst="rect">
            <a:avLst/>
          </a:prstGeom>
        </p:spPr>
        <p:txBody>
          <a:bodyPr/>
          <a:lstStyle>
            <a:lvl1pPr marL="0" indent="0">
              <a:buNone/>
              <a:defRPr sz="2000" b="0" baseline="0">
                <a:solidFill>
                  <a:srgbClr val="53565A"/>
                </a:solidFill>
              </a:defRPr>
            </a:lvl1pPr>
          </a:lstStyle>
          <a:p>
            <a:pPr lvl="0"/>
            <a:r>
              <a:rPr lang="en-GB" dirty="0"/>
              <a:t>Click to add summary</a:t>
            </a:r>
          </a:p>
        </p:txBody>
      </p:sp>
    </p:spTree>
    <p:extLst>
      <p:ext uri="{BB962C8B-B14F-4D97-AF65-F5344CB8AC3E}">
        <p14:creationId xmlns:p14="http://schemas.microsoft.com/office/powerpoint/2010/main" val="3757680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Laptop photo and tex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107801"/>
            <a:ext cx="9144000" cy="4748784"/>
          </a:xfrm>
          <a:prstGeom prst="rect">
            <a:avLst/>
          </a:prstGeom>
        </p:spPr>
      </p:pic>
      <p:sp>
        <p:nvSpPr>
          <p:cNvPr id="3" name="Rectangle 2"/>
          <p:cNvSpPr/>
          <p:nvPr userDrawn="1"/>
        </p:nvSpPr>
        <p:spPr>
          <a:xfrm>
            <a:off x="4930776" y="2861673"/>
            <a:ext cx="3588384" cy="23126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p:cNvSpPr>
            <a:spLocks noGrp="1"/>
          </p:cNvSpPr>
          <p:nvPr>
            <p:ph type="pic" sz="quarter" idx="17" hasCustomPrompt="1"/>
          </p:nvPr>
        </p:nvSpPr>
        <p:spPr>
          <a:xfrm>
            <a:off x="4923692" y="2856398"/>
            <a:ext cx="3582000" cy="2321169"/>
          </a:xfrm>
          <a:prstGeom prst="rect">
            <a:avLst/>
          </a:prstGeom>
          <a:ln>
            <a:solidFill>
              <a:schemeClr val="tx1"/>
            </a:solidFill>
          </a:ln>
        </p:spPr>
        <p:txBody>
          <a:bodyPr/>
          <a:lstStyle>
            <a:lvl1pPr>
              <a:defRPr/>
            </a:lvl1pPr>
          </a:lstStyle>
          <a:p>
            <a:r>
              <a:rPr lang="en-GB" dirty="0"/>
              <a:t>Screenshot</a:t>
            </a:r>
          </a:p>
        </p:txBody>
      </p:sp>
      <p:sp>
        <p:nvSpPr>
          <p:cNvPr id="12"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1"/>
            </a:lvl1pPr>
          </a:lstStyle>
          <a:p>
            <a:r>
              <a:rPr lang="en-US" dirty="0"/>
              <a:t>Title of Slide</a:t>
            </a:r>
          </a:p>
        </p:txBody>
      </p:sp>
      <p:sp>
        <p:nvSpPr>
          <p:cNvPr id="6" name="Content Placeholder 1"/>
          <p:cNvSpPr>
            <a:spLocks noGrp="1"/>
          </p:cNvSpPr>
          <p:nvPr>
            <p:ph idx="1"/>
          </p:nvPr>
        </p:nvSpPr>
        <p:spPr>
          <a:xfrm>
            <a:off x="457199" y="1500110"/>
            <a:ext cx="4012006" cy="4898146"/>
          </a:xfrm>
          <a:prstGeom prst="rect">
            <a:avLst/>
          </a:prstGeo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a:t>Click to edit Master text styles</a:t>
            </a:r>
          </a:p>
          <a:p>
            <a:pPr lvl="1"/>
            <a:r>
              <a:rPr lang="en-US" dirty="0"/>
              <a:t>Second level</a:t>
            </a:r>
          </a:p>
          <a:p>
            <a:pPr lvl="2"/>
            <a:r>
              <a:rPr lang="en-US" dirty="0"/>
              <a:t>Third level</a:t>
            </a:r>
          </a:p>
          <a:p>
            <a:endParaRPr lang="en-US" dirty="0"/>
          </a:p>
        </p:txBody>
      </p:sp>
    </p:spTree>
    <p:extLst>
      <p:ext uri="{BB962C8B-B14F-4D97-AF65-F5344CB8AC3E}">
        <p14:creationId xmlns:p14="http://schemas.microsoft.com/office/powerpoint/2010/main" val="1989670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Pics &amp; Text Content Slide (gre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326610"/>
            <a:ext cx="9144000" cy="4938205"/>
          </a:xfrm>
          <a:prstGeom prst="rect">
            <a:avLst/>
          </a:prstGeom>
        </p:spPr>
      </p:pic>
      <p:sp>
        <p:nvSpPr>
          <p:cNvPr id="7" name="Picture Placeholder 6"/>
          <p:cNvSpPr>
            <a:spLocks noGrp="1"/>
          </p:cNvSpPr>
          <p:nvPr>
            <p:ph type="pic" sz="quarter" idx="11"/>
          </p:nvPr>
        </p:nvSpPr>
        <p:spPr>
          <a:xfrm>
            <a:off x="101600" y="1494886"/>
            <a:ext cx="2806700" cy="2209800"/>
          </a:xfrm>
          <a:prstGeom prst="rect">
            <a:avLst/>
          </a:prstGeom>
        </p:spPr>
        <p:txBody>
          <a:bodyPr/>
          <a:lstStyle/>
          <a:p>
            <a:endParaRPr lang="en-GB"/>
          </a:p>
        </p:txBody>
      </p:sp>
      <p:sp>
        <p:nvSpPr>
          <p:cNvPr id="10" name="Picture Placeholder 6"/>
          <p:cNvSpPr>
            <a:spLocks noGrp="1"/>
          </p:cNvSpPr>
          <p:nvPr>
            <p:ph type="pic" sz="quarter" idx="12"/>
          </p:nvPr>
        </p:nvSpPr>
        <p:spPr>
          <a:xfrm>
            <a:off x="6076950" y="1494886"/>
            <a:ext cx="2806700" cy="2209800"/>
          </a:xfrm>
          <a:prstGeom prst="rect">
            <a:avLst/>
          </a:prstGeom>
        </p:spPr>
        <p:txBody>
          <a:bodyPr/>
          <a:lstStyle/>
          <a:p>
            <a:endParaRPr lang="en-GB"/>
          </a:p>
        </p:txBody>
      </p:sp>
      <p:sp>
        <p:nvSpPr>
          <p:cNvPr id="11" name="Picture Placeholder 6"/>
          <p:cNvSpPr>
            <a:spLocks noGrp="1"/>
          </p:cNvSpPr>
          <p:nvPr>
            <p:ph type="pic" sz="quarter" idx="13"/>
          </p:nvPr>
        </p:nvSpPr>
        <p:spPr>
          <a:xfrm>
            <a:off x="3089275" y="1494886"/>
            <a:ext cx="2806700" cy="2209800"/>
          </a:xfrm>
          <a:prstGeom prst="rect">
            <a:avLst/>
          </a:prstGeom>
        </p:spPr>
        <p:txBody>
          <a:bodyPr/>
          <a:lstStyle/>
          <a:p>
            <a:endParaRPr lang="en-GB"/>
          </a:p>
        </p:txBody>
      </p:sp>
      <p:sp>
        <p:nvSpPr>
          <p:cNvPr id="9" name="Picture Placeholder 8"/>
          <p:cNvSpPr>
            <a:spLocks noGrp="1"/>
          </p:cNvSpPr>
          <p:nvPr>
            <p:ph type="pic" sz="quarter" idx="14"/>
          </p:nvPr>
        </p:nvSpPr>
        <p:spPr>
          <a:xfrm>
            <a:off x="126208" y="3872962"/>
            <a:ext cx="2782092" cy="2235737"/>
          </a:xfrm>
          <a:prstGeom prst="rect">
            <a:avLst/>
          </a:prstGeom>
        </p:spPr>
        <p:txBody>
          <a:bodyPr/>
          <a:lstStyle/>
          <a:p>
            <a:endParaRPr lang="en-GB"/>
          </a:p>
        </p:txBody>
      </p:sp>
      <p:sp>
        <p:nvSpPr>
          <p:cNvPr id="14" name="Picture Placeholder 8"/>
          <p:cNvSpPr>
            <a:spLocks noGrp="1"/>
          </p:cNvSpPr>
          <p:nvPr>
            <p:ph type="pic" sz="quarter" idx="15"/>
          </p:nvPr>
        </p:nvSpPr>
        <p:spPr>
          <a:xfrm>
            <a:off x="3113883" y="3890421"/>
            <a:ext cx="2782092" cy="2235737"/>
          </a:xfrm>
          <a:prstGeom prst="rect">
            <a:avLst/>
          </a:prstGeom>
        </p:spPr>
        <p:txBody>
          <a:bodyPr/>
          <a:lstStyle/>
          <a:p>
            <a:endParaRPr lang="en-GB"/>
          </a:p>
        </p:txBody>
      </p:sp>
      <p:sp>
        <p:nvSpPr>
          <p:cNvPr id="16" name="Picture Placeholder 8"/>
          <p:cNvSpPr>
            <a:spLocks noGrp="1"/>
          </p:cNvSpPr>
          <p:nvPr>
            <p:ph type="pic" sz="quarter" idx="16"/>
          </p:nvPr>
        </p:nvSpPr>
        <p:spPr>
          <a:xfrm>
            <a:off x="6076950" y="3890420"/>
            <a:ext cx="2782092" cy="2235737"/>
          </a:xfrm>
          <a:prstGeom prst="rect">
            <a:avLst/>
          </a:prstGeom>
        </p:spPr>
        <p:txBody>
          <a:bodyPr/>
          <a:lstStyle/>
          <a:p>
            <a:endParaRPr lang="en-GB"/>
          </a:p>
        </p:txBody>
      </p:sp>
      <p:sp>
        <p:nvSpPr>
          <p:cNvPr id="12" name="Text Placeholder 22"/>
          <p:cNvSpPr>
            <a:spLocks noGrp="1"/>
          </p:cNvSpPr>
          <p:nvPr>
            <p:ph type="body" sz="quarter" idx="17"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
        <p:nvSpPr>
          <p:cNvPr id="13" name="Title 1"/>
          <p:cNvSpPr>
            <a:spLocks noGrp="1"/>
          </p:cNvSpPr>
          <p:nvPr>
            <p:ph type="title"/>
          </p:nvPr>
        </p:nvSpPr>
        <p:spPr>
          <a:xfrm>
            <a:off x="457199" y="705204"/>
            <a:ext cx="8238319" cy="418645"/>
          </a:xfrm>
        </p:spPr>
        <p:txBody>
          <a:bodyPr/>
          <a:lstStyle/>
          <a:p>
            <a:r>
              <a:rPr lang="en-US" dirty="0"/>
              <a:t>Click to edit Master title style</a:t>
            </a:r>
          </a:p>
        </p:txBody>
      </p:sp>
    </p:spTree>
    <p:extLst>
      <p:ext uri="{BB962C8B-B14F-4D97-AF65-F5344CB8AC3E}">
        <p14:creationId xmlns:p14="http://schemas.microsoft.com/office/powerpoint/2010/main" val="2095001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Image slide to righ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43440" y="1508124"/>
            <a:ext cx="4251321" cy="4890132"/>
          </a:xfrm>
          <a:prstGeom prst="rect">
            <a:avLst/>
          </a:prstGeom>
        </p:spPr>
      </p:pic>
      <p:sp>
        <p:nvSpPr>
          <p:cNvPr id="9" name="Picture Placeholder 8"/>
          <p:cNvSpPr>
            <a:spLocks noGrp="1"/>
          </p:cNvSpPr>
          <p:nvPr>
            <p:ph type="pic" sz="quarter" idx="17"/>
          </p:nvPr>
        </p:nvSpPr>
        <p:spPr>
          <a:xfrm>
            <a:off x="4775200" y="1636711"/>
            <a:ext cx="4000500" cy="4619756"/>
          </a:xfrm>
          <a:prstGeom prst="rect">
            <a:avLst/>
          </a:prstGeom>
        </p:spPr>
        <p:txBody>
          <a:bodyPr/>
          <a:lstStyle/>
          <a:p>
            <a:endParaRPr lang="en-GB" dirty="0"/>
          </a:p>
        </p:txBody>
      </p:sp>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p>
            <a:r>
              <a:rPr lang="en-US" dirty="0"/>
              <a:t>Title of Slide</a:t>
            </a:r>
          </a:p>
        </p:txBody>
      </p:sp>
      <p:sp>
        <p:nvSpPr>
          <p:cNvPr id="8" name="Content Placeholder 1"/>
          <p:cNvSpPr>
            <a:spLocks noGrp="1"/>
          </p:cNvSpPr>
          <p:nvPr>
            <p:ph idx="1"/>
          </p:nvPr>
        </p:nvSpPr>
        <p:spPr>
          <a:xfrm>
            <a:off x="457199" y="1500110"/>
            <a:ext cx="4012006" cy="4898146"/>
          </a:xfrm>
          <a:prstGeom prst="rect">
            <a:avLst/>
          </a:prstGeo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a:t>Click to edit Master text styles</a:t>
            </a:r>
          </a:p>
          <a:p>
            <a:pPr lvl="1"/>
            <a:r>
              <a:rPr lang="en-US" dirty="0"/>
              <a:t>Second level</a:t>
            </a:r>
          </a:p>
          <a:p>
            <a:pPr lvl="2"/>
            <a:r>
              <a:rPr lang="en-US" dirty="0"/>
              <a:t>Third level</a:t>
            </a:r>
          </a:p>
          <a:p>
            <a:endParaRPr lang="en-US" dirty="0"/>
          </a:p>
        </p:txBody>
      </p:sp>
    </p:spTree>
    <p:extLst>
      <p:ext uri="{BB962C8B-B14F-4D97-AF65-F5344CB8AC3E}">
        <p14:creationId xmlns:p14="http://schemas.microsoft.com/office/powerpoint/2010/main" val="419230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 Picture Content Slide (grey)">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326610"/>
            <a:ext cx="9144000" cy="4938205"/>
          </a:xfrm>
          <a:prstGeom prst="rect">
            <a:avLst/>
          </a:prstGeom>
        </p:spPr>
      </p:pic>
      <p:sp>
        <p:nvSpPr>
          <p:cNvPr id="6" name="Picture Placeholder 5"/>
          <p:cNvSpPr>
            <a:spLocks noGrp="1"/>
          </p:cNvSpPr>
          <p:nvPr>
            <p:ph type="pic" sz="quarter" idx="11"/>
          </p:nvPr>
        </p:nvSpPr>
        <p:spPr>
          <a:xfrm>
            <a:off x="139700" y="1435100"/>
            <a:ext cx="8839200" cy="4457700"/>
          </a:xfrm>
          <a:prstGeom prst="rect">
            <a:avLst/>
          </a:prstGeom>
        </p:spPr>
        <p:txBody>
          <a:bodyPr/>
          <a:lstStyle/>
          <a:p>
            <a:endParaRPr lang="en-GB" dirty="0"/>
          </a:p>
        </p:txBody>
      </p:sp>
      <p:sp>
        <p:nvSpPr>
          <p:cNvPr id="5" name="Text Placeholder 22"/>
          <p:cNvSpPr>
            <a:spLocks noGrp="1"/>
          </p:cNvSpPr>
          <p:nvPr>
            <p:ph type="body" sz="quarter" idx="16"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
        <p:nvSpPr>
          <p:cNvPr id="7" name="Title 1"/>
          <p:cNvSpPr>
            <a:spLocks noGrp="1"/>
          </p:cNvSpPr>
          <p:nvPr>
            <p:ph type="title"/>
          </p:nvPr>
        </p:nvSpPr>
        <p:spPr>
          <a:xfrm>
            <a:off x="457199" y="705204"/>
            <a:ext cx="8238319" cy="418645"/>
          </a:xfrm>
        </p:spPr>
        <p:txBody>
          <a:bodyPr/>
          <a:lstStyle/>
          <a:p>
            <a:r>
              <a:rPr lang="en-US" dirty="0"/>
              <a:t>Click to edit Master title style</a:t>
            </a:r>
          </a:p>
        </p:txBody>
      </p:sp>
    </p:spTree>
    <p:extLst>
      <p:ext uri="{BB962C8B-B14F-4D97-AF65-F5344CB8AC3E}">
        <p14:creationId xmlns:p14="http://schemas.microsoft.com/office/powerpoint/2010/main" val="21605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Pics &amp; Text Content Slide">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101600" y="1494886"/>
            <a:ext cx="2806700" cy="2209800"/>
          </a:xfrm>
          <a:prstGeom prst="rect">
            <a:avLst/>
          </a:prstGeom>
        </p:spPr>
        <p:txBody>
          <a:bodyPr/>
          <a:lstStyle/>
          <a:p>
            <a:endParaRPr lang="en-GB"/>
          </a:p>
        </p:txBody>
      </p:sp>
      <p:sp>
        <p:nvSpPr>
          <p:cNvPr id="10" name="Picture Placeholder 6"/>
          <p:cNvSpPr>
            <a:spLocks noGrp="1"/>
          </p:cNvSpPr>
          <p:nvPr>
            <p:ph type="pic" sz="quarter" idx="12"/>
          </p:nvPr>
        </p:nvSpPr>
        <p:spPr>
          <a:xfrm>
            <a:off x="6076950" y="1494886"/>
            <a:ext cx="2806700" cy="2209800"/>
          </a:xfrm>
          <a:prstGeom prst="rect">
            <a:avLst/>
          </a:prstGeom>
        </p:spPr>
        <p:txBody>
          <a:bodyPr/>
          <a:lstStyle/>
          <a:p>
            <a:endParaRPr lang="en-GB"/>
          </a:p>
        </p:txBody>
      </p:sp>
      <p:sp>
        <p:nvSpPr>
          <p:cNvPr id="11" name="Picture Placeholder 6"/>
          <p:cNvSpPr>
            <a:spLocks noGrp="1"/>
          </p:cNvSpPr>
          <p:nvPr>
            <p:ph type="pic" sz="quarter" idx="13"/>
          </p:nvPr>
        </p:nvSpPr>
        <p:spPr>
          <a:xfrm>
            <a:off x="3089275" y="1494886"/>
            <a:ext cx="2806700" cy="2209800"/>
          </a:xfrm>
          <a:prstGeom prst="rect">
            <a:avLst/>
          </a:prstGeom>
        </p:spPr>
        <p:txBody>
          <a:bodyPr/>
          <a:lstStyle/>
          <a:p>
            <a:endParaRPr lang="en-GB"/>
          </a:p>
        </p:txBody>
      </p:sp>
      <p:sp>
        <p:nvSpPr>
          <p:cNvPr id="9" name="Picture Placeholder 8"/>
          <p:cNvSpPr>
            <a:spLocks noGrp="1"/>
          </p:cNvSpPr>
          <p:nvPr>
            <p:ph type="pic" sz="quarter" idx="14"/>
          </p:nvPr>
        </p:nvSpPr>
        <p:spPr>
          <a:xfrm>
            <a:off x="126208" y="3872962"/>
            <a:ext cx="2782092" cy="2235737"/>
          </a:xfrm>
          <a:prstGeom prst="rect">
            <a:avLst/>
          </a:prstGeom>
        </p:spPr>
        <p:txBody>
          <a:bodyPr/>
          <a:lstStyle/>
          <a:p>
            <a:endParaRPr lang="en-GB"/>
          </a:p>
        </p:txBody>
      </p:sp>
      <p:sp>
        <p:nvSpPr>
          <p:cNvPr id="14" name="Picture Placeholder 8"/>
          <p:cNvSpPr>
            <a:spLocks noGrp="1"/>
          </p:cNvSpPr>
          <p:nvPr>
            <p:ph type="pic" sz="quarter" idx="15"/>
          </p:nvPr>
        </p:nvSpPr>
        <p:spPr>
          <a:xfrm>
            <a:off x="3113883" y="3890421"/>
            <a:ext cx="2782092" cy="2235737"/>
          </a:xfrm>
          <a:prstGeom prst="rect">
            <a:avLst/>
          </a:prstGeom>
        </p:spPr>
        <p:txBody>
          <a:bodyPr/>
          <a:lstStyle/>
          <a:p>
            <a:endParaRPr lang="en-GB"/>
          </a:p>
        </p:txBody>
      </p:sp>
      <p:sp>
        <p:nvSpPr>
          <p:cNvPr id="16" name="Picture Placeholder 8"/>
          <p:cNvSpPr>
            <a:spLocks noGrp="1"/>
          </p:cNvSpPr>
          <p:nvPr>
            <p:ph type="pic" sz="quarter" idx="16"/>
          </p:nvPr>
        </p:nvSpPr>
        <p:spPr>
          <a:xfrm>
            <a:off x="6076950" y="3890420"/>
            <a:ext cx="2782092" cy="2235737"/>
          </a:xfrm>
          <a:prstGeom prst="rect">
            <a:avLst/>
          </a:prstGeom>
        </p:spPr>
        <p:txBody>
          <a:bodyPr/>
          <a:lstStyle/>
          <a:p>
            <a:endParaRPr lang="en-GB"/>
          </a:p>
        </p:txBody>
      </p:sp>
      <p:sp>
        <p:nvSpPr>
          <p:cNvPr id="12" name="Text Placeholder 22"/>
          <p:cNvSpPr>
            <a:spLocks noGrp="1"/>
          </p:cNvSpPr>
          <p:nvPr>
            <p:ph type="body" sz="quarter" idx="17"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
        <p:nvSpPr>
          <p:cNvPr id="13" name="Title 1"/>
          <p:cNvSpPr>
            <a:spLocks noGrp="1"/>
          </p:cNvSpPr>
          <p:nvPr>
            <p:ph type="title"/>
          </p:nvPr>
        </p:nvSpPr>
        <p:spPr>
          <a:xfrm>
            <a:off x="457199" y="705204"/>
            <a:ext cx="8238319" cy="418645"/>
          </a:xfrm>
        </p:spPr>
        <p:txBody>
          <a:bodyPr/>
          <a:lstStyle/>
          <a:p>
            <a:r>
              <a:rPr lang="en-US" dirty="0"/>
              <a:t>Click to edit Master title style</a:t>
            </a:r>
          </a:p>
        </p:txBody>
      </p:sp>
    </p:spTree>
    <p:extLst>
      <p:ext uri="{BB962C8B-B14F-4D97-AF65-F5344CB8AC3E}">
        <p14:creationId xmlns:p14="http://schemas.microsoft.com/office/powerpoint/2010/main" val="2903554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2 Halves Content Slide">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9" y="1500110"/>
            <a:ext cx="4012006"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a:t>Click to edit Master text styles</a:t>
            </a:r>
          </a:p>
          <a:p>
            <a:pPr lvl="1"/>
            <a:r>
              <a:rPr lang="en-US" dirty="0"/>
              <a:t>Second level</a:t>
            </a:r>
          </a:p>
          <a:p>
            <a:pPr lvl="2"/>
            <a:r>
              <a:rPr lang="en-US" dirty="0"/>
              <a:t>Third level</a:t>
            </a:r>
          </a:p>
          <a:p>
            <a:endParaRPr lang="en-US" dirty="0"/>
          </a:p>
        </p:txBody>
      </p:sp>
      <p:sp>
        <p:nvSpPr>
          <p:cNvPr id="8" name="Content Placeholder 4"/>
          <p:cNvSpPr>
            <a:spLocks noGrp="1"/>
          </p:cNvSpPr>
          <p:nvPr>
            <p:ph idx="11"/>
          </p:nvPr>
        </p:nvSpPr>
        <p:spPr>
          <a:xfrm>
            <a:off x="4698217" y="1500110"/>
            <a:ext cx="4028595"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a:t>Click to edit Master text styles</a:t>
            </a:r>
          </a:p>
          <a:p>
            <a:pPr lvl="1"/>
            <a:r>
              <a:rPr lang="en-US" dirty="0"/>
              <a:t>Second level</a:t>
            </a:r>
          </a:p>
          <a:p>
            <a:pPr lvl="2"/>
            <a:r>
              <a:rPr lang="en-US" dirty="0"/>
              <a:t>Third level</a:t>
            </a:r>
          </a:p>
          <a:p>
            <a:endParaRPr lang="en-US" dirty="0"/>
          </a:p>
        </p:txBody>
      </p:sp>
      <p:sp>
        <p:nvSpPr>
          <p:cNvPr id="13"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1"/>
            </a:lvl1pPr>
          </a:lstStyle>
          <a:p>
            <a:r>
              <a:rPr lang="en-US" dirty="0"/>
              <a:t>Title of Slide</a:t>
            </a:r>
          </a:p>
        </p:txBody>
      </p:sp>
      <p:sp>
        <p:nvSpPr>
          <p:cNvPr id="6" name="Text Placeholder 22"/>
          <p:cNvSpPr>
            <a:spLocks noGrp="1"/>
          </p:cNvSpPr>
          <p:nvPr>
            <p:ph type="body" sz="quarter" idx="16"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Tree>
    <p:extLst>
      <p:ext uri="{BB962C8B-B14F-4D97-AF65-F5344CB8AC3E}">
        <p14:creationId xmlns:p14="http://schemas.microsoft.com/office/powerpoint/2010/main" val="143188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 Picture Content Slide">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393030" y="5683662"/>
            <a:ext cx="8238320" cy="714593"/>
          </a:xfrm>
          <a:prstGeom prst="rect">
            <a:avLst/>
          </a:prstGeom>
        </p:spPr>
        <p:txBody>
          <a:bodyPr/>
          <a:lstStyle>
            <a:lvl1pPr>
              <a:buNone/>
              <a:defRPr sz="1600">
                <a:solidFill>
                  <a:srgbClr val="53565A"/>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12" name="Picture Placeholder 2"/>
          <p:cNvSpPr>
            <a:spLocks noGrp="1"/>
          </p:cNvSpPr>
          <p:nvPr>
            <p:ph type="pic" idx="1" hasCustomPrompt="1"/>
          </p:nvPr>
        </p:nvSpPr>
        <p:spPr>
          <a:xfrm>
            <a:off x="393030" y="1500110"/>
            <a:ext cx="8238320" cy="3878033"/>
          </a:xfrm>
          <a:prstGeom prst="rect">
            <a:avLst/>
          </a:prstGeom>
        </p:spPr>
        <p:txBody>
          <a:bodyPr>
            <a:normAutofit/>
          </a:bodyPr>
          <a:lstStyle>
            <a:lvl1pPr marL="0" indent="0" algn="ctr">
              <a:buNone/>
              <a:defRPr sz="2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Picture here</a:t>
            </a:r>
          </a:p>
        </p:txBody>
      </p:sp>
      <p:sp>
        <p:nvSpPr>
          <p:cNvPr id="8"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lvl1pPr>
          </a:lstStyle>
          <a:p>
            <a:r>
              <a:rPr lang="en-US"/>
              <a:t>Click to edit Master title style</a:t>
            </a:r>
            <a:endParaRPr lang="en-US" dirty="0"/>
          </a:p>
        </p:txBody>
      </p:sp>
      <p:sp>
        <p:nvSpPr>
          <p:cNvPr id="7" name="Text Placeholder 22"/>
          <p:cNvSpPr>
            <a:spLocks noGrp="1"/>
          </p:cNvSpPr>
          <p:nvPr>
            <p:ph type="body" sz="quarter" idx="16"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Tree>
    <p:extLst>
      <p:ext uri="{BB962C8B-B14F-4D97-AF65-F5344CB8AC3E}">
        <p14:creationId xmlns:p14="http://schemas.microsoft.com/office/powerpoint/2010/main" val="18406699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 Picture Content Slide">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7198" y="5683662"/>
            <a:ext cx="8238320" cy="714593"/>
          </a:xfrm>
          <a:prstGeom prst="rect">
            <a:avLst/>
          </a:prstGeom>
        </p:spPr>
        <p:txBody>
          <a:bodyPr/>
          <a:lstStyle>
            <a:lvl1pPr>
              <a:buNone/>
              <a:defRPr sz="1600">
                <a:solidFill>
                  <a:srgbClr val="53565A"/>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p:txBody>
      </p:sp>
      <p:sp>
        <p:nvSpPr>
          <p:cNvPr id="12" name="Picture Placeholder 2"/>
          <p:cNvSpPr>
            <a:spLocks noGrp="1"/>
          </p:cNvSpPr>
          <p:nvPr>
            <p:ph type="pic" idx="1" hasCustomPrompt="1"/>
          </p:nvPr>
        </p:nvSpPr>
        <p:spPr>
          <a:xfrm>
            <a:off x="457198" y="1500110"/>
            <a:ext cx="8238320" cy="3878033"/>
          </a:xfrm>
          <a:prstGeom prst="rect">
            <a:avLst/>
          </a:prstGeom>
        </p:spPr>
        <p:txBody>
          <a:bodyPr>
            <a:normAutofit/>
          </a:bodyPr>
          <a:lstStyle>
            <a:lvl1pPr marL="0" indent="0" algn="ctr">
              <a:buNone/>
              <a:defRPr sz="2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Picture here</a:t>
            </a:r>
          </a:p>
        </p:txBody>
      </p:sp>
      <p:sp>
        <p:nvSpPr>
          <p:cNvPr id="8"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lvl1pPr>
          </a:lstStyle>
          <a:p>
            <a:r>
              <a:rPr lang="en-US" dirty="0"/>
              <a:t>Title of Slide</a:t>
            </a:r>
          </a:p>
        </p:txBody>
      </p:sp>
      <p:sp>
        <p:nvSpPr>
          <p:cNvPr id="7" name="Text Placeholder 22"/>
          <p:cNvSpPr>
            <a:spLocks noGrp="1"/>
          </p:cNvSpPr>
          <p:nvPr>
            <p:ph type="body" sz="quarter" idx="16"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Tree>
    <p:extLst>
      <p:ext uri="{BB962C8B-B14F-4D97-AF65-F5344CB8AC3E}">
        <p14:creationId xmlns:p14="http://schemas.microsoft.com/office/powerpoint/2010/main" val="3341909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Section header 1 ">
    <p:spTree>
      <p:nvGrpSpPr>
        <p:cNvPr id="1" name=""/>
        <p:cNvGrpSpPr/>
        <p:nvPr/>
      </p:nvGrpSpPr>
      <p:grpSpPr>
        <a:xfrm>
          <a:off x="0" y="0"/>
          <a:ext cx="0" cy="0"/>
          <a:chOff x="0" y="0"/>
          <a:chExt cx="0" cy="0"/>
        </a:xfrm>
      </p:grpSpPr>
      <p:sp>
        <p:nvSpPr>
          <p:cNvPr id="7" name="Rectangle 6"/>
          <p:cNvSpPr/>
          <p:nvPr userDrawn="1"/>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8313"/>
            <a:ext cx="6924554" cy="6881395"/>
          </a:xfrm>
          <a:prstGeom prst="rect">
            <a:avLst/>
          </a:prstGeom>
        </p:spPr>
      </p:pic>
      <p:sp>
        <p:nvSpPr>
          <p:cNvPr id="8" name="Rectangle 7"/>
          <p:cNvSpPr/>
          <p:nvPr userDrawn="1"/>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32449" y="2658533"/>
            <a:ext cx="1714500" cy="1714500"/>
          </a:xfrm>
          <a:prstGeom prst="rect">
            <a:avLst/>
          </a:prstGeom>
        </p:spPr>
      </p:pic>
      <p:pic>
        <p:nvPicPr>
          <p:cNvPr id="9" name="Picture 13"/>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a:t>Add section header </a:t>
            </a:r>
          </a:p>
        </p:txBody>
      </p:sp>
    </p:spTree>
    <p:extLst>
      <p:ext uri="{BB962C8B-B14F-4D97-AF65-F5344CB8AC3E}">
        <p14:creationId xmlns:p14="http://schemas.microsoft.com/office/powerpoint/2010/main" val="3746185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7" name="Rectangle 6"/>
          <p:cNvSpPr/>
          <p:nvPr userDrawn="1"/>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7463" y="-8313"/>
            <a:ext cx="6866313" cy="6866313"/>
          </a:xfrm>
          <a:prstGeom prst="rect">
            <a:avLst/>
          </a:prstGeom>
        </p:spPr>
      </p:pic>
      <p:sp>
        <p:nvSpPr>
          <p:cNvPr id="8" name="Rectangle 7"/>
          <p:cNvSpPr/>
          <p:nvPr userDrawn="1"/>
        </p:nvSpPr>
        <p:spPr>
          <a:xfrm>
            <a:off x="-17462" y="2658533"/>
            <a:ext cx="9161462"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7444800" y="2658534"/>
            <a:ext cx="1717200" cy="1717200"/>
          </a:xfrm>
          <a:prstGeom prst="rect">
            <a:avLst/>
          </a:prstGeom>
        </p:spPr>
      </p:pic>
      <p:pic>
        <p:nvPicPr>
          <p:cNvPr id="9" name="Picture 13"/>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a:t>Add section header </a:t>
            </a:r>
          </a:p>
        </p:txBody>
      </p:sp>
    </p:spTree>
    <p:extLst>
      <p:ext uri="{BB962C8B-B14F-4D97-AF65-F5344CB8AC3E}">
        <p14:creationId xmlns:p14="http://schemas.microsoft.com/office/powerpoint/2010/main" val="2553869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sp>
        <p:nvSpPr>
          <p:cNvPr id="6" name="Rectangle 5"/>
          <p:cNvSpPr/>
          <p:nvPr userDrawn="1"/>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8313"/>
            <a:ext cx="6866313" cy="6866313"/>
          </a:xfrm>
          <a:prstGeom prst="rect">
            <a:avLst/>
          </a:prstGeom>
        </p:spPr>
      </p:pic>
      <p:sp>
        <p:nvSpPr>
          <p:cNvPr id="7" name="Rectangle 6"/>
          <p:cNvSpPr/>
          <p:nvPr userDrawn="1"/>
        </p:nvSpPr>
        <p:spPr>
          <a:xfrm>
            <a:off x="0" y="2659666"/>
            <a:ext cx="9178922"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63289" y="2658533"/>
            <a:ext cx="1715633" cy="1715633"/>
          </a:xfrm>
          <a:prstGeom prst="rect">
            <a:avLst/>
          </a:prstGeom>
        </p:spPr>
      </p:pic>
      <p:pic>
        <p:nvPicPr>
          <p:cNvPr id="8" name="Picture 13"/>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a:t>Add section header </a:t>
            </a:r>
          </a:p>
        </p:txBody>
      </p:sp>
    </p:spTree>
    <p:extLst>
      <p:ext uri="{BB962C8B-B14F-4D97-AF65-F5344CB8AC3E}">
        <p14:creationId xmlns:p14="http://schemas.microsoft.com/office/powerpoint/2010/main" val="281473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Section header 4">
    <p:spTree>
      <p:nvGrpSpPr>
        <p:cNvPr id="1" name=""/>
        <p:cNvGrpSpPr/>
        <p:nvPr/>
      </p:nvGrpSpPr>
      <p:grpSpPr>
        <a:xfrm>
          <a:off x="0" y="0"/>
          <a:ext cx="0" cy="0"/>
          <a:chOff x="0" y="0"/>
          <a:chExt cx="0" cy="0"/>
        </a:xfrm>
      </p:grpSpPr>
      <p:sp>
        <p:nvSpPr>
          <p:cNvPr id="6" name="Rectangle 5"/>
          <p:cNvSpPr/>
          <p:nvPr userDrawn="1"/>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8313"/>
            <a:ext cx="6866313" cy="6866313"/>
          </a:xfrm>
          <a:prstGeom prst="rect">
            <a:avLst/>
          </a:prstGeom>
        </p:spPr>
      </p:pic>
      <p:sp>
        <p:nvSpPr>
          <p:cNvPr id="8" name="Rectangle 7"/>
          <p:cNvSpPr/>
          <p:nvPr userDrawn="1"/>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29499" y="2658532"/>
            <a:ext cx="1714501" cy="1714501"/>
          </a:xfrm>
          <a:prstGeom prst="rect">
            <a:avLst/>
          </a:prstGeom>
        </p:spPr>
      </p:pic>
      <p:pic>
        <p:nvPicPr>
          <p:cNvPr id="7" name="Picture 13"/>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C:\Users\jamesc\Documents\Product Information\ERI General\Artfile Archive\Product Logos\Elsevier_Logos_2014\Presentation - Elsevier\Non_Solus_Logo\ELS_NS_Logo_2C_RGB.pn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a:t>Add section header </a:t>
            </a:r>
          </a:p>
        </p:txBody>
      </p:sp>
    </p:spTree>
    <p:extLst>
      <p:ext uri="{BB962C8B-B14F-4D97-AF65-F5344CB8AC3E}">
        <p14:creationId xmlns:p14="http://schemas.microsoft.com/office/powerpoint/2010/main" val="135333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Section Header 5">
    <p:spTree>
      <p:nvGrpSpPr>
        <p:cNvPr id="1" name=""/>
        <p:cNvGrpSpPr/>
        <p:nvPr/>
      </p:nvGrpSpPr>
      <p:grpSpPr>
        <a:xfrm>
          <a:off x="0" y="0"/>
          <a:ext cx="0" cy="0"/>
          <a:chOff x="0" y="0"/>
          <a:chExt cx="0" cy="0"/>
        </a:xfrm>
      </p:grpSpPr>
      <p:sp>
        <p:nvSpPr>
          <p:cNvPr id="6" name="Rectangle 5"/>
          <p:cNvSpPr/>
          <p:nvPr userDrawn="1"/>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70" y="-8313"/>
            <a:ext cx="6691477" cy="6866313"/>
          </a:xfrm>
          <a:prstGeom prst="rect">
            <a:avLst/>
          </a:prstGeom>
        </p:spPr>
      </p:pic>
      <p:sp>
        <p:nvSpPr>
          <p:cNvPr id="9" name="Rectangle 8"/>
          <p:cNvSpPr/>
          <p:nvPr userDrawn="1"/>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29500" y="2658533"/>
            <a:ext cx="1714500" cy="1714500"/>
          </a:xfrm>
          <a:prstGeom prst="rect">
            <a:avLst/>
          </a:prstGeom>
        </p:spPr>
      </p:pic>
      <p:pic>
        <p:nvPicPr>
          <p:cNvPr id="7" name="Picture 13"/>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jamesc\Documents\Product Information\ERI General\Artfile Archive\Product Logos\Elsevier_Logos_2014\Presentation - Elsevier\Non_Solus_Logo\ELS_NS_Logo_2C_RGB.pn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a:t>Add section header </a:t>
            </a:r>
          </a:p>
        </p:txBody>
      </p:sp>
    </p:spTree>
    <p:extLst>
      <p:ext uri="{BB962C8B-B14F-4D97-AF65-F5344CB8AC3E}">
        <p14:creationId xmlns:p14="http://schemas.microsoft.com/office/powerpoint/2010/main" val="1103316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Section Header 6">
    <p:spTree>
      <p:nvGrpSpPr>
        <p:cNvPr id="1" name=""/>
        <p:cNvGrpSpPr/>
        <p:nvPr/>
      </p:nvGrpSpPr>
      <p:grpSpPr>
        <a:xfrm>
          <a:off x="0" y="0"/>
          <a:ext cx="0" cy="0"/>
          <a:chOff x="0" y="0"/>
          <a:chExt cx="0" cy="0"/>
        </a:xfrm>
      </p:grpSpPr>
      <p:sp>
        <p:nvSpPr>
          <p:cNvPr id="6" name="Rectangle 5"/>
          <p:cNvSpPr/>
          <p:nvPr userDrawn="1"/>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8313"/>
            <a:ext cx="6866313" cy="6866313"/>
          </a:xfrm>
          <a:prstGeom prst="rect">
            <a:avLst/>
          </a:prstGeom>
        </p:spPr>
      </p:pic>
      <p:sp>
        <p:nvSpPr>
          <p:cNvPr id="11" name="Rectangle 10"/>
          <p:cNvSpPr/>
          <p:nvPr userDrawn="1"/>
        </p:nvSpPr>
        <p:spPr>
          <a:xfrm>
            <a:off x="0" y="2659500"/>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48400" y="2660400"/>
            <a:ext cx="1713600" cy="1713600"/>
          </a:xfrm>
          <a:prstGeom prst="rect">
            <a:avLst/>
          </a:prstGeom>
        </p:spPr>
      </p:pic>
      <p:pic>
        <p:nvPicPr>
          <p:cNvPr id="7" name="Picture 13"/>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jamesc\Documents\Product Information\ERI General\Artfile Archive\Product Logos\Elsevier_Logos_2014\Presentation - Elsevier\Non_Solus_Logo\ELS_NS_Logo_2C_RGB.pn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a:t>Add section header </a:t>
            </a:r>
          </a:p>
        </p:txBody>
      </p:sp>
    </p:spTree>
    <p:extLst>
      <p:ext uri="{BB962C8B-B14F-4D97-AF65-F5344CB8AC3E}">
        <p14:creationId xmlns:p14="http://schemas.microsoft.com/office/powerpoint/2010/main" val="132151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12" name="Rectangle 11"/>
          <p:cNvSpPr/>
          <p:nvPr userDrawn="1"/>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4"/>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31807" y="1049338"/>
            <a:ext cx="2303462" cy="509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21"/>
          <p:cNvSpPr txBox="1">
            <a:spLocks noChangeArrowheads="1"/>
          </p:cNvSpPr>
          <p:nvPr userDrawn="1"/>
        </p:nvSpPr>
        <p:spPr bwMode="auto">
          <a:xfrm>
            <a:off x="300038" y="6321425"/>
            <a:ext cx="40890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dirty="0">
                <a:solidFill>
                  <a:srgbClr val="FF8200"/>
                </a:solidFill>
                <a:latin typeface="NexusSansOT" pitchFamily="-104" charset="0"/>
              </a:rPr>
              <a:t>www.elsevier.com/research-intelligence</a:t>
            </a:r>
            <a:endParaRPr lang="en-US" sz="1400" dirty="0">
              <a:solidFill>
                <a:srgbClr val="53565A"/>
              </a:solidFill>
              <a:latin typeface="NexusSansOT" pitchFamily="-104" charset="0"/>
            </a:endParaRPr>
          </a:p>
        </p:txBody>
      </p:sp>
      <p:sp>
        <p:nvSpPr>
          <p:cNvPr id="21" name="Rectangle 20"/>
          <p:cNvSpPr/>
          <p:nvPr userDrawn="1"/>
        </p:nvSpPr>
        <p:spPr>
          <a:xfrm>
            <a:off x="6794500" y="1049338"/>
            <a:ext cx="2368154" cy="5094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userDrawn="1"/>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a:t>End slide</a:t>
            </a:r>
          </a:p>
        </p:txBody>
      </p:sp>
      <p:pic>
        <p:nvPicPr>
          <p:cNvPr id="14" name="Picture 2" descr="C:\Users\jamesc\Documents\Product Information\ERI General\Artfile Archive\Product Logos\Product Logos\Solution Suite Wordmarks 151 Orange\Ppt and Web\ELS_RI_Wordmark_151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19099" y="2186256"/>
            <a:ext cx="3453293" cy="26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569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124200" y="6376243"/>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244408" y="6448251"/>
            <a:ext cx="941982" cy="365125"/>
          </a:xfrm>
          <a:prstGeom prst="rect">
            <a:avLst/>
          </a:prstGeom>
        </p:spPr>
        <p:txBody>
          <a:bodyPr/>
          <a:lstStyle/>
          <a:p>
            <a:fld id="{6FF143CE-B2F2-4E10-8847-F2E300A111D7}" type="slidenum">
              <a:rPr lang="en-US" smtClean="0"/>
              <a:t>‹#›</a:t>
            </a:fld>
            <a:endParaRPr lang="en-US"/>
          </a:p>
        </p:txBody>
      </p:sp>
      <p:sp>
        <p:nvSpPr>
          <p:cNvPr id="9" name="Title Placeholder 1"/>
          <p:cNvSpPr>
            <a:spLocks noGrp="1"/>
          </p:cNvSpPr>
          <p:nvPr>
            <p:ph type="title"/>
          </p:nvPr>
        </p:nvSpPr>
        <p:spPr>
          <a:xfrm>
            <a:off x="446856" y="274638"/>
            <a:ext cx="8229600" cy="562074"/>
          </a:xfrm>
          <a:prstGeom prst="rect">
            <a:avLst/>
          </a:prstGeom>
        </p:spPr>
        <p:txBody>
          <a:bodyPr vert="horz" lIns="91440" tIns="45720" rIns="91440" bIns="45720" rtlCol="0" anchor="b" anchorCtr="0">
            <a:normAutofit/>
          </a:bodyPr>
          <a:lstStyle/>
          <a:p>
            <a:r>
              <a:rPr lang="en-US" dirty="0"/>
              <a:t>Click to edit Master title style</a:t>
            </a:r>
          </a:p>
        </p:txBody>
      </p:sp>
    </p:spTree>
    <p:extLst>
      <p:ext uri="{BB962C8B-B14F-4D97-AF65-F5344CB8AC3E}">
        <p14:creationId xmlns:p14="http://schemas.microsoft.com/office/powerpoint/2010/main" val="266061807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Map with table and facet">
    <p:spTree>
      <p:nvGrpSpPr>
        <p:cNvPr id="1" name=""/>
        <p:cNvGrpSpPr/>
        <p:nvPr/>
      </p:nvGrpSpPr>
      <p:grpSpPr>
        <a:xfrm>
          <a:off x="0" y="0"/>
          <a:ext cx="0" cy="0"/>
          <a:chOff x="0" y="0"/>
          <a:chExt cx="0" cy="0"/>
        </a:xfrm>
      </p:grpSpPr>
      <p:sp>
        <p:nvSpPr>
          <p:cNvPr id="20" name="Title"/>
          <p:cNvSpPr>
            <a:spLocks noGrp="1"/>
          </p:cNvSpPr>
          <p:nvPr>
            <p:ph type="title"/>
          </p:nvPr>
        </p:nvSpPr>
        <p:spPr>
          <a:xfrm>
            <a:off x="228600" y="381001"/>
            <a:ext cx="8686800" cy="691350"/>
          </a:xfrm>
        </p:spPr>
        <p:txBody>
          <a:bodyPr lIns="0" tIns="0" rIns="0" bIns="0">
            <a:normAutofit/>
          </a:bodyPr>
          <a:lstStyle>
            <a:lvl1pPr>
              <a:defRPr sz="1500"/>
            </a:lvl1pPr>
          </a:lstStyle>
          <a:p>
            <a:r>
              <a:rPr lang="en-US" dirty="0"/>
              <a:t>Click to edit Master title style</a:t>
            </a:r>
          </a:p>
        </p:txBody>
      </p:sp>
      <p:sp>
        <p:nvSpPr>
          <p:cNvPr id="22" name="Slide Number Placeholder 2"/>
          <p:cNvSpPr>
            <a:spLocks noGrp="1"/>
          </p:cNvSpPr>
          <p:nvPr>
            <p:ph type="sldNum" sz="quarter" idx="12"/>
          </p:nvPr>
        </p:nvSpPr>
        <p:spPr>
          <a:xfrm>
            <a:off x="8548008" y="60333"/>
            <a:ext cx="457200" cy="327934"/>
          </a:xfrm>
        </p:spPr>
        <p:txBody>
          <a:bodyPr/>
          <a:lstStyle/>
          <a:p>
            <a:pPr fontAlgn="base">
              <a:spcBef>
                <a:spcPct val="0"/>
              </a:spcBef>
              <a:spcAft>
                <a:spcPct val="0"/>
              </a:spcAft>
            </a:pPr>
            <a:fld id="{FCADCB76-81E2-42D3-8EC2-6C52E0F8FC0C}" type="slidenum">
              <a:rPr lang="en-US" smtClean="0">
                <a:solidFill>
                  <a:srgbClr val="FFFFFF"/>
                </a:solidFill>
              </a:rPr>
              <a:pPr fontAlgn="base">
                <a:spcBef>
                  <a:spcPct val="0"/>
                </a:spcBef>
                <a:spcAft>
                  <a:spcPct val="0"/>
                </a:spcAft>
              </a:pPr>
              <a:t>‹#›</a:t>
            </a:fld>
            <a:endParaRPr lang="en-US" dirty="0">
              <a:solidFill>
                <a:srgbClr val="FFFFFF"/>
              </a:solidFill>
            </a:endParaRPr>
          </a:p>
        </p:txBody>
      </p:sp>
      <p:sp>
        <p:nvSpPr>
          <p:cNvPr id="3" name="Sources"/>
          <p:cNvSpPr>
            <a:spLocks noGrp="1"/>
          </p:cNvSpPr>
          <p:nvPr>
            <p:ph type="body" sz="quarter" idx="13" hasCustomPrompt="1"/>
          </p:nvPr>
        </p:nvSpPr>
        <p:spPr>
          <a:xfrm>
            <a:off x="6294438" y="6318250"/>
            <a:ext cx="2620962" cy="427038"/>
          </a:xfrm>
        </p:spPr>
        <p:txBody>
          <a:bodyPr lIns="0" tIns="0" rIns="0" bIns="0">
            <a:normAutofit/>
          </a:bodyPr>
          <a:lstStyle>
            <a:lvl1pPr marL="0" indent="0">
              <a:buNone/>
              <a:defRPr sz="667" baseline="0">
                <a:solidFill>
                  <a:schemeClr val="tx1">
                    <a:lumMod val="75000"/>
                  </a:schemeClr>
                </a:solidFill>
              </a:defRPr>
            </a:lvl1pPr>
          </a:lstStyle>
          <a:p>
            <a:pPr lvl="0"/>
            <a:r>
              <a:rPr lang="en-GB" sz="833" b="1" dirty="0"/>
              <a:t>Source: </a:t>
            </a:r>
            <a:endParaRPr lang="en-US" dirty="0"/>
          </a:p>
        </p:txBody>
      </p:sp>
      <p:sp>
        <p:nvSpPr>
          <p:cNvPr id="4" name="Question"/>
          <p:cNvSpPr>
            <a:spLocks noGrp="1"/>
          </p:cNvSpPr>
          <p:nvPr>
            <p:ph type="body" sz="quarter" idx="19" hasCustomPrompt="1"/>
          </p:nvPr>
        </p:nvSpPr>
        <p:spPr>
          <a:xfrm>
            <a:off x="231775" y="1214438"/>
            <a:ext cx="8686800" cy="477838"/>
          </a:xfrm>
        </p:spPr>
        <p:txBody>
          <a:bodyPr>
            <a:normAutofit/>
          </a:bodyPr>
          <a:lstStyle>
            <a:lvl1pPr marL="0" indent="0" algn="ctr">
              <a:buNone/>
              <a:defRPr sz="1167"/>
            </a:lvl1pPr>
          </a:lstStyle>
          <a:p>
            <a:pPr lvl="0"/>
            <a:r>
              <a:rPr lang="en-US" dirty="0"/>
              <a:t>Question</a:t>
            </a:r>
          </a:p>
        </p:txBody>
      </p:sp>
      <p:sp>
        <p:nvSpPr>
          <p:cNvPr id="5" name="Map"/>
          <p:cNvSpPr>
            <a:spLocks noGrp="1"/>
          </p:cNvSpPr>
          <p:nvPr>
            <p:ph type="pic" sz="quarter" idx="15" hasCustomPrompt="1"/>
          </p:nvPr>
        </p:nvSpPr>
        <p:spPr>
          <a:xfrm>
            <a:off x="847724" y="1709738"/>
            <a:ext cx="6170613" cy="4084637"/>
          </a:xfrm>
        </p:spPr>
        <p:txBody>
          <a:bodyPr/>
          <a:lstStyle>
            <a:lvl1pPr marL="0" indent="0">
              <a:buNone/>
              <a:defRPr/>
            </a:lvl1pPr>
          </a:lstStyle>
          <a:p>
            <a:r>
              <a:rPr lang="en-US" dirty="0"/>
              <a:t>Map</a:t>
            </a:r>
          </a:p>
        </p:txBody>
      </p:sp>
      <p:sp>
        <p:nvSpPr>
          <p:cNvPr id="9" name="MapFacet"/>
          <p:cNvSpPr>
            <a:spLocks noGrp="1"/>
          </p:cNvSpPr>
          <p:nvPr>
            <p:ph type="pic" sz="quarter" idx="18" hasCustomPrompt="1"/>
          </p:nvPr>
        </p:nvSpPr>
        <p:spPr>
          <a:xfrm>
            <a:off x="2" y="1709738"/>
            <a:ext cx="1552575" cy="4084637"/>
          </a:xfrm>
        </p:spPr>
        <p:txBody>
          <a:bodyPr/>
          <a:lstStyle>
            <a:lvl1pPr marL="0" indent="0">
              <a:buNone/>
              <a:defRPr/>
            </a:lvl1pPr>
          </a:lstStyle>
          <a:p>
            <a:r>
              <a:rPr lang="en-US" dirty="0"/>
              <a:t>Map</a:t>
            </a:r>
          </a:p>
        </p:txBody>
      </p:sp>
      <p:sp>
        <p:nvSpPr>
          <p:cNvPr id="12" name="paragraph"/>
          <p:cNvSpPr>
            <a:spLocks noGrp="1"/>
          </p:cNvSpPr>
          <p:nvPr>
            <p:ph type="body" sz="quarter" idx="20" hasCustomPrompt="1"/>
          </p:nvPr>
        </p:nvSpPr>
        <p:spPr>
          <a:xfrm>
            <a:off x="190832" y="5827381"/>
            <a:ext cx="5855126" cy="921437"/>
          </a:xfrm>
        </p:spPr>
        <p:txBody>
          <a:bodyPr>
            <a:normAutofit/>
          </a:bodyPr>
          <a:lstStyle>
            <a:lvl1pPr marL="0" indent="0" algn="l">
              <a:buNone/>
              <a:defRPr sz="1000" b="0"/>
            </a:lvl1pPr>
          </a:lstStyle>
          <a:p>
            <a:pPr lvl="0"/>
            <a:r>
              <a:rPr lang="en-US" dirty="0"/>
              <a:t>Question</a:t>
            </a:r>
          </a:p>
        </p:txBody>
      </p:sp>
      <p:sp>
        <p:nvSpPr>
          <p:cNvPr id="18" name="Top Countries"/>
          <p:cNvSpPr>
            <a:spLocks noGrp="1"/>
          </p:cNvSpPr>
          <p:nvPr>
            <p:ph type="tbl" sz="quarter" idx="16" hasCustomPrompt="1"/>
          </p:nvPr>
        </p:nvSpPr>
        <p:spPr>
          <a:xfrm>
            <a:off x="7086600" y="1935163"/>
            <a:ext cx="1752600" cy="3551237"/>
          </a:xfrm>
        </p:spPr>
        <p:txBody>
          <a:bodyPr/>
          <a:lstStyle>
            <a:lvl1pPr marL="0" indent="0">
              <a:buNone/>
              <a:defRPr/>
            </a:lvl1pPr>
          </a:lstStyle>
          <a:p>
            <a:r>
              <a:rPr lang="en-US" dirty="0"/>
              <a:t>Table</a:t>
            </a:r>
          </a:p>
        </p:txBody>
      </p:sp>
    </p:spTree>
    <p:extLst>
      <p:ext uri="{BB962C8B-B14F-4D97-AF65-F5344CB8AC3E}">
        <p14:creationId xmlns:p14="http://schemas.microsoft.com/office/powerpoint/2010/main" val="37449617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 header 1 ">
    <p:spTree>
      <p:nvGrpSpPr>
        <p:cNvPr id="1" name=""/>
        <p:cNvGrpSpPr/>
        <p:nvPr/>
      </p:nvGrpSpPr>
      <p:grpSpPr>
        <a:xfrm>
          <a:off x="0" y="0"/>
          <a:ext cx="0" cy="0"/>
          <a:chOff x="0" y="0"/>
          <a:chExt cx="0" cy="0"/>
        </a:xfrm>
      </p:grpSpPr>
      <p:sp>
        <p:nvSpPr>
          <p:cNvPr id="7" name="Rectangle 6"/>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8313"/>
            <a:ext cx="6924554" cy="6881395"/>
          </a:xfrm>
          <a:prstGeom prst="rect">
            <a:avLst/>
          </a:prstGeom>
        </p:spPr>
      </p:pic>
      <p:sp>
        <p:nvSpPr>
          <p:cNvPr id="8" name="Rectangle 7"/>
          <p:cNvSpPr/>
          <p:nvPr userDrawn="1"/>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32449" y="2658533"/>
            <a:ext cx="1714500" cy="1714500"/>
          </a:xfrm>
          <a:prstGeom prst="rect">
            <a:avLst/>
          </a:prstGeom>
        </p:spPr>
      </p:pic>
      <p:pic>
        <p:nvPicPr>
          <p:cNvPr id="9"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a:t>Add section header </a:t>
            </a:r>
          </a:p>
        </p:txBody>
      </p:sp>
    </p:spTree>
    <p:extLst>
      <p:ext uri="{BB962C8B-B14F-4D97-AF65-F5344CB8AC3E}">
        <p14:creationId xmlns:p14="http://schemas.microsoft.com/office/powerpoint/2010/main" val="11702058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sp>
        <p:nvSpPr>
          <p:cNvPr id="7" name="Rectangle 6"/>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7463" y="-8313"/>
            <a:ext cx="6866313" cy="6866313"/>
          </a:xfrm>
          <a:prstGeom prst="rect">
            <a:avLst/>
          </a:prstGeom>
        </p:spPr>
      </p:pic>
      <p:sp>
        <p:nvSpPr>
          <p:cNvPr id="8" name="Rectangle 7"/>
          <p:cNvSpPr/>
          <p:nvPr/>
        </p:nvSpPr>
        <p:spPr>
          <a:xfrm>
            <a:off x="-17462" y="2658533"/>
            <a:ext cx="9161462"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7444800" y="2658534"/>
            <a:ext cx="1717200" cy="1717200"/>
          </a:xfrm>
          <a:prstGeom prst="rect">
            <a:avLst/>
          </a:prstGeom>
        </p:spPr>
      </p:pic>
      <p:pic>
        <p:nvPicPr>
          <p:cNvPr id="9"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a:t>Add section header </a:t>
            </a:r>
          </a:p>
        </p:txBody>
      </p:sp>
    </p:spTree>
    <p:extLst>
      <p:ext uri="{BB962C8B-B14F-4D97-AF65-F5344CB8AC3E}">
        <p14:creationId xmlns:p14="http://schemas.microsoft.com/office/powerpoint/2010/main" val="17904458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ection header 3">
    <p:spTree>
      <p:nvGrpSpPr>
        <p:cNvPr id="1" name=""/>
        <p:cNvGrpSpPr/>
        <p:nvPr/>
      </p:nvGrpSpPr>
      <p:grpSpPr>
        <a:xfrm>
          <a:off x="0" y="0"/>
          <a:ext cx="0" cy="0"/>
          <a:chOff x="0" y="0"/>
          <a:chExt cx="0" cy="0"/>
        </a:xfrm>
      </p:grpSpPr>
      <p:sp>
        <p:nvSpPr>
          <p:cNvPr id="6" name="Rectangle 5"/>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8313"/>
            <a:ext cx="6866313" cy="6866313"/>
          </a:xfrm>
          <a:prstGeom prst="rect">
            <a:avLst/>
          </a:prstGeom>
        </p:spPr>
      </p:pic>
      <p:sp>
        <p:nvSpPr>
          <p:cNvPr id="7" name="Rectangle 6"/>
          <p:cNvSpPr/>
          <p:nvPr/>
        </p:nvSpPr>
        <p:spPr>
          <a:xfrm>
            <a:off x="0" y="2659666"/>
            <a:ext cx="9178922"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63289" y="2658533"/>
            <a:ext cx="1715633" cy="1715633"/>
          </a:xfrm>
          <a:prstGeom prst="rect">
            <a:avLst/>
          </a:prstGeom>
        </p:spPr>
      </p:pic>
      <p:pic>
        <p:nvPicPr>
          <p:cNvPr id="8"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a:t>Add section header </a:t>
            </a:r>
          </a:p>
        </p:txBody>
      </p:sp>
    </p:spTree>
    <p:extLst>
      <p:ext uri="{BB962C8B-B14F-4D97-AF65-F5344CB8AC3E}">
        <p14:creationId xmlns:p14="http://schemas.microsoft.com/office/powerpoint/2010/main" val="35119843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ection header 4">
    <p:spTree>
      <p:nvGrpSpPr>
        <p:cNvPr id="1" name=""/>
        <p:cNvGrpSpPr/>
        <p:nvPr/>
      </p:nvGrpSpPr>
      <p:grpSpPr>
        <a:xfrm>
          <a:off x="0" y="0"/>
          <a:ext cx="0" cy="0"/>
          <a:chOff x="0" y="0"/>
          <a:chExt cx="0" cy="0"/>
        </a:xfrm>
      </p:grpSpPr>
      <p:sp>
        <p:nvSpPr>
          <p:cNvPr id="6" name="Rectangle 5"/>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8313"/>
            <a:ext cx="6866313" cy="6866313"/>
          </a:xfrm>
          <a:prstGeom prst="rect">
            <a:avLst/>
          </a:prstGeom>
        </p:spPr>
      </p:pic>
      <p:sp>
        <p:nvSpPr>
          <p:cNvPr id="8" name="Rectangle 7"/>
          <p:cNvSpPr/>
          <p:nvPr userDrawn="1"/>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29499" y="2658532"/>
            <a:ext cx="1714501" cy="1714501"/>
          </a:xfrm>
          <a:prstGeom prst="rect">
            <a:avLst/>
          </a:prstGeom>
        </p:spPr>
      </p:pic>
      <p:pic>
        <p:nvPicPr>
          <p:cNvPr id="7" name="Picture 13"/>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a:t>Add section header </a:t>
            </a:r>
          </a:p>
        </p:txBody>
      </p:sp>
    </p:spTree>
    <p:extLst>
      <p:ext uri="{BB962C8B-B14F-4D97-AF65-F5344CB8AC3E}">
        <p14:creationId xmlns:p14="http://schemas.microsoft.com/office/powerpoint/2010/main" val="20703677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Content Slide">
    <p:spTree>
      <p:nvGrpSpPr>
        <p:cNvPr id="1" name=""/>
        <p:cNvGrpSpPr/>
        <p:nvPr/>
      </p:nvGrpSpPr>
      <p:grpSpPr>
        <a:xfrm>
          <a:off x="0" y="0"/>
          <a:ext cx="0" cy="0"/>
          <a:chOff x="0" y="0"/>
          <a:chExt cx="0" cy="0"/>
        </a:xfrm>
      </p:grpSpPr>
      <p:sp>
        <p:nvSpPr>
          <p:cNvPr id="3" name="Title 1"/>
          <p:cNvSpPr>
            <a:spLocks noGrp="1"/>
          </p:cNvSpPr>
          <p:nvPr>
            <p:ph type="title"/>
          </p:nvPr>
        </p:nvSpPr>
        <p:spPr>
          <a:xfrm>
            <a:off x="457199" y="705204"/>
            <a:ext cx="8238319" cy="418645"/>
          </a:xfrm>
        </p:spPr>
        <p:txBody>
          <a:bodyPr/>
          <a:lstStyle/>
          <a:p>
            <a:r>
              <a:rPr lang="en-US"/>
              <a:t>Click to edit Master title style</a:t>
            </a:r>
            <a:endParaRPr lang="en-US" dirty="0"/>
          </a:p>
        </p:txBody>
      </p:sp>
      <p:sp>
        <p:nvSpPr>
          <p:cNvPr id="4" name="TextBox 3"/>
          <p:cNvSpPr txBox="1"/>
          <p:nvPr userDrawn="1"/>
        </p:nvSpPr>
        <p:spPr>
          <a:xfrm>
            <a:off x="2843808" y="44624"/>
            <a:ext cx="2448272" cy="276999"/>
          </a:xfrm>
          <a:prstGeom prst="rect">
            <a:avLst/>
          </a:prstGeom>
          <a:solidFill>
            <a:srgbClr val="FFFF00"/>
          </a:solidFill>
        </p:spPr>
        <p:txBody>
          <a:bodyPr wrap="square" rtlCol="0">
            <a:spAutoFit/>
          </a:bodyPr>
          <a:lstStyle/>
          <a:p>
            <a:pPr algn="ctr"/>
            <a:r>
              <a:rPr lang="en-US" sz="1200" b="1" dirty="0">
                <a:solidFill>
                  <a:srgbClr val="FF0000"/>
                </a:solidFill>
              </a:rPr>
              <a:t>For internal use only</a:t>
            </a:r>
          </a:p>
        </p:txBody>
      </p:sp>
    </p:spTree>
    <p:extLst>
      <p:ext uri="{BB962C8B-B14F-4D97-AF65-F5344CB8AC3E}">
        <p14:creationId xmlns:p14="http://schemas.microsoft.com/office/powerpoint/2010/main" val="39621854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ection Header 5">
    <p:spTree>
      <p:nvGrpSpPr>
        <p:cNvPr id="1" name=""/>
        <p:cNvGrpSpPr/>
        <p:nvPr/>
      </p:nvGrpSpPr>
      <p:grpSpPr>
        <a:xfrm>
          <a:off x="0" y="0"/>
          <a:ext cx="0" cy="0"/>
          <a:chOff x="0" y="0"/>
          <a:chExt cx="0" cy="0"/>
        </a:xfrm>
      </p:grpSpPr>
      <p:sp>
        <p:nvSpPr>
          <p:cNvPr id="6" name="Rectangle 5"/>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70" y="-8313"/>
            <a:ext cx="6691477" cy="6866313"/>
          </a:xfrm>
          <a:prstGeom prst="rect">
            <a:avLst/>
          </a:prstGeom>
        </p:spPr>
      </p:pic>
      <p:sp>
        <p:nvSpPr>
          <p:cNvPr id="9" name="Rectangle 8"/>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29500" y="2658533"/>
            <a:ext cx="1714500" cy="1714500"/>
          </a:xfrm>
          <a:prstGeom prst="rect">
            <a:avLst/>
          </a:prstGeom>
        </p:spPr>
      </p:pic>
      <p:pic>
        <p:nvPicPr>
          <p:cNvPr id="7" name="Picture 13"/>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jamesc\Documents\Product Information\ERI General\Artfile Archive\Product Logos\Elsevier_Logos_2014\Presentation - Elsevier\Non_Solus_Logo\ELS_NS_Logo_2C_RGB.pn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a:t>Add section header </a:t>
            </a:r>
          </a:p>
        </p:txBody>
      </p:sp>
    </p:spTree>
    <p:extLst>
      <p:ext uri="{BB962C8B-B14F-4D97-AF65-F5344CB8AC3E}">
        <p14:creationId xmlns:p14="http://schemas.microsoft.com/office/powerpoint/2010/main" val="19288201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ection Header 6">
    <p:spTree>
      <p:nvGrpSpPr>
        <p:cNvPr id="1" name=""/>
        <p:cNvGrpSpPr/>
        <p:nvPr/>
      </p:nvGrpSpPr>
      <p:grpSpPr>
        <a:xfrm>
          <a:off x="0" y="0"/>
          <a:ext cx="0" cy="0"/>
          <a:chOff x="0" y="0"/>
          <a:chExt cx="0" cy="0"/>
        </a:xfrm>
      </p:grpSpPr>
      <p:sp>
        <p:nvSpPr>
          <p:cNvPr id="6" name="Rectangle 5"/>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8313"/>
            <a:ext cx="6866313" cy="6866313"/>
          </a:xfrm>
          <a:prstGeom prst="rect">
            <a:avLst/>
          </a:prstGeom>
        </p:spPr>
      </p:pic>
      <p:sp>
        <p:nvSpPr>
          <p:cNvPr id="11" name="Rectangle 10"/>
          <p:cNvSpPr/>
          <p:nvPr/>
        </p:nvSpPr>
        <p:spPr>
          <a:xfrm>
            <a:off x="0" y="2659500"/>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48400" y="2660400"/>
            <a:ext cx="1713600" cy="1713600"/>
          </a:xfrm>
          <a:prstGeom prst="rect">
            <a:avLst/>
          </a:prstGeom>
        </p:spPr>
      </p:pic>
      <p:pic>
        <p:nvPicPr>
          <p:cNvPr id="7"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a:t>Add section header </a:t>
            </a:r>
          </a:p>
        </p:txBody>
      </p:sp>
      <p:pic>
        <p:nvPicPr>
          <p:cNvPr id="15"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40247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12" name="Rectangle 11"/>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21"/>
          <p:cNvSpPr txBox="1">
            <a:spLocks noChangeArrowheads="1"/>
          </p:cNvSpPr>
          <p:nvPr userDrawn="1"/>
        </p:nvSpPr>
        <p:spPr bwMode="auto">
          <a:xfrm>
            <a:off x="300038" y="6321425"/>
            <a:ext cx="40890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dirty="0">
                <a:solidFill>
                  <a:srgbClr val="FF8200"/>
                </a:solidFill>
                <a:latin typeface="NexusSansOT" pitchFamily="-104" charset="0"/>
              </a:rPr>
              <a:t>www.elsevier.com/research-intelligence</a:t>
            </a:r>
            <a:endParaRPr lang="en-US" sz="1400" dirty="0">
              <a:solidFill>
                <a:srgbClr val="53565A"/>
              </a:solidFill>
              <a:latin typeface="NexusSansOT" pitchFamily="-104" charset="0"/>
            </a:endParaRPr>
          </a:p>
        </p:txBody>
      </p:sp>
      <p:sp>
        <p:nvSpPr>
          <p:cNvPr id="10" name="Rectangle 9"/>
          <p:cNvSpPr/>
          <p:nvPr userDrawn="1"/>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a:t>End slide</a:t>
            </a:r>
          </a:p>
        </p:txBody>
      </p:sp>
      <p:pic>
        <p:nvPicPr>
          <p:cNvPr id="17" name="Picture 24"/>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31807" y="1049338"/>
            <a:ext cx="2303462" cy="509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0368" y="2046887"/>
            <a:ext cx="3447288" cy="362712"/>
          </a:xfrm>
          <a:prstGeom prst="rect">
            <a:avLst/>
          </a:prstGeom>
        </p:spPr>
      </p:pic>
    </p:spTree>
    <p:extLst>
      <p:ext uri="{BB962C8B-B14F-4D97-AF65-F5344CB8AC3E}">
        <p14:creationId xmlns:p14="http://schemas.microsoft.com/office/powerpoint/2010/main" val="5210369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00110"/>
            <a:ext cx="8238318" cy="4898146"/>
          </a:xfrm>
          <a:prstGeom prst="rect">
            <a:avLst/>
          </a:prstGeom>
        </p:spPr>
        <p:txBody>
          <a:bodyPr/>
          <a:lstStyle>
            <a:lvl1pPr>
              <a:defRPr sz="2000">
                <a:solidFill>
                  <a:srgbClr val="53565A"/>
                </a:solidFill>
                <a:latin typeface="Arial"/>
                <a:cs typeface="Arial"/>
              </a:defRPr>
            </a:lvl1pPr>
            <a:lvl2pPr>
              <a:defRPr sz="1800">
                <a:solidFill>
                  <a:srgbClr val="53565A"/>
                </a:solidFill>
                <a:latin typeface="Arial"/>
                <a:cs typeface="Arial"/>
              </a:defRPr>
            </a:lvl2pPr>
            <a:lvl3pPr>
              <a:defRPr sz="1600">
                <a:solidFill>
                  <a:srgbClr val="53565A"/>
                </a:solidFill>
                <a:latin typeface="Arial"/>
                <a:cs typeface="Arial"/>
              </a:defRPr>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Slide Number Placeholder 7"/>
          <p:cNvSpPr txBox="1">
            <a:spLocks/>
          </p:cNvSpPr>
          <p:nvPr userDrawn="1"/>
        </p:nvSpPr>
        <p:spPr>
          <a:xfrm>
            <a:off x="8474338" y="-7655"/>
            <a:ext cx="587784" cy="354522"/>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prstClr val="white"/>
                </a:solidFill>
              </a:rPr>
              <a:t> | </a:t>
            </a:r>
            <a:fld id="{DA15E891-66B8-4B28-AB8F-05A4B1DE573C}" type="slidenum">
              <a:rPr lang="en-US" smtClean="0">
                <a:solidFill>
                  <a:prstClr val="white"/>
                </a:solidFill>
              </a:rPr>
              <a:pPr/>
              <a:t>‹#›</a:t>
            </a:fld>
            <a:endParaRPr lang="en-US" dirty="0">
              <a:solidFill>
                <a:prstClr val="white"/>
              </a:solidFill>
            </a:endParaRPr>
          </a:p>
        </p:txBody>
      </p:sp>
      <p:sp>
        <p:nvSpPr>
          <p:cNvPr id="6" name="Title Placeholder 1"/>
          <p:cNvSpPr>
            <a:spLocks noGrp="1"/>
          </p:cNvSpPr>
          <p:nvPr>
            <p:ph type="title"/>
          </p:nvPr>
        </p:nvSpPr>
        <p:spPr>
          <a:xfrm>
            <a:off x="457199" y="451816"/>
            <a:ext cx="8238319" cy="726989"/>
          </a:xfrm>
          <a:prstGeom prst="rect">
            <a:avLst/>
          </a:prstGeom>
        </p:spPr>
        <p:txBody>
          <a:bodyPr vert="horz" lIns="0" tIns="0" rIns="0" bIns="0" rtlCol="0" anchor="ctr">
            <a:noAutofit/>
          </a:bodyPr>
          <a:lstStyle>
            <a:lvl1pPr>
              <a:defRPr b="1"/>
            </a:lvl1pPr>
          </a:lstStyle>
          <a:p>
            <a:r>
              <a:rPr lang="en-US" dirty="0"/>
              <a:t>Title of Slide</a:t>
            </a:r>
          </a:p>
        </p:txBody>
      </p:sp>
    </p:spTree>
    <p:extLst>
      <p:ext uri="{BB962C8B-B14F-4D97-AF65-F5344CB8AC3E}">
        <p14:creationId xmlns:p14="http://schemas.microsoft.com/office/powerpoint/2010/main" val="14495135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13260" y="164645"/>
            <a:ext cx="8073540" cy="422833"/>
          </a:xfrm>
        </p:spPr>
        <p:txBody>
          <a:bodyPr/>
          <a:lstStyle/>
          <a:p>
            <a:r>
              <a:rPr lang="en-US"/>
              <a:t>Click to edit Master title style</a:t>
            </a:r>
            <a:endParaRPr lang="en-GB"/>
          </a:p>
        </p:txBody>
      </p:sp>
      <p:sp>
        <p:nvSpPr>
          <p:cNvPr id="3" name="Date Placeholder 2"/>
          <p:cNvSpPr>
            <a:spLocks noGrp="1"/>
          </p:cNvSpPr>
          <p:nvPr>
            <p:ph type="dt" sz="half" idx="10"/>
          </p:nvPr>
        </p:nvSpPr>
        <p:spPr>
          <a:xfrm>
            <a:off x="638200" y="6356352"/>
            <a:ext cx="2133600" cy="365125"/>
          </a:xfrm>
          <a:prstGeom prst="rect">
            <a:avLst/>
          </a:prstGeom>
        </p:spPr>
        <p:txBody>
          <a:bodyPr/>
          <a:lstStyle/>
          <a:p>
            <a:fld id="{EF3E48D4-2A07-4886-AC02-451335A7D261}" type="datetime1">
              <a:rPr lang="en-GB" smtClean="0">
                <a:solidFill>
                  <a:prstClr val="black"/>
                </a:solidFill>
              </a:rPr>
              <a:pPr/>
              <a:t>07/06/2018</a:t>
            </a:fld>
            <a:endParaRPr lang="en-GB">
              <a:solidFill>
                <a:prstClr val="black"/>
              </a:solidFill>
            </a:endParaRPr>
          </a:p>
        </p:txBody>
      </p:sp>
      <p:sp>
        <p:nvSpPr>
          <p:cNvPr id="4" name="Footer Placeholder 3"/>
          <p:cNvSpPr>
            <a:spLocks noGrp="1"/>
          </p:cNvSpPr>
          <p:nvPr>
            <p:ph type="ftr" sz="quarter" idx="11"/>
          </p:nvPr>
        </p:nvSpPr>
        <p:spPr>
          <a:xfrm>
            <a:off x="2771800" y="6356352"/>
            <a:ext cx="3456384" cy="365125"/>
          </a:xfrm>
          <a:prstGeom prst="rect">
            <a:avLst/>
          </a:prstGeom>
        </p:spPr>
        <p:txBody>
          <a:bodyPr/>
          <a:lstStyle/>
          <a:p>
            <a:r>
              <a:rPr lang="en-GB">
                <a:solidFill>
                  <a:prstClr val="black"/>
                </a:solidFill>
              </a:rPr>
              <a:t>ich.bin.EXPLORE i.am.ENGAGE </a:t>
            </a:r>
            <a:r>
              <a:rPr lang="ja-JP" altLang="en-US">
                <a:solidFill>
                  <a:prstClr val="black"/>
                </a:solidFill>
              </a:rPr>
              <a:t>我是</a:t>
            </a:r>
            <a:r>
              <a:rPr lang="en-US" altLang="ja-JP">
                <a:solidFill>
                  <a:prstClr val="black"/>
                </a:solidFill>
              </a:rPr>
              <a:t>.</a:t>
            </a:r>
            <a:r>
              <a:rPr lang="en-GB">
                <a:solidFill>
                  <a:prstClr val="black"/>
                </a:solidFill>
              </a:rPr>
              <a:t>COLLABORATE</a:t>
            </a:r>
          </a:p>
        </p:txBody>
      </p:sp>
      <p:sp>
        <p:nvSpPr>
          <p:cNvPr id="5" name="Slide Number Placeholder 4"/>
          <p:cNvSpPr>
            <a:spLocks noGrp="1"/>
          </p:cNvSpPr>
          <p:nvPr>
            <p:ph type="sldNum" sz="quarter" idx="12"/>
          </p:nvPr>
        </p:nvSpPr>
        <p:spPr>
          <a:xfrm>
            <a:off x="8548008" y="28840"/>
            <a:ext cx="457200" cy="327933"/>
          </a:xfrm>
          <a:prstGeom prst="rect">
            <a:avLst/>
          </a:prstGeom>
        </p:spPr>
        <p:txBody>
          <a:bodyPr/>
          <a:lstStyle/>
          <a:p>
            <a:fld id="{1C84FC87-0ECE-4FD9-A09B-17020668FA4A}"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8108413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Section header 3 ">
    <p:spTree>
      <p:nvGrpSpPr>
        <p:cNvPr id="1" name=""/>
        <p:cNvGrpSpPr/>
        <p:nvPr/>
      </p:nvGrpSpPr>
      <p:grpSpPr>
        <a:xfrm>
          <a:off x="0" y="0"/>
          <a:ext cx="0" cy="0"/>
          <a:chOff x="0" y="0"/>
          <a:chExt cx="0" cy="0"/>
        </a:xfrm>
      </p:grpSpPr>
      <p:sp>
        <p:nvSpPr>
          <p:cNvPr id="7" name="Rectangle 6"/>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4" name="Picture 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432449" y="2658533"/>
            <a:ext cx="1714500" cy="1714500"/>
          </a:xfrm>
          <a:prstGeom prst="rect">
            <a:avLst/>
          </a:prstGeom>
        </p:spPr>
      </p:pic>
      <p:pic>
        <p:nvPicPr>
          <p:cNvPr id="9" name="Picture 13"/>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4000" b="1" baseline="0">
                <a:solidFill>
                  <a:schemeClr val="bg1"/>
                </a:solidFill>
                <a:latin typeface="Arial" panose="020B0604020202020204" pitchFamily="34" charset="0"/>
                <a:cs typeface="Arial" panose="020B0604020202020204" pitchFamily="34" charset="0"/>
              </a:defRPr>
            </a:lvl1pPr>
          </a:lstStyle>
          <a:p>
            <a:pPr lvl="0"/>
            <a:r>
              <a:rPr lang="en-GB" dirty="0"/>
              <a:t>Add section header </a:t>
            </a:r>
          </a:p>
        </p:txBody>
      </p:sp>
    </p:spTree>
    <p:extLst>
      <p:ext uri="{BB962C8B-B14F-4D97-AF65-F5344CB8AC3E}">
        <p14:creationId xmlns:p14="http://schemas.microsoft.com/office/powerpoint/2010/main" val="7846426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Main Title Slide">
    <p:spTree>
      <p:nvGrpSpPr>
        <p:cNvPr id="1" name=""/>
        <p:cNvGrpSpPr/>
        <p:nvPr/>
      </p:nvGrpSpPr>
      <p:grpSpPr>
        <a:xfrm>
          <a:off x="0" y="0"/>
          <a:ext cx="0" cy="0"/>
          <a:chOff x="0" y="0"/>
          <a:chExt cx="0" cy="0"/>
        </a:xfrm>
      </p:grpSpPr>
      <p:sp>
        <p:nvSpPr>
          <p:cNvPr id="11" name="Rectangle 10"/>
          <p:cNvSpPr/>
          <p:nvPr/>
        </p:nvSpPr>
        <p:spPr>
          <a:xfrm>
            <a:off x="6917465" y="1215027"/>
            <a:ext cx="2228028" cy="4836525"/>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21073" y="1334264"/>
            <a:ext cx="2304488" cy="5096698"/>
          </a:xfrm>
          <a:prstGeom prst="rect">
            <a:avLst/>
          </a:prstGeom>
        </p:spPr>
      </p:pic>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32598" y="1215024"/>
            <a:ext cx="2209588" cy="4836526"/>
          </a:xfrm>
          <a:prstGeom prst="rect">
            <a:avLst/>
          </a:prstGeom>
        </p:spPr>
      </p:pic>
      <p:sp>
        <p:nvSpPr>
          <p:cNvPr id="18" name="Rectangle 17"/>
          <p:cNvSpPr/>
          <p:nvPr/>
        </p:nvSpPr>
        <p:spPr>
          <a:xfrm>
            <a:off x="6842032" y="1215026"/>
            <a:ext cx="2303462" cy="5094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latin typeface="Verdana" panose="020B0604030504040204" pitchFamily="34" charset="0"/>
              <a:ea typeface="Verdana" panose="020B0604030504040204" pitchFamily="34" charset="0"/>
              <a:cs typeface="Verdana" panose="020B0604030504040204" pitchFamily="34" charset="0"/>
            </a:endParaRPr>
          </a:p>
        </p:txBody>
      </p:sp>
      <p:pic>
        <p:nvPicPr>
          <p:cNvPr id="27" name="Picture 3" descr="Elsevier_W_Research_Information_1b_aw.eps"/>
          <p:cNvPicPr>
            <a:picLocks/>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29890" y="2658533"/>
            <a:ext cx="1717200" cy="171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p:cNvSpPr>
            <a:spLocks noGrp="1"/>
          </p:cNvSpPr>
          <p:nvPr>
            <p:ph type="body" sz="quarter" idx="17" hasCustomPrompt="1"/>
          </p:nvPr>
        </p:nvSpPr>
        <p:spPr>
          <a:xfrm>
            <a:off x="257176" y="4709826"/>
            <a:ext cx="5483225" cy="527050"/>
          </a:xfrm>
          <a:prstGeom prst="rect">
            <a:avLst/>
          </a:prstGeom>
        </p:spPr>
        <p:txBody>
          <a:bodyPr>
            <a:normAutofit/>
          </a:bodyPr>
          <a:lstStyle>
            <a:lvl1pPr marL="0" indent="0">
              <a:buNone/>
              <a:defRPr sz="2000" baseline="0">
                <a:latin typeface="Verdana" panose="020B0604030504040204" pitchFamily="34" charset="0"/>
                <a:ea typeface="微软雅黑" panose="020B0503020204020204" pitchFamily="34" charset="-122"/>
                <a:cs typeface="Verdana" panose="020B0604030504040204" pitchFamily="34" charset="0"/>
              </a:defRPr>
            </a:lvl1pPr>
          </a:lstStyle>
          <a:p>
            <a:pPr lvl="0"/>
            <a:r>
              <a:rPr lang="en-US" dirty="0"/>
              <a:t>Click to add author’s name and job title</a:t>
            </a:r>
            <a:endParaRPr lang="en-GB" dirty="0"/>
          </a:p>
        </p:txBody>
      </p:sp>
      <p:sp>
        <p:nvSpPr>
          <p:cNvPr id="13" name="Rectangle 12"/>
          <p:cNvSpPr/>
          <p:nvPr/>
        </p:nvSpPr>
        <p:spPr>
          <a:xfrm>
            <a:off x="-18440" y="26612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Verdana" panose="020B0604030504040204" pitchFamily="34" charset="0"/>
              <a:ea typeface="Verdana" panose="020B0604030504040204" pitchFamily="34" charset="0"/>
              <a:cs typeface="Verdana" panose="020B0604030504040204" pitchFamily="34" charset="0"/>
            </a:endParaRPr>
          </a:p>
        </p:txBody>
      </p:sp>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32449" y="2658533"/>
            <a:ext cx="1714500" cy="1714500"/>
          </a:xfrm>
          <a:prstGeom prst="rect">
            <a:avLst/>
          </a:prstGeom>
        </p:spPr>
      </p:pic>
      <p:sp>
        <p:nvSpPr>
          <p:cNvPr id="15" name="Title 1"/>
          <p:cNvSpPr>
            <a:spLocks noGrp="1"/>
          </p:cNvSpPr>
          <p:nvPr>
            <p:ph type="ctrTitle"/>
          </p:nvPr>
        </p:nvSpPr>
        <p:spPr>
          <a:xfrm>
            <a:off x="257175" y="2781302"/>
            <a:ext cx="7032625" cy="1470025"/>
          </a:xfrm>
          <a:prstGeom prst="rect">
            <a:avLst/>
          </a:prstGeom>
        </p:spPr>
        <p:txBody>
          <a:bodyPr anchor="ctr" anchorCtr="0">
            <a:noAutofit/>
          </a:bodyPr>
          <a:lstStyle>
            <a:lvl1pPr>
              <a:defRPr sz="3600" b="1" i="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zh-CN" altLang="en-US"/>
              <a:t>单击此处编辑母版标题样式</a:t>
            </a:r>
            <a:endParaRPr lang="en-US" dirty="0"/>
          </a:p>
        </p:txBody>
      </p:sp>
      <p:pic>
        <p:nvPicPr>
          <p:cNvPr id="2050" name="Picture 2" descr="C:\Users\jamesc\Documents\Product Information\ERI General\Artfile Archive\Product Logos\Product Logos\Solution Suite Wordmarks 151 Orange\Ppt and Web\ELS_RI_Wordmark_151_RGB.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19100" y="2186256"/>
            <a:ext cx="3453293" cy="26453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Verdana" panose="020B0604030504040204" pitchFamily="34" charset="0"/>
              <a:ea typeface="Verdana" panose="020B0604030504040204" pitchFamily="34" charset="0"/>
              <a:cs typeface="Verdana" panose="020B0604030504040204" pitchFamily="34" charset="0"/>
            </a:endParaRPr>
          </a:p>
        </p:txBody>
      </p:sp>
      <p:pic>
        <p:nvPicPr>
          <p:cNvPr id="16" name="Picture 13"/>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317696"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p:cNvSpPr>
            <a:spLocks noGrp="1"/>
          </p:cNvSpPr>
          <p:nvPr>
            <p:ph type="body" sz="quarter" idx="18" hasCustomPrompt="1"/>
          </p:nvPr>
        </p:nvSpPr>
        <p:spPr>
          <a:xfrm>
            <a:off x="257176" y="5303344"/>
            <a:ext cx="3508375" cy="440748"/>
          </a:xfrm>
          <a:prstGeom prst="rect">
            <a:avLst/>
          </a:prstGeom>
        </p:spPr>
        <p:txBody>
          <a:bodyPr/>
          <a:lstStyle>
            <a:lvl1pPr marL="0" indent="0">
              <a:buNone/>
              <a:defRPr sz="1400" b="0" baseline="0">
                <a:latin typeface="Verdana" panose="020B0604030504040204" pitchFamily="34" charset="0"/>
                <a:ea typeface="微软雅黑 Light" panose="020B0502040204020203" pitchFamily="34" charset="-122"/>
                <a:cs typeface="Verdana" panose="020B0604030504040204" pitchFamily="34" charset="0"/>
              </a:defRPr>
            </a:lvl1pPr>
          </a:lstStyle>
          <a:p>
            <a:pPr lvl="0"/>
            <a:r>
              <a:rPr lang="en-US" dirty="0"/>
              <a:t>Click to add date</a:t>
            </a:r>
          </a:p>
        </p:txBody>
      </p:sp>
      <p:sp>
        <p:nvSpPr>
          <p:cNvPr id="19" name="Rectangle 18"/>
          <p:cNvSpPr/>
          <p:nvPr/>
        </p:nvSpPr>
        <p:spPr>
          <a:xfrm>
            <a:off x="6917465" y="1215027"/>
            <a:ext cx="2228028" cy="4836525"/>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latin typeface="Verdana" panose="020B0604030504040204" pitchFamily="34" charset="0"/>
              <a:ea typeface="Verdana" panose="020B0604030504040204" pitchFamily="34" charset="0"/>
              <a:cs typeface="Verdana" panose="020B0604030504040204" pitchFamily="34" charset="0"/>
            </a:endParaRPr>
          </a:p>
        </p:txBody>
      </p:sp>
      <p:pic>
        <p:nvPicPr>
          <p:cNvPr id="20" name="Picture 1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21073" y="1334264"/>
            <a:ext cx="2304488" cy="5096698"/>
          </a:xfrm>
          <a:prstGeom prst="rect">
            <a:avLst/>
          </a:prstGeom>
        </p:spPr>
      </p:pic>
      <p:pic>
        <p:nvPicPr>
          <p:cNvPr id="21" name="Picture 20"/>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32598" y="1215024"/>
            <a:ext cx="2209588" cy="4836526"/>
          </a:xfrm>
          <a:prstGeom prst="rect">
            <a:avLst/>
          </a:prstGeom>
        </p:spPr>
      </p:pic>
      <p:sp>
        <p:nvSpPr>
          <p:cNvPr id="22" name="Rectangle 21"/>
          <p:cNvSpPr/>
          <p:nvPr/>
        </p:nvSpPr>
        <p:spPr>
          <a:xfrm>
            <a:off x="6842032" y="1215026"/>
            <a:ext cx="2303462" cy="5094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latin typeface="Verdana" panose="020B0604030504040204" pitchFamily="34" charset="0"/>
              <a:ea typeface="Verdana" panose="020B0604030504040204" pitchFamily="34" charset="0"/>
              <a:cs typeface="Verdana" panose="020B0604030504040204" pitchFamily="34" charset="0"/>
            </a:endParaRPr>
          </a:p>
        </p:txBody>
      </p:sp>
      <p:pic>
        <p:nvPicPr>
          <p:cNvPr id="23" name="Picture 3" descr="Elsevier_W_Research_Information_1b_aw.eps"/>
          <p:cNvPicPr>
            <a:picLocks/>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29890" y="2658533"/>
            <a:ext cx="1717200" cy="171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p:cNvSpPr/>
          <p:nvPr/>
        </p:nvSpPr>
        <p:spPr>
          <a:xfrm>
            <a:off x="-18440" y="26612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Verdana" panose="020B0604030504040204" pitchFamily="34" charset="0"/>
              <a:ea typeface="Verdana" panose="020B0604030504040204" pitchFamily="34" charset="0"/>
              <a:cs typeface="Verdana" panose="020B0604030504040204" pitchFamily="34" charset="0"/>
            </a:endParaRPr>
          </a:p>
        </p:txBody>
      </p:sp>
      <p:pic>
        <p:nvPicPr>
          <p:cNvPr id="25" name="Picture 2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32449" y="2658533"/>
            <a:ext cx="1714500" cy="1714500"/>
          </a:xfrm>
          <a:prstGeom prst="rect">
            <a:avLst/>
          </a:prstGeom>
        </p:spPr>
      </p:pic>
      <p:pic>
        <p:nvPicPr>
          <p:cNvPr id="26" name="Picture 2" descr="C:\Users\jamesc\Documents\Product Information\ERI General\Artfile Archive\Product Logos\Product Logos\Solution Suite Wordmarks 151 Orange\Ppt and Web\ELS_RI_Wordmark_151_RGB.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19100" y="2186256"/>
            <a:ext cx="3453293" cy="26453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3"/>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317696"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userDrawn="1"/>
        </p:nvSpPr>
        <p:spPr>
          <a:xfrm>
            <a:off x="6917465" y="1215027"/>
            <a:ext cx="2228028" cy="4836525"/>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pic>
        <p:nvPicPr>
          <p:cNvPr id="31" name="Picture 3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821073" y="1334264"/>
            <a:ext cx="2304488" cy="5096698"/>
          </a:xfrm>
          <a:prstGeom prst="rect">
            <a:avLst/>
          </a:prstGeom>
        </p:spPr>
      </p:pic>
      <p:pic>
        <p:nvPicPr>
          <p:cNvPr id="32" name="Picture 3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932598" y="1215024"/>
            <a:ext cx="2209588" cy="4836526"/>
          </a:xfrm>
          <a:prstGeom prst="rect">
            <a:avLst/>
          </a:prstGeom>
        </p:spPr>
      </p:pic>
      <p:sp>
        <p:nvSpPr>
          <p:cNvPr id="33" name="Rectangle 32"/>
          <p:cNvSpPr/>
          <p:nvPr userDrawn="1"/>
        </p:nvSpPr>
        <p:spPr>
          <a:xfrm>
            <a:off x="6842032" y="1215026"/>
            <a:ext cx="2303462" cy="5094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pic>
        <p:nvPicPr>
          <p:cNvPr id="34" name="Picture 3" descr="Elsevier_W_Research_Information_1b_aw.eps"/>
          <p:cNvPicPr>
            <a:picLocks/>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429890" y="2658533"/>
            <a:ext cx="1717200" cy="171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ectangle 34"/>
          <p:cNvSpPr/>
          <p:nvPr userDrawn="1"/>
        </p:nvSpPr>
        <p:spPr>
          <a:xfrm>
            <a:off x="-18440" y="26612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pic>
        <p:nvPicPr>
          <p:cNvPr id="36" name="Picture 35"/>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432449" y="2658533"/>
            <a:ext cx="1714500" cy="1714500"/>
          </a:xfrm>
          <a:prstGeom prst="rect">
            <a:avLst/>
          </a:prstGeom>
        </p:spPr>
      </p:pic>
      <p:pic>
        <p:nvPicPr>
          <p:cNvPr id="37" name="Picture 2" descr="C:\Users\jamesc\Documents\Product Information\ERI General\Artfile Archive\Product Logos\Product Logos\Solution Suite Wordmarks 151 Orange\Ppt and Web\ELS_RI_Wordmark_151_RGB.png"/>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419100" y="2186256"/>
            <a:ext cx="3453293" cy="264536"/>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3"/>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7317696"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2" descr="C:\Users\jamesc\Documents\Product Information\ERI General\Artfile Archive\Product Logos\Elsevier_Logos_2014\Presentation - Elsevier\Non_Solus_Logo\ELS_NS_Logo_2C_RGB.png"/>
          <p:cNvPicPr>
            <a:picLocks noChangeAspect="1" noChangeArrowheads="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41" name="日期占位符 1"/>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baseline="0">
                <a:solidFill>
                  <a:schemeClr val="tx1">
                    <a:tint val="75000"/>
                  </a:schemeClr>
                </a:solidFill>
                <a:latin typeface="Verdana" panose="020B0604030504040204" pitchFamily="34" charset="0"/>
                <a:ea typeface="微软雅黑 Light" panose="020B0502040204020203" pitchFamily="34" charset="-122"/>
                <a:cs typeface="Verdana" panose="020B0604030504040204" pitchFamily="34" charset="0"/>
              </a:defRPr>
            </a:lvl1pPr>
          </a:lstStyle>
          <a:p>
            <a:fld id="{05A3C916-AC29-42DB-9C3A-1EA7EC1159E0}" type="datetimeFigureOut">
              <a:rPr lang="en-US" smtClean="0"/>
              <a:pPr/>
              <a:t>6/7/2018</a:t>
            </a:fld>
            <a:endParaRPr lang="en-US" dirty="0"/>
          </a:p>
        </p:txBody>
      </p:sp>
    </p:spTree>
    <p:extLst>
      <p:ext uri="{BB962C8B-B14F-4D97-AF65-F5344CB8AC3E}">
        <p14:creationId xmlns:p14="http://schemas.microsoft.com/office/powerpoint/2010/main" val="25362775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457200" y="705206"/>
            <a:ext cx="8238319" cy="418645"/>
          </a:xfrm>
          <a:prstGeom prst="rect">
            <a:avLst/>
          </a:prstGeom>
        </p:spPr>
        <p:txBody>
          <a:bodyPr/>
          <a:lstStyle>
            <a:lvl1pPr>
              <a:defRPr baseline="0">
                <a:latin typeface="Verdana" panose="020B0604030504040204" pitchFamily="34" charset="0"/>
                <a:ea typeface="微软雅黑" panose="020B0503020204020204" pitchFamily="34" charset="-122"/>
                <a:cs typeface="Verdana" panose="020B0604030504040204" pitchFamily="34" charset="0"/>
              </a:defRPr>
            </a:lvl1pPr>
          </a:lstStyle>
          <a:p>
            <a:r>
              <a:rPr lang="zh-CN" altLang="en-US"/>
              <a:t>单击此处编辑母版标题样式</a:t>
            </a:r>
            <a:endParaRPr lang="en-US" dirty="0"/>
          </a:p>
        </p:txBody>
      </p:sp>
      <p:sp>
        <p:nvSpPr>
          <p:cNvPr id="3" name="Content Placeholder 2"/>
          <p:cNvSpPr>
            <a:spLocks noGrp="1"/>
          </p:cNvSpPr>
          <p:nvPr>
            <p:ph idx="1"/>
          </p:nvPr>
        </p:nvSpPr>
        <p:spPr>
          <a:xfrm>
            <a:off x="457734" y="3352383"/>
            <a:ext cx="1523417" cy="2684461"/>
          </a:xfrm>
          <a:prstGeom prst="rect">
            <a:avLst/>
          </a:prstGeom>
          <a:solidFill>
            <a:schemeClr val="tx2"/>
          </a:solidFill>
        </p:spPr>
        <p:txBody>
          <a:bodyPr lIns="91440" tIns="91440" rIns="91440" bIns="91440">
            <a:noAutofit/>
          </a:bodyPr>
          <a:lstStyle>
            <a:lvl1pPr marL="171450" indent="-171450">
              <a:lnSpc>
                <a:spcPct val="95000"/>
              </a:lnSpc>
              <a:spcBef>
                <a:spcPts val="600"/>
              </a:spcBef>
              <a:spcAft>
                <a:spcPts val="600"/>
              </a:spcAft>
              <a:buFont typeface="Arial" panose="020B0604020202020204" pitchFamily="34" charset="0"/>
              <a:buChar char="+"/>
              <a:defRPr sz="1100" i="1">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171450" indent="-171450">
              <a:lnSpc>
                <a:spcPct val="95000"/>
              </a:lnSpc>
              <a:spcBef>
                <a:spcPts val="600"/>
              </a:spcBef>
              <a:spcAft>
                <a:spcPts val="600"/>
              </a:spcAft>
              <a:buFont typeface="Arial" panose="020B0604020202020204" pitchFamily="34" charset="0"/>
              <a:buChar char="+"/>
              <a:defRPr sz="1100" i="1">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71450" indent="-171450">
              <a:lnSpc>
                <a:spcPct val="95000"/>
              </a:lnSpc>
              <a:spcBef>
                <a:spcPts val="600"/>
              </a:spcBef>
              <a:spcAft>
                <a:spcPts val="600"/>
              </a:spcAft>
              <a:buFont typeface="Arial" panose="020B0604020202020204" pitchFamily="34" charset="0"/>
              <a:buChar char="+"/>
              <a:defRPr sz="1100" i="1">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71450" indent="-171450">
              <a:lnSpc>
                <a:spcPct val="95000"/>
              </a:lnSpc>
              <a:spcBef>
                <a:spcPts val="600"/>
              </a:spcBef>
              <a:spcAft>
                <a:spcPts val="600"/>
              </a:spcAft>
              <a:buFont typeface="Arial" panose="020B0604020202020204" pitchFamily="34" charset="0"/>
              <a:buChar char="+"/>
              <a:defRPr sz="1100" i="1">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71450" indent="-171450">
              <a:lnSpc>
                <a:spcPct val="95000"/>
              </a:lnSpc>
              <a:spcBef>
                <a:spcPts val="600"/>
              </a:spcBef>
              <a:spcAft>
                <a:spcPts val="600"/>
              </a:spcAft>
              <a:buFont typeface="Arial" panose="020B0604020202020204" pitchFamily="34" charset="0"/>
              <a:buChar char="+"/>
              <a:defRPr sz="1100" i="1">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69" name="Content Placeholder 2"/>
          <p:cNvSpPr>
            <a:spLocks noGrp="1"/>
          </p:cNvSpPr>
          <p:nvPr>
            <p:ph idx="11"/>
          </p:nvPr>
        </p:nvSpPr>
        <p:spPr>
          <a:xfrm>
            <a:off x="2133552" y="3352383"/>
            <a:ext cx="1523417" cy="2684461"/>
          </a:xfrm>
          <a:prstGeom prst="rect">
            <a:avLst/>
          </a:prstGeom>
          <a:solidFill>
            <a:schemeClr val="accent4"/>
          </a:solidFill>
        </p:spPr>
        <p:txBody>
          <a:bodyPr lIns="91440" tIns="91440" rIns="91440" bIns="91440">
            <a:noAutofit/>
          </a:bodyPr>
          <a:lstStyle>
            <a:lvl1pPr marL="171450" indent="-171450">
              <a:lnSpc>
                <a:spcPct val="95000"/>
              </a:lnSpc>
              <a:spcBef>
                <a:spcPts val="600"/>
              </a:spcBef>
              <a:spcAft>
                <a:spcPts val="600"/>
              </a:spcAft>
              <a:buFont typeface="Arial" panose="020B0604020202020204" pitchFamily="34" charset="0"/>
              <a:buChar char="+"/>
              <a:defRPr sz="1100" i="1">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171450" indent="-171450">
              <a:lnSpc>
                <a:spcPct val="95000"/>
              </a:lnSpc>
              <a:spcBef>
                <a:spcPts val="600"/>
              </a:spcBef>
              <a:spcAft>
                <a:spcPts val="600"/>
              </a:spcAft>
              <a:buFont typeface="Arial" panose="020B0604020202020204" pitchFamily="34" charset="0"/>
              <a:buChar char="+"/>
              <a:defRPr sz="1100" i="1">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71450" indent="-171450">
              <a:lnSpc>
                <a:spcPct val="95000"/>
              </a:lnSpc>
              <a:spcBef>
                <a:spcPts val="600"/>
              </a:spcBef>
              <a:spcAft>
                <a:spcPts val="600"/>
              </a:spcAft>
              <a:buFont typeface="Arial" panose="020B0604020202020204" pitchFamily="34" charset="0"/>
              <a:buChar char="+"/>
              <a:defRPr sz="1100" i="1">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71450" indent="-171450">
              <a:lnSpc>
                <a:spcPct val="95000"/>
              </a:lnSpc>
              <a:spcBef>
                <a:spcPts val="600"/>
              </a:spcBef>
              <a:spcAft>
                <a:spcPts val="600"/>
              </a:spcAft>
              <a:buFont typeface="Arial" panose="020B0604020202020204" pitchFamily="34" charset="0"/>
              <a:buChar char="+"/>
              <a:defRPr sz="1100" i="1">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71450" indent="-171450">
              <a:lnSpc>
                <a:spcPct val="95000"/>
              </a:lnSpc>
              <a:spcBef>
                <a:spcPts val="600"/>
              </a:spcBef>
              <a:spcAft>
                <a:spcPts val="600"/>
              </a:spcAft>
              <a:buFont typeface="Arial" panose="020B0604020202020204" pitchFamily="34" charset="0"/>
              <a:buChar char="+"/>
              <a:defRPr sz="1100" i="1">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71" name="Content Placeholder 2"/>
          <p:cNvSpPr>
            <a:spLocks noGrp="1"/>
          </p:cNvSpPr>
          <p:nvPr>
            <p:ph idx="12"/>
          </p:nvPr>
        </p:nvSpPr>
        <p:spPr>
          <a:xfrm>
            <a:off x="3822115" y="3352383"/>
            <a:ext cx="1523417" cy="2684461"/>
          </a:xfrm>
          <a:prstGeom prst="rect">
            <a:avLst/>
          </a:prstGeom>
          <a:solidFill>
            <a:schemeClr val="accent2"/>
          </a:solidFill>
        </p:spPr>
        <p:txBody>
          <a:bodyPr lIns="91440" tIns="91440" rIns="91440" bIns="91440">
            <a:noAutofit/>
          </a:bodyPr>
          <a:lstStyle>
            <a:lvl1pPr marL="171450" indent="-171450">
              <a:lnSpc>
                <a:spcPct val="95000"/>
              </a:lnSpc>
              <a:spcBef>
                <a:spcPts val="600"/>
              </a:spcBef>
              <a:spcAft>
                <a:spcPts val="600"/>
              </a:spcAft>
              <a:buFont typeface="Arial" panose="020B0604020202020204" pitchFamily="34" charset="0"/>
              <a:buChar char="+"/>
              <a:defRPr sz="1100" i="1">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171450" indent="-171450">
              <a:lnSpc>
                <a:spcPct val="95000"/>
              </a:lnSpc>
              <a:spcBef>
                <a:spcPts val="600"/>
              </a:spcBef>
              <a:spcAft>
                <a:spcPts val="600"/>
              </a:spcAft>
              <a:buFont typeface="Arial" panose="020B0604020202020204" pitchFamily="34" charset="0"/>
              <a:buChar char="+"/>
              <a:defRPr sz="1100" i="1">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71450" indent="-171450">
              <a:lnSpc>
                <a:spcPct val="95000"/>
              </a:lnSpc>
              <a:spcBef>
                <a:spcPts val="600"/>
              </a:spcBef>
              <a:spcAft>
                <a:spcPts val="600"/>
              </a:spcAft>
              <a:buFont typeface="Arial" panose="020B0604020202020204" pitchFamily="34" charset="0"/>
              <a:buChar char="+"/>
              <a:defRPr sz="1100" i="1">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71450" indent="-171450">
              <a:lnSpc>
                <a:spcPct val="95000"/>
              </a:lnSpc>
              <a:spcBef>
                <a:spcPts val="600"/>
              </a:spcBef>
              <a:spcAft>
                <a:spcPts val="600"/>
              </a:spcAft>
              <a:buFont typeface="Arial" panose="020B0604020202020204" pitchFamily="34" charset="0"/>
              <a:buChar char="+"/>
              <a:defRPr sz="1100" i="1">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71450" indent="-171450">
              <a:lnSpc>
                <a:spcPct val="95000"/>
              </a:lnSpc>
              <a:spcBef>
                <a:spcPts val="600"/>
              </a:spcBef>
              <a:spcAft>
                <a:spcPts val="600"/>
              </a:spcAft>
              <a:buFont typeface="Arial" panose="020B0604020202020204" pitchFamily="34" charset="0"/>
              <a:buChar char="+"/>
              <a:defRPr sz="1100" i="1">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72" name="Content Placeholder 2"/>
          <p:cNvSpPr>
            <a:spLocks noGrp="1"/>
          </p:cNvSpPr>
          <p:nvPr>
            <p:ph idx="13"/>
          </p:nvPr>
        </p:nvSpPr>
        <p:spPr>
          <a:xfrm>
            <a:off x="5485187" y="3352383"/>
            <a:ext cx="1523417" cy="2684461"/>
          </a:xfrm>
          <a:prstGeom prst="rect">
            <a:avLst/>
          </a:prstGeom>
          <a:solidFill>
            <a:schemeClr val="accent3"/>
          </a:solidFill>
        </p:spPr>
        <p:txBody>
          <a:bodyPr lIns="91440" tIns="91440" rIns="91440" bIns="91440">
            <a:noAutofit/>
          </a:bodyPr>
          <a:lstStyle>
            <a:lvl1pPr marL="171450" indent="-171450">
              <a:lnSpc>
                <a:spcPct val="95000"/>
              </a:lnSpc>
              <a:spcBef>
                <a:spcPts val="600"/>
              </a:spcBef>
              <a:spcAft>
                <a:spcPts val="600"/>
              </a:spcAft>
              <a:buFont typeface="Arial" panose="020B0604020202020204" pitchFamily="34" charset="0"/>
              <a:buChar char="+"/>
              <a:defRPr sz="1100" i="1">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171450" indent="-171450">
              <a:lnSpc>
                <a:spcPct val="95000"/>
              </a:lnSpc>
              <a:spcBef>
                <a:spcPts val="600"/>
              </a:spcBef>
              <a:spcAft>
                <a:spcPts val="600"/>
              </a:spcAft>
              <a:buFont typeface="Arial" panose="020B0604020202020204" pitchFamily="34" charset="0"/>
              <a:buChar char="+"/>
              <a:defRPr sz="1100" i="1">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71450" indent="-171450">
              <a:lnSpc>
                <a:spcPct val="95000"/>
              </a:lnSpc>
              <a:spcBef>
                <a:spcPts val="600"/>
              </a:spcBef>
              <a:spcAft>
                <a:spcPts val="600"/>
              </a:spcAft>
              <a:buFont typeface="Arial" panose="020B0604020202020204" pitchFamily="34" charset="0"/>
              <a:buChar char="+"/>
              <a:defRPr sz="1100" i="1">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71450" indent="-171450">
              <a:lnSpc>
                <a:spcPct val="95000"/>
              </a:lnSpc>
              <a:spcBef>
                <a:spcPts val="600"/>
              </a:spcBef>
              <a:spcAft>
                <a:spcPts val="600"/>
              </a:spcAft>
              <a:buFont typeface="Arial" panose="020B0604020202020204" pitchFamily="34" charset="0"/>
              <a:buChar char="+"/>
              <a:defRPr sz="1100" i="1">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71450" indent="-171450">
              <a:lnSpc>
                <a:spcPct val="95000"/>
              </a:lnSpc>
              <a:spcBef>
                <a:spcPts val="600"/>
              </a:spcBef>
              <a:spcAft>
                <a:spcPts val="600"/>
              </a:spcAft>
              <a:buFont typeface="Arial" panose="020B0604020202020204" pitchFamily="34" charset="0"/>
              <a:buChar char="+"/>
              <a:defRPr sz="1100" i="1">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73" name="Content Placeholder 2"/>
          <p:cNvSpPr>
            <a:spLocks noGrp="1"/>
          </p:cNvSpPr>
          <p:nvPr>
            <p:ph idx="14"/>
          </p:nvPr>
        </p:nvSpPr>
        <p:spPr>
          <a:xfrm>
            <a:off x="7161004" y="3352383"/>
            <a:ext cx="1523417" cy="2684461"/>
          </a:xfrm>
          <a:prstGeom prst="rect">
            <a:avLst/>
          </a:prstGeom>
          <a:solidFill>
            <a:schemeClr val="accent1"/>
          </a:solidFill>
        </p:spPr>
        <p:txBody>
          <a:bodyPr lIns="91440" tIns="91440" rIns="91440" bIns="91440">
            <a:noAutofit/>
          </a:bodyPr>
          <a:lstStyle>
            <a:lvl1pPr marL="171450" indent="-171450">
              <a:lnSpc>
                <a:spcPct val="95000"/>
              </a:lnSpc>
              <a:spcBef>
                <a:spcPts val="600"/>
              </a:spcBef>
              <a:spcAft>
                <a:spcPts val="600"/>
              </a:spcAft>
              <a:buFont typeface="Arial" panose="020B0604020202020204" pitchFamily="34" charset="0"/>
              <a:buChar char="+"/>
              <a:defRPr sz="1100" i="1">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171450" indent="-171450">
              <a:lnSpc>
                <a:spcPct val="95000"/>
              </a:lnSpc>
              <a:spcBef>
                <a:spcPts val="600"/>
              </a:spcBef>
              <a:spcAft>
                <a:spcPts val="600"/>
              </a:spcAft>
              <a:buFont typeface="Arial" panose="020B0604020202020204" pitchFamily="34" charset="0"/>
              <a:buChar char="+"/>
              <a:defRPr sz="1100" i="1">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71450" indent="-171450">
              <a:lnSpc>
                <a:spcPct val="95000"/>
              </a:lnSpc>
              <a:spcBef>
                <a:spcPts val="600"/>
              </a:spcBef>
              <a:spcAft>
                <a:spcPts val="600"/>
              </a:spcAft>
              <a:buFont typeface="Arial" panose="020B0604020202020204" pitchFamily="34" charset="0"/>
              <a:buChar char="+"/>
              <a:defRPr sz="1100" i="1">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71450" indent="-171450">
              <a:lnSpc>
                <a:spcPct val="95000"/>
              </a:lnSpc>
              <a:spcBef>
                <a:spcPts val="600"/>
              </a:spcBef>
              <a:spcAft>
                <a:spcPts val="600"/>
              </a:spcAft>
              <a:buFont typeface="Arial" panose="020B0604020202020204" pitchFamily="34" charset="0"/>
              <a:buChar char="+"/>
              <a:defRPr sz="1100" i="1">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71450" indent="-171450">
              <a:lnSpc>
                <a:spcPct val="95000"/>
              </a:lnSpc>
              <a:spcBef>
                <a:spcPts val="600"/>
              </a:spcBef>
              <a:spcAft>
                <a:spcPts val="600"/>
              </a:spcAft>
              <a:buFont typeface="Arial" panose="020B0604020202020204" pitchFamily="34" charset="0"/>
              <a:buChar char="+"/>
              <a:defRPr sz="1100" i="1">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grpSp>
        <p:nvGrpSpPr>
          <p:cNvPr id="155" name="Group 154"/>
          <p:cNvGrpSpPr/>
          <p:nvPr userDrawn="1"/>
        </p:nvGrpSpPr>
        <p:grpSpPr>
          <a:xfrm>
            <a:off x="-151324" y="-141163"/>
            <a:ext cx="9439923" cy="7136527"/>
            <a:chOff x="-151325" y="-141165"/>
            <a:chExt cx="9439923" cy="7136527"/>
          </a:xfrm>
        </p:grpSpPr>
        <p:grpSp>
          <p:nvGrpSpPr>
            <p:cNvPr id="156" name="Group 155"/>
            <p:cNvGrpSpPr/>
            <p:nvPr userDrawn="1"/>
          </p:nvGrpSpPr>
          <p:grpSpPr>
            <a:xfrm>
              <a:off x="457731" y="6873247"/>
              <a:ext cx="8226688" cy="122115"/>
              <a:chOff x="457731" y="6582508"/>
              <a:chExt cx="8226688" cy="486507"/>
            </a:xfrm>
          </p:grpSpPr>
          <p:cxnSp>
            <p:nvCxnSpPr>
              <p:cNvPr id="269" name="Straight Connector 268"/>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1" name="Group 270"/>
              <p:cNvGrpSpPr/>
              <p:nvPr userDrawn="1"/>
            </p:nvGrpSpPr>
            <p:grpSpPr>
              <a:xfrm>
                <a:off x="7986158" y="6582508"/>
                <a:ext cx="152400" cy="486507"/>
                <a:chOff x="7983415" y="6582508"/>
                <a:chExt cx="152400" cy="486507"/>
              </a:xfrm>
            </p:grpSpPr>
            <p:cxnSp>
              <p:nvCxnSpPr>
                <p:cNvPr id="302" name="Straight Connector 3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2" name="Group 271"/>
              <p:cNvGrpSpPr/>
              <p:nvPr userDrawn="1"/>
            </p:nvGrpSpPr>
            <p:grpSpPr>
              <a:xfrm>
                <a:off x="7287901" y="6582508"/>
                <a:ext cx="152400" cy="486507"/>
                <a:chOff x="7983415" y="6582508"/>
                <a:chExt cx="152400" cy="486507"/>
              </a:xfrm>
            </p:grpSpPr>
            <p:cxnSp>
              <p:nvCxnSpPr>
                <p:cNvPr id="300" name="Straight Connector 29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3" name="Group 272"/>
              <p:cNvGrpSpPr/>
              <p:nvPr userDrawn="1"/>
            </p:nvGrpSpPr>
            <p:grpSpPr>
              <a:xfrm>
                <a:off x="6589644" y="6582508"/>
                <a:ext cx="152400" cy="486507"/>
                <a:chOff x="7983415" y="6582508"/>
                <a:chExt cx="152400" cy="486507"/>
              </a:xfrm>
            </p:grpSpPr>
            <p:cxnSp>
              <p:nvCxnSpPr>
                <p:cNvPr id="298" name="Straight Connector 29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4" name="Group 273"/>
              <p:cNvGrpSpPr/>
              <p:nvPr userDrawn="1"/>
            </p:nvGrpSpPr>
            <p:grpSpPr>
              <a:xfrm>
                <a:off x="5891387" y="6582508"/>
                <a:ext cx="152400" cy="486507"/>
                <a:chOff x="7983415" y="6582508"/>
                <a:chExt cx="152400" cy="486507"/>
              </a:xfrm>
            </p:grpSpPr>
            <p:cxnSp>
              <p:nvCxnSpPr>
                <p:cNvPr id="296" name="Straight Connector 2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5" name="Group 274"/>
              <p:cNvGrpSpPr/>
              <p:nvPr userDrawn="1"/>
            </p:nvGrpSpPr>
            <p:grpSpPr>
              <a:xfrm>
                <a:off x="5193130" y="6582508"/>
                <a:ext cx="152400" cy="486507"/>
                <a:chOff x="7983415" y="6582508"/>
                <a:chExt cx="152400" cy="486507"/>
              </a:xfrm>
            </p:grpSpPr>
            <p:cxnSp>
              <p:nvCxnSpPr>
                <p:cNvPr id="294" name="Straight Connector 2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6" name="Group 275"/>
              <p:cNvGrpSpPr/>
              <p:nvPr userDrawn="1"/>
            </p:nvGrpSpPr>
            <p:grpSpPr>
              <a:xfrm>
                <a:off x="4494873" y="6582508"/>
                <a:ext cx="152400" cy="486507"/>
                <a:chOff x="7983415" y="6582508"/>
                <a:chExt cx="152400" cy="486507"/>
              </a:xfrm>
            </p:grpSpPr>
            <p:cxnSp>
              <p:nvCxnSpPr>
                <p:cNvPr id="292" name="Straight Connector 2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7" name="Group 276"/>
              <p:cNvGrpSpPr/>
              <p:nvPr userDrawn="1"/>
            </p:nvGrpSpPr>
            <p:grpSpPr>
              <a:xfrm>
                <a:off x="3796616" y="6582508"/>
                <a:ext cx="152400" cy="486507"/>
                <a:chOff x="7983415" y="6582508"/>
                <a:chExt cx="152400" cy="486507"/>
              </a:xfrm>
            </p:grpSpPr>
            <p:cxnSp>
              <p:nvCxnSpPr>
                <p:cNvPr id="290" name="Straight Connector 2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1" name="Straight Connector 2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8" name="Group 277"/>
              <p:cNvGrpSpPr/>
              <p:nvPr userDrawn="1"/>
            </p:nvGrpSpPr>
            <p:grpSpPr>
              <a:xfrm>
                <a:off x="3098359" y="6582508"/>
                <a:ext cx="152400" cy="486507"/>
                <a:chOff x="7983415" y="6582508"/>
                <a:chExt cx="152400" cy="486507"/>
              </a:xfrm>
            </p:grpSpPr>
            <p:cxnSp>
              <p:nvCxnSpPr>
                <p:cNvPr id="288" name="Straight Connector 2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userDrawn="1"/>
            </p:nvGrpSpPr>
            <p:grpSpPr>
              <a:xfrm>
                <a:off x="2400102" y="6582508"/>
                <a:ext cx="152400" cy="486507"/>
                <a:chOff x="7983415" y="6582508"/>
                <a:chExt cx="152400" cy="486507"/>
              </a:xfrm>
            </p:grpSpPr>
            <p:cxnSp>
              <p:nvCxnSpPr>
                <p:cNvPr id="286" name="Straight Connector 2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userDrawn="1"/>
            </p:nvGrpSpPr>
            <p:grpSpPr>
              <a:xfrm>
                <a:off x="1701845" y="6582508"/>
                <a:ext cx="152400" cy="486507"/>
                <a:chOff x="7983415" y="6582508"/>
                <a:chExt cx="152400" cy="486507"/>
              </a:xfrm>
            </p:grpSpPr>
            <p:cxnSp>
              <p:nvCxnSpPr>
                <p:cNvPr id="284" name="Straight Connector 2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userDrawn="1"/>
            </p:nvGrpSpPr>
            <p:grpSpPr>
              <a:xfrm>
                <a:off x="1003588" y="6582508"/>
                <a:ext cx="152400" cy="486507"/>
                <a:chOff x="7983415" y="6582508"/>
                <a:chExt cx="152400" cy="486507"/>
              </a:xfrm>
            </p:grpSpPr>
            <p:cxnSp>
              <p:nvCxnSpPr>
                <p:cNvPr id="282" name="Straight Connector 28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57" name="Group 156"/>
            <p:cNvGrpSpPr/>
            <p:nvPr userDrawn="1"/>
          </p:nvGrpSpPr>
          <p:grpSpPr>
            <a:xfrm>
              <a:off x="-151325" y="454007"/>
              <a:ext cx="122115" cy="5945205"/>
              <a:chOff x="-238875" y="454007"/>
              <a:chExt cx="122115" cy="5945205"/>
            </a:xfrm>
          </p:grpSpPr>
          <p:cxnSp>
            <p:nvCxnSpPr>
              <p:cNvPr id="234" name="Straight Connector 233"/>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35" name="Group 234"/>
              <p:cNvGrpSpPr/>
              <p:nvPr userDrawn="1"/>
            </p:nvGrpSpPr>
            <p:grpSpPr>
              <a:xfrm rot="5400000">
                <a:off x="-254017" y="5940709"/>
                <a:ext cx="152400" cy="122115"/>
                <a:chOff x="7983415" y="6582508"/>
                <a:chExt cx="152400" cy="486507"/>
              </a:xfrm>
            </p:grpSpPr>
            <p:cxnSp>
              <p:nvCxnSpPr>
                <p:cNvPr id="267" name="Straight Connector 26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6" name="Group 235"/>
              <p:cNvGrpSpPr/>
              <p:nvPr userDrawn="1"/>
            </p:nvGrpSpPr>
            <p:grpSpPr>
              <a:xfrm rot="5400000">
                <a:off x="-254017" y="5467067"/>
                <a:ext cx="152400" cy="122115"/>
                <a:chOff x="7983415" y="6582508"/>
                <a:chExt cx="152400" cy="486507"/>
              </a:xfrm>
            </p:grpSpPr>
            <p:cxnSp>
              <p:nvCxnSpPr>
                <p:cNvPr id="265" name="Straight Connector 26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7" name="Group 236"/>
              <p:cNvGrpSpPr/>
              <p:nvPr userDrawn="1"/>
            </p:nvGrpSpPr>
            <p:grpSpPr>
              <a:xfrm rot="5400000">
                <a:off x="-254017" y="4993425"/>
                <a:ext cx="152400" cy="122115"/>
                <a:chOff x="7983415" y="6582508"/>
                <a:chExt cx="152400" cy="486507"/>
              </a:xfrm>
            </p:grpSpPr>
            <p:cxnSp>
              <p:nvCxnSpPr>
                <p:cNvPr id="263" name="Straight Connector 26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8" name="Group 237"/>
              <p:cNvGrpSpPr/>
              <p:nvPr userDrawn="1"/>
            </p:nvGrpSpPr>
            <p:grpSpPr>
              <a:xfrm rot="5400000">
                <a:off x="-254017" y="4519783"/>
                <a:ext cx="152400" cy="122115"/>
                <a:chOff x="7983415" y="6582508"/>
                <a:chExt cx="152400" cy="486507"/>
              </a:xfrm>
            </p:grpSpPr>
            <p:cxnSp>
              <p:nvCxnSpPr>
                <p:cNvPr id="261" name="Straight Connector 26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9" name="Group 238"/>
              <p:cNvGrpSpPr/>
              <p:nvPr userDrawn="1"/>
            </p:nvGrpSpPr>
            <p:grpSpPr>
              <a:xfrm rot="5400000">
                <a:off x="-254017" y="4046141"/>
                <a:ext cx="152400" cy="122115"/>
                <a:chOff x="7983415" y="6582508"/>
                <a:chExt cx="152400" cy="486507"/>
              </a:xfrm>
            </p:grpSpPr>
            <p:cxnSp>
              <p:nvCxnSpPr>
                <p:cNvPr id="259" name="Straight Connector 25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0" name="Group 239"/>
              <p:cNvGrpSpPr/>
              <p:nvPr userDrawn="1"/>
            </p:nvGrpSpPr>
            <p:grpSpPr>
              <a:xfrm rot="5400000">
                <a:off x="-254017" y="3572499"/>
                <a:ext cx="152400" cy="122115"/>
                <a:chOff x="7983415" y="6582508"/>
                <a:chExt cx="152400" cy="486507"/>
              </a:xfrm>
            </p:grpSpPr>
            <p:cxnSp>
              <p:nvCxnSpPr>
                <p:cNvPr id="257" name="Straight Connector 25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1" name="Group 240"/>
              <p:cNvGrpSpPr/>
              <p:nvPr userDrawn="1"/>
            </p:nvGrpSpPr>
            <p:grpSpPr>
              <a:xfrm rot="5400000">
                <a:off x="-254017" y="3098857"/>
                <a:ext cx="152400" cy="122115"/>
                <a:chOff x="7983415" y="6582508"/>
                <a:chExt cx="152400" cy="486507"/>
              </a:xfrm>
            </p:grpSpPr>
            <p:cxnSp>
              <p:nvCxnSpPr>
                <p:cNvPr id="255" name="Straight Connector 25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2" name="Group 241"/>
              <p:cNvGrpSpPr/>
              <p:nvPr userDrawn="1"/>
            </p:nvGrpSpPr>
            <p:grpSpPr>
              <a:xfrm rot="5400000">
                <a:off x="-254017" y="2625215"/>
                <a:ext cx="152400" cy="122115"/>
                <a:chOff x="7983415" y="6582508"/>
                <a:chExt cx="152400" cy="486507"/>
              </a:xfrm>
            </p:grpSpPr>
            <p:cxnSp>
              <p:nvCxnSpPr>
                <p:cNvPr id="253" name="Straight Connector 25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userDrawn="1"/>
            </p:nvGrpSpPr>
            <p:grpSpPr>
              <a:xfrm rot="5400000">
                <a:off x="-254017" y="2151573"/>
                <a:ext cx="152400" cy="122115"/>
                <a:chOff x="7983415" y="6582508"/>
                <a:chExt cx="152400" cy="486507"/>
              </a:xfrm>
            </p:grpSpPr>
            <p:cxnSp>
              <p:nvCxnSpPr>
                <p:cNvPr id="251" name="Straight Connector 25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userDrawn="1"/>
            </p:nvGrpSpPr>
            <p:grpSpPr>
              <a:xfrm rot="5400000">
                <a:off x="-254017" y="1677931"/>
                <a:ext cx="152400" cy="122115"/>
                <a:chOff x="7983415" y="6582508"/>
                <a:chExt cx="152400" cy="486507"/>
              </a:xfrm>
            </p:grpSpPr>
            <p:cxnSp>
              <p:nvCxnSpPr>
                <p:cNvPr id="249" name="Straight Connector 24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userDrawn="1"/>
            </p:nvGrpSpPr>
            <p:grpSpPr>
              <a:xfrm rot="5400000">
                <a:off x="-254017" y="997340"/>
                <a:ext cx="152400" cy="122115"/>
                <a:chOff x="7983415" y="6582508"/>
                <a:chExt cx="152400" cy="486507"/>
              </a:xfrm>
            </p:grpSpPr>
            <p:cxnSp>
              <p:nvCxnSpPr>
                <p:cNvPr id="247" name="Straight Connector 24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6" name="Straight Connector 245"/>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8" name="Group 157"/>
            <p:cNvGrpSpPr/>
            <p:nvPr userDrawn="1"/>
          </p:nvGrpSpPr>
          <p:grpSpPr>
            <a:xfrm>
              <a:off x="9166483" y="454007"/>
              <a:ext cx="122115" cy="5945205"/>
              <a:chOff x="-238875" y="454007"/>
              <a:chExt cx="122115" cy="5945205"/>
            </a:xfrm>
          </p:grpSpPr>
          <p:cxnSp>
            <p:nvCxnSpPr>
              <p:cNvPr id="199" name="Straight Connector 198"/>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00" name="Group 199"/>
              <p:cNvGrpSpPr/>
              <p:nvPr userDrawn="1"/>
            </p:nvGrpSpPr>
            <p:grpSpPr>
              <a:xfrm rot="5400000">
                <a:off x="-254017" y="5940709"/>
                <a:ext cx="152400" cy="122115"/>
                <a:chOff x="7983415" y="6582508"/>
                <a:chExt cx="152400" cy="486507"/>
              </a:xfrm>
            </p:grpSpPr>
            <p:cxnSp>
              <p:nvCxnSpPr>
                <p:cNvPr id="232" name="Straight Connector 23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1" name="Group 200"/>
              <p:cNvGrpSpPr/>
              <p:nvPr userDrawn="1"/>
            </p:nvGrpSpPr>
            <p:grpSpPr>
              <a:xfrm rot="5400000">
                <a:off x="-254017" y="5467067"/>
                <a:ext cx="152400" cy="122115"/>
                <a:chOff x="7983415" y="6582508"/>
                <a:chExt cx="152400" cy="486507"/>
              </a:xfrm>
            </p:grpSpPr>
            <p:cxnSp>
              <p:nvCxnSpPr>
                <p:cNvPr id="230" name="Straight Connector 22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2" name="Group 201"/>
              <p:cNvGrpSpPr/>
              <p:nvPr userDrawn="1"/>
            </p:nvGrpSpPr>
            <p:grpSpPr>
              <a:xfrm rot="5400000">
                <a:off x="-254017" y="4993425"/>
                <a:ext cx="152400" cy="122115"/>
                <a:chOff x="7983415" y="6582508"/>
                <a:chExt cx="152400" cy="486507"/>
              </a:xfrm>
            </p:grpSpPr>
            <p:cxnSp>
              <p:nvCxnSpPr>
                <p:cNvPr id="228" name="Straight Connector 22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3" name="Group 202"/>
              <p:cNvGrpSpPr/>
              <p:nvPr userDrawn="1"/>
            </p:nvGrpSpPr>
            <p:grpSpPr>
              <a:xfrm rot="5400000">
                <a:off x="-254017" y="4519783"/>
                <a:ext cx="152400" cy="122115"/>
                <a:chOff x="7983415" y="6582508"/>
                <a:chExt cx="152400" cy="486507"/>
              </a:xfrm>
            </p:grpSpPr>
            <p:cxnSp>
              <p:nvCxnSpPr>
                <p:cNvPr id="226" name="Straight Connector 22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4" name="Group 203"/>
              <p:cNvGrpSpPr/>
              <p:nvPr userDrawn="1"/>
            </p:nvGrpSpPr>
            <p:grpSpPr>
              <a:xfrm rot="5400000">
                <a:off x="-254017" y="4046141"/>
                <a:ext cx="152400" cy="122115"/>
                <a:chOff x="7983415" y="6582508"/>
                <a:chExt cx="152400" cy="486507"/>
              </a:xfrm>
            </p:grpSpPr>
            <p:cxnSp>
              <p:nvCxnSpPr>
                <p:cNvPr id="224" name="Straight Connector 22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5" name="Group 204"/>
              <p:cNvGrpSpPr/>
              <p:nvPr userDrawn="1"/>
            </p:nvGrpSpPr>
            <p:grpSpPr>
              <a:xfrm rot="5400000">
                <a:off x="-254017" y="3572499"/>
                <a:ext cx="152400" cy="122115"/>
                <a:chOff x="7983415" y="6582508"/>
                <a:chExt cx="152400" cy="486507"/>
              </a:xfrm>
            </p:grpSpPr>
            <p:cxnSp>
              <p:nvCxnSpPr>
                <p:cNvPr id="222" name="Straight Connector 22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6" name="Group 205"/>
              <p:cNvGrpSpPr/>
              <p:nvPr userDrawn="1"/>
            </p:nvGrpSpPr>
            <p:grpSpPr>
              <a:xfrm rot="5400000">
                <a:off x="-254017" y="3098857"/>
                <a:ext cx="152400" cy="122115"/>
                <a:chOff x="7983415" y="6582508"/>
                <a:chExt cx="152400" cy="486507"/>
              </a:xfrm>
            </p:grpSpPr>
            <p:cxnSp>
              <p:nvCxnSpPr>
                <p:cNvPr id="220" name="Straight Connector 21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7" name="Group 206"/>
              <p:cNvGrpSpPr/>
              <p:nvPr userDrawn="1"/>
            </p:nvGrpSpPr>
            <p:grpSpPr>
              <a:xfrm rot="5400000">
                <a:off x="-254017" y="2625215"/>
                <a:ext cx="152400" cy="122115"/>
                <a:chOff x="7983415" y="6582508"/>
                <a:chExt cx="152400" cy="486507"/>
              </a:xfrm>
            </p:grpSpPr>
            <p:cxnSp>
              <p:nvCxnSpPr>
                <p:cNvPr id="218" name="Straight Connector 21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userDrawn="1"/>
            </p:nvGrpSpPr>
            <p:grpSpPr>
              <a:xfrm rot="5400000">
                <a:off x="-254017" y="2151573"/>
                <a:ext cx="152400" cy="122115"/>
                <a:chOff x="7983415" y="6582508"/>
                <a:chExt cx="152400" cy="486507"/>
              </a:xfrm>
            </p:grpSpPr>
            <p:cxnSp>
              <p:nvCxnSpPr>
                <p:cNvPr id="216" name="Straight Connector 21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userDrawn="1"/>
            </p:nvGrpSpPr>
            <p:grpSpPr>
              <a:xfrm rot="5400000">
                <a:off x="-254017" y="1677931"/>
                <a:ext cx="152400" cy="122115"/>
                <a:chOff x="7983415" y="6582508"/>
                <a:chExt cx="152400" cy="486507"/>
              </a:xfrm>
            </p:grpSpPr>
            <p:cxnSp>
              <p:nvCxnSpPr>
                <p:cNvPr id="214" name="Straight Connector 21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userDrawn="1"/>
            </p:nvGrpSpPr>
            <p:grpSpPr>
              <a:xfrm rot="5400000">
                <a:off x="-254017" y="997340"/>
                <a:ext cx="152400" cy="122115"/>
                <a:chOff x="7983415" y="6582508"/>
                <a:chExt cx="152400" cy="486507"/>
              </a:xfrm>
            </p:grpSpPr>
            <p:cxnSp>
              <p:nvCxnSpPr>
                <p:cNvPr id="212" name="Straight Connector 21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1" name="Straight Connector 210"/>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9" name="Group 158"/>
            <p:cNvGrpSpPr/>
            <p:nvPr userDrawn="1"/>
          </p:nvGrpSpPr>
          <p:grpSpPr>
            <a:xfrm>
              <a:off x="457731" y="-141165"/>
              <a:ext cx="8226688" cy="122115"/>
              <a:chOff x="457731" y="6582508"/>
              <a:chExt cx="8226688" cy="486507"/>
            </a:xfrm>
          </p:grpSpPr>
          <p:cxnSp>
            <p:nvCxnSpPr>
              <p:cNvPr id="160" name="Straight Connector 159"/>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62" name="Group 161"/>
              <p:cNvGrpSpPr/>
              <p:nvPr userDrawn="1"/>
            </p:nvGrpSpPr>
            <p:grpSpPr>
              <a:xfrm>
                <a:off x="7986158" y="6582508"/>
                <a:ext cx="152400" cy="486507"/>
                <a:chOff x="7983415" y="6582508"/>
                <a:chExt cx="152400" cy="486507"/>
              </a:xfrm>
            </p:grpSpPr>
            <p:cxnSp>
              <p:nvCxnSpPr>
                <p:cNvPr id="197" name="Straight Connector 1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3" name="Group 162"/>
              <p:cNvGrpSpPr/>
              <p:nvPr userDrawn="1"/>
            </p:nvGrpSpPr>
            <p:grpSpPr>
              <a:xfrm>
                <a:off x="7287901" y="6582508"/>
                <a:ext cx="152400" cy="486507"/>
                <a:chOff x="7983415" y="6582508"/>
                <a:chExt cx="152400" cy="486507"/>
              </a:xfrm>
            </p:grpSpPr>
            <p:cxnSp>
              <p:nvCxnSpPr>
                <p:cNvPr id="195" name="Straight Connector 1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4" name="Group 163"/>
              <p:cNvGrpSpPr/>
              <p:nvPr userDrawn="1"/>
            </p:nvGrpSpPr>
            <p:grpSpPr>
              <a:xfrm>
                <a:off x="6589644" y="6582508"/>
                <a:ext cx="152400" cy="486507"/>
                <a:chOff x="7983415" y="6582508"/>
                <a:chExt cx="152400" cy="486507"/>
              </a:xfrm>
            </p:grpSpPr>
            <p:cxnSp>
              <p:nvCxnSpPr>
                <p:cNvPr id="193" name="Straight Connector 1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5" name="Group 164"/>
              <p:cNvGrpSpPr/>
              <p:nvPr userDrawn="1"/>
            </p:nvGrpSpPr>
            <p:grpSpPr>
              <a:xfrm>
                <a:off x="5891387" y="6582508"/>
                <a:ext cx="152400" cy="486507"/>
                <a:chOff x="7983415" y="6582508"/>
                <a:chExt cx="152400" cy="486507"/>
              </a:xfrm>
            </p:grpSpPr>
            <p:cxnSp>
              <p:nvCxnSpPr>
                <p:cNvPr id="191" name="Straight Connector 1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6" name="Group 165"/>
              <p:cNvGrpSpPr/>
              <p:nvPr userDrawn="1"/>
            </p:nvGrpSpPr>
            <p:grpSpPr>
              <a:xfrm>
                <a:off x="5193130" y="6582508"/>
                <a:ext cx="152400" cy="486507"/>
                <a:chOff x="7983415" y="6582508"/>
                <a:chExt cx="152400" cy="486507"/>
              </a:xfrm>
            </p:grpSpPr>
            <p:cxnSp>
              <p:nvCxnSpPr>
                <p:cNvPr id="189" name="Straight Connector 1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7" name="Group 166"/>
              <p:cNvGrpSpPr/>
              <p:nvPr userDrawn="1"/>
            </p:nvGrpSpPr>
            <p:grpSpPr>
              <a:xfrm>
                <a:off x="4494873" y="6582508"/>
                <a:ext cx="152400" cy="486507"/>
                <a:chOff x="7983415" y="6582508"/>
                <a:chExt cx="152400" cy="486507"/>
              </a:xfrm>
            </p:grpSpPr>
            <p:cxnSp>
              <p:nvCxnSpPr>
                <p:cNvPr id="187" name="Straight Connector 18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8" name="Group 167"/>
              <p:cNvGrpSpPr/>
              <p:nvPr userDrawn="1"/>
            </p:nvGrpSpPr>
            <p:grpSpPr>
              <a:xfrm>
                <a:off x="3796616" y="6582508"/>
                <a:ext cx="152400" cy="486507"/>
                <a:chOff x="7983415" y="6582508"/>
                <a:chExt cx="152400" cy="486507"/>
              </a:xfrm>
            </p:grpSpPr>
            <p:cxnSp>
              <p:nvCxnSpPr>
                <p:cNvPr id="185" name="Straight Connector 18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0" name="Group 169"/>
              <p:cNvGrpSpPr/>
              <p:nvPr userDrawn="1"/>
            </p:nvGrpSpPr>
            <p:grpSpPr>
              <a:xfrm>
                <a:off x="3098359" y="6582508"/>
                <a:ext cx="152400" cy="486507"/>
                <a:chOff x="7983415" y="6582508"/>
                <a:chExt cx="152400" cy="486507"/>
              </a:xfrm>
            </p:grpSpPr>
            <p:cxnSp>
              <p:nvCxnSpPr>
                <p:cNvPr id="183" name="Straight Connector 18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userDrawn="1"/>
            </p:nvGrpSpPr>
            <p:grpSpPr>
              <a:xfrm>
                <a:off x="2400102" y="6582508"/>
                <a:ext cx="152400" cy="486507"/>
                <a:chOff x="7983415" y="6582508"/>
                <a:chExt cx="152400" cy="486507"/>
              </a:xfrm>
            </p:grpSpPr>
            <p:cxnSp>
              <p:nvCxnSpPr>
                <p:cNvPr id="181" name="Straight Connector 18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userDrawn="1"/>
            </p:nvGrpSpPr>
            <p:grpSpPr>
              <a:xfrm>
                <a:off x="1701845" y="6582508"/>
                <a:ext cx="152400" cy="486507"/>
                <a:chOff x="7983415" y="6582508"/>
                <a:chExt cx="152400" cy="486507"/>
              </a:xfrm>
            </p:grpSpPr>
            <p:cxnSp>
              <p:nvCxnSpPr>
                <p:cNvPr id="179" name="Straight Connector 17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userDrawn="1"/>
            </p:nvGrpSpPr>
            <p:grpSpPr>
              <a:xfrm>
                <a:off x="1003588" y="6582508"/>
                <a:ext cx="152400" cy="486507"/>
                <a:chOff x="7983415" y="6582508"/>
                <a:chExt cx="152400" cy="486507"/>
              </a:xfrm>
            </p:grpSpPr>
            <p:cxnSp>
              <p:nvCxnSpPr>
                <p:cNvPr id="177" name="Straight Connector 17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9" name="Text Placeholder 8"/>
          <p:cNvSpPr>
            <a:spLocks noGrp="1"/>
          </p:cNvSpPr>
          <p:nvPr>
            <p:ph type="body" sz="quarter" idx="17"/>
          </p:nvPr>
        </p:nvSpPr>
        <p:spPr>
          <a:xfrm>
            <a:off x="2133600" y="2400106"/>
            <a:ext cx="1524000" cy="952277"/>
          </a:xfrm>
          <a:prstGeom prst="rect">
            <a:avLst/>
          </a:prstGeom>
        </p:spPr>
        <p:txBody>
          <a:bodyPr>
            <a:noAutofit/>
          </a:bodyPr>
          <a:lstStyle>
            <a:lvl1pPr>
              <a:lnSpc>
                <a:spcPct val="95000"/>
              </a:lnSpc>
              <a:spcBef>
                <a:spcPts val="600"/>
              </a:spcBef>
              <a:spcAft>
                <a:spcPts val="0"/>
              </a:spcAft>
              <a:defRPr sz="1800" i="0">
                <a:solidFill>
                  <a:schemeClr val="accent4"/>
                </a:solidFill>
                <a:latin typeface="Verdana" panose="020B0604030504040204" pitchFamily="34" charset="0"/>
                <a:ea typeface="Verdana" panose="020B0604030504040204" pitchFamily="34" charset="0"/>
                <a:cs typeface="Verdana" panose="020B0604030504040204" pitchFamily="34" charset="0"/>
              </a:defRPr>
            </a:lvl1pPr>
            <a:lvl2pPr>
              <a:lnSpc>
                <a:spcPct val="85000"/>
              </a:lnSpc>
              <a:spcBef>
                <a:spcPts val="600"/>
              </a:spcBef>
              <a:spcAft>
                <a:spcPts val="0"/>
              </a:spcAft>
              <a:defRPr sz="120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600"/>
              </a:spcBef>
              <a:spcAft>
                <a:spcPts val="0"/>
              </a:spcAft>
              <a:defRPr sz="1200">
                <a:solidFill>
                  <a:schemeClr val="bg1">
                    <a:lumMod val="75000"/>
                  </a:schemeClr>
                </a:solidFill>
              </a:defRPr>
            </a:lvl3pPr>
            <a:lvl4pPr>
              <a:lnSpc>
                <a:spcPct val="100000"/>
              </a:lnSpc>
              <a:spcBef>
                <a:spcPts val="600"/>
              </a:spcBef>
              <a:spcAft>
                <a:spcPts val="0"/>
              </a:spcAft>
              <a:defRPr sz="1200">
                <a:solidFill>
                  <a:schemeClr val="bg1">
                    <a:lumMod val="75000"/>
                  </a:schemeClr>
                </a:solidFill>
              </a:defRPr>
            </a:lvl4pPr>
            <a:lvl5pPr>
              <a:lnSpc>
                <a:spcPct val="100000"/>
              </a:lnSpc>
              <a:spcBef>
                <a:spcPts val="600"/>
              </a:spcBef>
              <a:spcAft>
                <a:spcPts val="0"/>
              </a:spcAft>
              <a:defRPr sz="1200">
                <a:solidFill>
                  <a:schemeClr val="bg1">
                    <a:lumMod val="75000"/>
                  </a:schemeClr>
                </a:solidFill>
              </a:defRPr>
            </a:lvl5pPr>
          </a:lstStyle>
          <a:p>
            <a:pPr lvl="0"/>
            <a:r>
              <a:rPr lang="zh-CN" altLang="en-US"/>
              <a:t>编辑母版文本样式</a:t>
            </a:r>
          </a:p>
          <a:p>
            <a:pPr lvl="1"/>
            <a:r>
              <a:rPr lang="zh-CN" altLang="en-US"/>
              <a:t>第二级</a:t>
            </a:r>
          </a:p>
        </p:txBody>
      </p:sp>
      <p:sp>
        <p:nvSpPr>
          <p:cNvPr id="312" name="Text Placeholder 8"/>
          <p:cNvSpPr>
            <a:spLocks noGrp="1"/>
          </p:cNvSpPr>
          <p:nvPr>
            <p:ph type="body" sz="quarter" idx="18"/>
          </p:nvPr>
        </p:nvSpPr>
        <p:spPr>
          <a:xfrm>
            <a:off x="459581" y="2400106"/>
            <a:ext cx="1524000" cy="952277"/>
          </a:xfrm>
          <a:prstGeom prst="rect">
            <a:avLst/>
          </a:prstGeom>
        </p:spPr>
        <p:txBody>
          <a:bodyPr>
            <a:noAutofit/>
          </a:bodyPr>
          <a:lstStyle>
            <a:lvl1pPr>
              <a:lnSpc>
                <a:spcPct val="95000"/>
              </a:lnSpc>
              <a:spcBef>
                <a:spcPts val="600"/>
              </a:spcBef>
              <a:spcAft>
                <a:spcPts val="0"/>
              </a:spcAft>
              <a:defRPr sz="1800" i="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a:lnSpc>
                <a:spcPct val="85000"/>
              </a:lnSpc>
              <a:spcBef>
                <a:spcPts val="600"/>
              </a:spcBef>
              <a:spcAft>
                <a:spcPts val="0"/>
              </a:spcAft>
              <a:defRPr sz="120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600"/>
              </a:spcBef>
              <a:spcAft>
                <a:spcPts val="0"/>
              </a:spcAft>
              <a:defRPr sz="1200">
                <a:solidFill>
                  <a:schemeClr val="bg1">
                    <a:lumMod val="75000"/>
                  </a:schemeClr>
                </a:solidFill>
              </a:defRPr>
            </a:lvl3pPr>
            <a:lvl4pPr>
              <a:lnSpc>
                <a:spcPct val="100000"/>
              </a:lnSpc>
              <a:spcBef>
                <a:spcPts val="600"/>
              </a:spcBef>
              <a:spcAft>
                <a:spcPts val="0"/>
              </a:spcAft>
              <a:defRPr sz="1200">
                <a:solidFill>
                  <a:schemeClr val="bg1">
                    <a:lumMod val="75000"/>
                  </a:schemeClr>
                </a:solidFill>
              </a:defRPr>
            </a:lvl4pPr>
            <a:lvl5pPr>
              <a:lnSpc>
                <a:spcPct val="100000"/>
              </a:lnSpc>
              <a:spcBef>
                <a:spcPts val="600"/>
              </a:spcBef>
              <a:spcAft>
                <a:spcPts val="0"/>
              </a:spcAft>
              <a:defRPr sz="1200">
                <a:solidFill>
                  <a:schemeClr val="bg1">
                    <a:lumMod val="75000"/>
                  </a:schemeClr>
                </a:solidFill>
              </a:defRPr>
            </a:lvl5pPr>
          </a:lstStyle>
          <a:p>
            <a:pPr lvl="0"/>
            <a:r>
              <a:rPr lang="zh-CN" altLang="en-US"/>
              <a:t>编辑母版文本样式</a:t>
            </a:r>
          </a:p>
          <a:p>
            <a:pPr lvl="1"/>
            <a:r>
              <a:rPr lang="zh-CN" altLang="en-US"/>
              <a:t>第二级</a:t>
            </a:r>
          </a:p>
        </p:txBody>
      </p:sp>
      <p:sp>
        <p:nvSpPr>
          <p:cNvPr id="313" name="Text Placeholder 8"/>
          <p:cNvSpPr>
            <a:spLocks noGrp="1"/>
          </p:cNvSpPr>
          <p:nvPr>
            <p:ph type="body" sz="quarter" idx="19"/>
          </p:nvPr>
        </p:nvSpPr>
        <p:spPr>
          <a:xfrm>
            <a:off x="3821531" y="2400106"/>
            <a:ext cx="1524000" cy="952277"/>
          </a:xfrm>
          <a:prstGeom prst="rect">
            <a:avLst/>
          </a:prstGeom>
        </p:spPr>
        <p:txBody>
          <a:bodyPr>
            <a:noAutofit/>
          </a:bodyPr>
          <a:lstStyle>
            <a:lvl1pPr>
              <a:lnSpc>
                <a:spcPct val="95000"/>
              </a:lnSpc>
              <a:spcBef>
                <a:spcPts val="600"/>
              </a:spcBef>
              <a:spcAft>
                <a:spcPts val="0"/>
              </a:spcAft>
              <a:defRPr sz="180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a:lnSpc>
                <a:spcPct val="85000"/>
              </a:lnSpc>
              <a:spcBef>
                <a:spcPts val="600"/>
              </a:spcBef>
              <a:spcAft>
                <a:spcPts val="0"/>
              </a:spcAft>
              <a:defRPr sz="120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600"/>
              </a:spcBef>
              <a:spcAft>
                <a:spcPts val="0"/>
              </a:spcAft>
              <a:defRPr sz="1200">
                <a:solidFill>
                  <a:schemeClr val="bg1">
                    <a:lumMod val="75000"/>
                  </a:schemeClr>
                </a:solidFill>
              </a:defRPr>
            </a:lvl3pPr>
            <a:lvl4pPr>
              <a:lnSpc>
                <a:spcPct val="100000"/>
              </a:lnSpc>
              <a:spcBef>
                <a:spcPts val="600"/>
              </a:spcBef>
              <a:spcAft>
                <a:spcPts val="0"/>
              </a:spcAft>
              <a:defRPr sz="1200">
                <a:solidFill>
                  <a:schemeClr val="bg1">
                    <a:lumMod val="75000"/>
                  </a:schemeClr>
                </a:solidFill>
              </a:defRPr>
            </a:lvl4pPr>
            <a:lvl5pPr>
              <a:lnSpc>
                <a:spcPct val="100000"/>
              </a:lnSpc>
              <a:spcBef>
                <a:spcPts val="600"/>
              </a:spcBef>
              <a:spcAft>
                <a:spcPts val="0"/>
              </a:spcAft>
              <a:defRPr sz="1200">
                <a:solidFill>
                  <a:schemeClr val="bg1">
                    <a:lumMod val="75000"/>
                  </a:schemeClr>
                </a:solidFill>
              </a:defRPr>
            </a:lvl5pPr>
          </a:lstStyle>
          <a:p>
            <a:pPr lvl="0"/>
            <a:r>
              <a:rPr lang="zh-CN" altLang="en-US"/>
              <a:t>编辑母版文本样式</a:t>
            </a:r>
          </a:p>
          <a:p>
            <a:pPr lvl="1"/>
            <a:r>
              <a:rPr lang="zh-CN" altLang="en-US"/>
              <a:t>第二级</a:t>
            </a:r>
          </a:p>
        </p:txBody>
      </p:sp>
      <p:sp>
        <p:nvSpPr>
          <p:cNvPr id="314" name="Text Placeholder 8"/>
          <p:cNvSpPr>
            <a:spLocks noGrp="1"/>
          </p:cNvSpPr>
          <p:nvPr>
            <p:ph type="body" sz="quarter" idx="20"/>
          </p:nvPr>
        </p:nvSpPr>
        <p:spPr>
          <a:xfrm>
            <a:off x="5484603" y="2400106"/>
            <a:ext cx="1524000" cy="952277"/>
          </a:xfrm>
          <a:prstGeom prst="rect">
            <a:avLst/>
          </a:prstGeom>
        </p:spPr>
        <p:txBody>
          <a:bodyPr>
            <a:noAutofit/>
          </a:bodyPr>
          <a:lstStyle>
            <a:lvl1pPr>
              <a:lnSpc>
                <a:spcPct val="95000"/>
              </a:lnSpc>
              <a:spcBef>
                <a:spcPts val="600"/>
              </a:spcBef>
              <a:spcAft>
                <a:spcPts val="0"/>
              </a:spcAft>
              <a:defRPr sz="1800" i="0">
                <a:solidFill>
                  <a:schemeClr val="accent3"/>
                </a:solidFill>
                <a:latin typeface="Verdana" panose="020B0604030504040204" pitchFamily="34" charset="0"/>
                <a:ea typeface="Verdana" panose="020B0604030504040204" pitchFamily="34" charset="0"/>
                <a:cs typeface="Verdana" panose="020B0604030504040204" pitchFamily="34" charset="0"/>
              </a:defRPr>
            </a:lvl1pPr>
            <a:lvl2pPr>
              <a:lnSpc>
                <a:spcPct val="85000"/>
              </a:lnSpc>
              <a:spcBef>
                <a:spcPts val="600"/>
              </a:spcBef>
              <a:spcAft>
                <a:spcPts val="0"/>
              </a:spcAft>
              <a:defRPr sz="120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600"/>
              </a:spcBef>
              <a:spcAft>
                <a:spcPts val="0"/>
              </a:spcAft>
              <a:defRPr sz="1200">
                <a:solidFill>
                  <a:schemeClr val="bg1">
                    <a:lumMod val="75000"/>
                  </a:schemeClr>
                </a:solidFill>
              </a:defRPr>
            </a:lvl3pPr>
            <a:lvl4pPr>
              <a:lnSpc>
                <a:spcPct val="100000"/>
              </a:lnSpc>
              <a:spcBef>
                <a:spcPts val="600"/>
              </a:spcBef>
              <a:spcAft>
                <a:spcPts val="0"/>
              </a:spcAft>
              <a:defRPr sz="1200">
                <a:solidFill>
                  <a:schemeClr val="bg1">
                    <a:lumMod val="75000"/>
                  </a:schemeClr>
                </a:solidFill>
              </a:defRPr>
            </a:lvl4pPr>
            <a:lvl5pPr>
              <a:lnSpc>
                <a:spcPct val="100000"/>
              </a:lnSpc>
              <a:spcBef>
                <a:spcPts val="600"/>
              </a:spcBef>
              <a:spcAft>
                <a:spcPts val="0"/>
              </a:spcAft>
              <a:defRPr sz="1200">
                <a:solidFill>
                  <a:schemeClr val="bg1">
                    <a:lumMod val="75000"/>
                  </a:schemeClr>
                </a:solidFill>
              </a:defRPr>
            </a:lvl5pPr>
          </a:lstStyle>
          <a:p>
            <a:pPr lvl="0"/>
            <a:r>
              <a:rPr lang="zh-CN" altLang="en-US"/>
              <a:t>编辑母版文本样式</a:t>
            </a:r>
          </a:p>
          <a:p>
            <a:pPr lvl="1"/>
            <a:r>
              <a:rPr lang="zh-CN" altLang="en-US"/>
              <a:t>第二级</a:t>
            </a:r>
          </a:p>
        </p:txBody>
      </p:sp>
      <p:sp>
        <p:nvSpPr>
          <p:cNvPr id="315" name="Text Placeholder 8"/>
          <p:cNvSpPr>
            <a:spLocks noGrp="1"/>
          </p:cNvSpPr>
          <p:nvPr>
            <p:ph type="body" sz="quarter" idx="21"/>
          </p:nvPr>
        </p:nvSpPr>
        <p:spPr>
          <a:xfrm>
            <a:off x="7160419" y="2400106"/>
            <a:ext cx="1524000" cy="952277"/>
          </a:xfrm>
          <a:prstGeom prst="rect">
            <a:avLst/>
          </a:prstGeom>
        </p:spPr>
        <p:txBody>
          <a:bodyPr>
            <a:noAutofit/>
          </a:bodyPr>
          <a:lstStyle>
            <a:lvl1pPr>
              <a:lnSpc>
                <a:spcPct val="95000"/>
              </a:lnSpc>
              <a:spcBef>
                <a:spcPts val="600"/>
              </a:spcBef>
              <a:spcAft>
                <a:spcPts val="0"/>
              </a:spcAft>
              <a:defRPr sz="1800" i="0">
                <a:solidFill>
                  <a:schemeClr val="accent1"/>
                </a:solidFill>
                <a:latin typeface="Verdana" panose="020B0604030504040204" pitchFamily="34" charset="0"/>
                <a:ea typeface="Verdana" panose="020B0604030504040204" pitchFamily="34" charset="0"/>
                <a:cs typeface="Verdana" panose="020B0604030504040204" pitchFamily="34" charset="0"/>
              </a:defRPr>
            </a:lvl1pPr>
            <a:lvl2pPr>
              <a:lnSpc>
                <a:spcPct val="85000"/>
              </a:lnSpc>
              <a:spcBef>
                <a:spcPts val="600"/>
              </a:spcBef>
              <a:spcAft>
                <a:spcPts val="0"/>
              </a:spcAft>
              <a:defRPr sz="120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600"/>
              </a:spcBef>
              <a:spcAft>
                <a:spcPts val="0"/>
              </a:spcAft>
              <a:defRPr sz="1200">
                <a:solidFill>
                  <a:schemeClr val="bg1">
                    <a:lumMod val="75000"/>
                  </a:schemeClr>
                </a:solidFill>
              </a:defRPr>
            </a:lvl3pPr>
            <a:lvl4pPr>
              <a:lnSpc>
                <a:spcPct val="100000"/>
              </a:lnSpc>
              <a:spcBef>
                <a:spcPts val="600"/>
              </a:spcBef>
              <a:spcAft>
                <a:spcPts val="0"/>
              </a:spcAft>
              <a:defRPr sz="1200">
                <a:solidFill>
                  <a:schemeClr val="bg1">
                    <a:lumMod val="75000"/>
                  </a:schemeClr>
                </a:solidFill>
              </a:defRPr>
            </a:lvl4pPr>
            <a:lvl5pPr>
              <a:lnSpc>
                <a:spcPct val="100000"/>
              </a:lnSpc>
              <a:spcBef>
                <a:spcPts val="600"/>
              </a:spcBef>
              <a:spcAft>
                <a:spcPts val="0"/>
              </a:spcAft>
              <a:defRPr sz="1200">
                <a:solidFill>
                  <a:schemeClr val="bg1">
                    <a:lumMod val="75000"/>
                  </a:schemeClr>
                </a:solidFill>
              </a:defRPr>
            </a:lvl5pPr>
          </a:lstStyle>
          <a:p>
            <a:pPr lvl="0"/>
            <a:r>
              <a:rPr lang="zh-CN" altLang="en-US"/>
              <a:t>编辑母版文本样式</a:t>
            </a:r>
          </a:p>
          <a:p>
            <a:pPr lvl="1"/>
            <a:r>
              <a:rPr lang="zh-CN" altLang="en-US"/>
              <a:t>第二级</a:t>
            </a:r>
          </a:p>
        </p:txBody>
      </p:sp>
      <p:sp>
        <p:nvSpPr>
          <p:cNvPr id="317" name="Text Placeholder 2"/>
          <p:cNvSpPr>
            <a:spLocks noGrp="1"/>
          </p:cNvSpPr>
          <p:nvPr>
            <p:ph type="body" idx="22" hasCustomPrompt="1"/>
          </p:nvPr>
        </p:nvSpPr>
        <p:spPr>
          <a:xfrm>
            <a:off x="2135398" y="1389318"/>
            <a:ext cx="1522202" cy="794660"/>
          </a:xfrm>
          <a:prstGeom prst="rect">
            <a:avLst/>
          </a:prstGeom>
        </p:spPr>
        <p:txBody>
          <a:bodyPr anchor="b">
            <a:noAutofit/>
          </a:bodyPr>
          <a:lstStyle>
            <a:lvl1pPr marL="0" indent="0">
              <a:lnSpc>
                <a:spcPct val="95000"/>
              </a:lnSpc>
              <a:spcBef>
                <a:spcPts val="0"/>
              </a:spcBef>
              <a:spcAft>
                <a:spcPts val="0"/>
              </a:spcAft>
              <a:buNone/>
              <a:defRPr sz="5400" b="1" i="0" spc="-300">
                <a:solidFill>
                  <a:schemeClr val="accent4"/>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t>
            </a:r>
          </a:p>
        </p:txBody>
      </p:sp>
      <p:sp>
        <p:nvSpPr>
          <p:cNvPr id="318" name="Text Placeholder 2"/>
          <p:cNvSpPr>
            <a:spLocks noGrp="1"/>
          </p:cNvSpPr>
          <p:nvPr>
            <p:ph type="body" idx="23" hasCustomPrompt="1"/>
          </p:nvPr>
        </p:nvSpPr>
        <p:spPr>
          <a:xfrm>
            <a:off x="3810001" y="1389318"/>
            <a:ext cx="1522202" cy="794660"/>
          </a:xfrm>
          <a:prstGeom prst="rect">
            <a:avLst/>
          </a:prstGeom>
        </p:spPr>
        <p:txBody>
          <a:bodyPr anchor="b">
            <a:noAutofit/>
          </a:bodyPr>
          <a:lstStyle>
            <a:lvl1pPr marL="0" indent="0">
              <a:lnSpc>
                <a:spcPct val="95000"/>
              </a:lnSpc>
              <a:spcBef>
                <a:spcPts val="0"/>
              </a:spcBef>
              <a:spcAft>
                <a:spcPts val="0"/>
              </a:spcAft>
              <a:buNone/>
              <a:defRPr sz="5400" b="1" i="0" spc="-3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t>
            </a:r>
          </a:p>
        </p:txBody>
      </p:sp>
      <p:sp>
        <p:nvSpPr>
          <p:cNvPr id="319" name="Text Placeholder 2"/>
          <p:cNvSpPr>
            <a:spLocks noGrp="1"/>
          </p:cNvSpPr>
          <p:nvPr>
            <p:ph type="body" idx="24" hasCustomPrompt="1"/>
          </p:nvPr>
        </p:nvSpPr>
        <p:spPr>
          <a:xfrm>
            <a:off x="5486401" y="1389318"/>
            <a:ext cx="1522202" cy="794660"/>
          </a:xfrm>
          <a:prstGeom prst="rect">
            <a:avLst/>
          </a:prstGeom>
        </p:spPr>
        <p:txBody>
          <a:bodyPr anchor="b">
            <a:noAutofit/>
          </a:bodyPr>
          <a:lstStyle>
            <a:lvl1pPr marL="0" indent="0">
              <a:lnSpc>
                <a:spcPct val="95000"/>
              </a:lnSpc>
              <a:spcBef>
                <a:spcPts val="0"/>
              </a:spcBef>
              <a:spcAft>
                <a:spcPts val="0"/>
              </a:spcAft>
              <a:buNone/>
              <a:defRPr sz="5400" b="1" i="0" spc="-300">
                <a:solidFill>
                  <a:schemeClr val="accent3"/>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t>
            </a:r>
          </a:p>
        </p:txBody>
      </p:sp>
      <p:sp>
        <p:nvSpPr>
          <p:cNvPr id="320" name="Text Placeholder 2"/>
          <p:cNvSpPr>
            <a:spLocks noGrp="1"/>
          </p:cNvSpPr>
          <p:nvPr>
            <p:ph type="body" idx="25" hasCustomPrompt="1"/>
          </p:nvPr>
        </p:nvSpPr>
        <p:spPr>
          <a:xfrm>
            <a:off x="7168663" y="1389318"/>
            <a:ext cx="1522202" cy="794660"/>
          </a:xfrm>
          <a:prstGeom prst="rect">
            <a:avLst/>
          </a:prstGeom>
        </p:spPr>
        <p:txBody>
          <a:bodyPr anchor="b">
            <a:noAutofit/>
          </a:bodyPr>
          <a:lstStyle>
            <a:lvl1pPr marL="0" indent="0">
              <a:lnSpc>
                <a:spcPct val="95000"/>
              </a:lnSpc>
              <a:spcBef>
                <a:spcPts val="0"/>
              </a:spcBef>
              <a:spcAft>
                <a:spcPts val="0"/>
              </a:spcAft>
              <a:buNone/>
              <a:defRPr sz="5400" b="1" i="0" spc="-300">
                <a:solidFill>
                  <a:schemeClr val="accent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t>
            </a:r>
          </a:p>
        </p:txBody>
      </p:sp>
      <p:sp>
        <p:nvSpPr>
          <p:cNvPr id="321" name="Text Placeholder 2"/>
          <p:cNvSpPr>
            <a:spLocks noGrp="1"/>
          </p:cNvSpPr>
          <p:nvPr>
            <p:ph type="body" idx="26"/>
          </p:nvPr>
        </p:nvSpPr>
        <p:spPr>
          <a:xfrm>
            <a:off x="457732" y="1389319"/>
            <a:ext cx="1517606" cy="794660"/>
          </a:xfrm>
          <a:prstGeom prst="rect">
            <a:avLst/>
          </a:prstGeom>
        </p:spPr>
        <p:txBody>
          <a:bodyPr anchor="b">
            <a:noAutofit/>
          </a:bodyPr>
          <a:lstStyle>
            <a:lvl1pPr marL="0" indent="0">
              <a:lnSpc>
                <a:spcPct val="95000"/>
              </a:lnSpc>
              <a:spcBef>
                <a:spcPts val="0"/>
              </a:spcBef>
              <a:spcAft>
                <a:spcPts val="0"/>
              </a:spcAft>
              <a:buNone/>
              <a:defRPr sz="2400" b="1" i="0" baseline="0">
                <a:solidFill>
                  <a:schemeClr val="tx2"/>
                </a:solidFill>
                <a:latin typeface="Verdana" panose="020B0604030504040204" pitchFamily="34" charset="0"/>
                <a:ea typeface="微软雅黑" panose="020B0503020204020204" pitchFamily="34" charset="-122"/>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304" name="日期占位符 1"/>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baseline="0">
                <a:solidFill>
                  <a:schemeClr val="tx1">
                    <a:tint val="75000"/>
                  </a:schemeClr>
                </a:solidFill>
                <a:latin typeface="Verdana" panose="020B0604030504040204" pitchFamily="34" charset="0"/>
                <a:ea typeface="微软雅黑 Light" panose="020B0502040204020203" pitchFamily="34" charset="-122"/>
                <a:cs typeface="Verdana" panose="020B0604030504040204" pitchFamily="34" charset="0"/>
              </a:defRPr>
            </a:lvl1pPr>
          </a:lstStyle>
          <a:p>
            <a:fld id="{05A3C916-AC29-42DB-9C3A-1EA7EC1159E0}" type="datetimeFigureOut">
              <a:rPr lang="en-US" smtClean="0"/>
              <a:pPr/>
              <a:t>6/7/2018</a:t>
            </a:fld>
            <a:endParaRPr lang="en-US" dirty="0"/>
          </a:p>
        </p:txBody>
      </p:sp>
    </p:spTree>
    <p:extLst>
      <p:ext uri="{BB962C8B-B14F-4D97-AF65-F5344CB8AC3E}">
        <p14:creationId xmlns:p14="http://schemas.microsoft.com/office/powerpoint/2010/main" val="35393357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Only Content Slide">
    <p:spTree>
      <p:nvGrpSpPr>
        <p:cNvPr id="1" name=""/>
        <p:cNvGrpSpPr/>
        <p:nvPr/>
      </p:nvGrpSpPr>
      <p:grpSpPr>
        <a:xfrm>
          <a:off x="0" y="0"/>
          <a:ext cx="0" cy="0"/>
          <a:chOff x="0" y="0"/>
          <a:chExt cx="0" cy="0"/>
        </a:xfrm>
      </p:grpSpPr>
      <p:sp>
        <p:nvSpPr>
          <p:cNvPr id="3" name="Title 1"/>
          <p:cNvSpPr>
            <a:spLocks noGrp="1"/>
          </p:cNvSpPr>
          <p:nvPr>
            <p:ph type="title"/>
          </p:nvPr>
        </p:nvSpPr>
        <p:spPr>
          <a:xfrm>
            <a:off x="457200" y="705206"/>
            <a:ext cx="8238319" cy="418645"/>
          </a:xfrm>
        </p:spPr>
        <p:txBody>
          <a:bodyPr/>
          <a:lstStyle/>
          <a:p>
            <a:r>
              <a:rPr lang="zh-CN" altLang="en-US"/>
              <a:t>单击此处编辑母版标题样式</a:t>
            </a:r>
            <a:endParaRPr lang="en-US" dirty="0"/>
          </a:p>
        </p:txBody>
      </p:sp>
      <p:sp>
        <p:nvSpPr>
          <p:cNvPr id="4" name="日期占位符 1"/>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05A3C916-AC29-42DB-9C3A-1EA7EC1159E0}" type="datetimeFigureOut">
              <a:rPr lang="en-US" smtClean="0"/>
              <a:pPr/>
              <a:t>6/7/2018</a:t>
            </a:fld>
            <a:endParaRPr lang="en-US"/>
          </a:p>
        </p:txBody>
      </p:sp>
    </p:spTree>
    <p:extLst>
      <p:ext uri="{BB962C8B-B14F-4D97-AF65-F5344CB8AC3E}">
        <p14:creationId xmlns:p14="http://schemas.microsoft.com/office/powerpoint/2010/main" val="23976251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hdr="0" ftr="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 Box Content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705206"/>
            <a:ext cx="8238319" cy="418645"/>
          </a:xfrm>
          <a:prstGeom prst="rect">
            <a:avLst/>
          </a:prstGeom>
        </p:spPr>
        <p:txBody>
          <a:bodyPr vert="horz" lIns="91440" tIns="45720" rIns="91440" bIns="45720" rtlCol="0" anchor="ctr">
            <a:noAutofit/>
          </a:bodyPr>
          <a:lstStyle>
            <a:lvl1pPr>
              <a:defRPr b="1">
                <a:latin typeface="Verdana" panose="020B0604030504040204" pitchFamily="34" charset="0"/>
                <a:ea typeface="Verdana" panose="020B0604030504040204" pitchFamily="34" charset="0"/>
                <a:cs typeface="Verdana" panose="020B0604030504040204" pitchFamily="34" charset="0"/>
              </a:defRPr>
            </a:lvl1pPr>
          </a:lstStyle>
          <a:p>
            <a:r>
              <a:rPr lang="zh-CN" altLang="en-US"/>
              <a:t>单击此处编辑母版标题样式</a:t>
            </a:r>
            <a:endParaRPr lang="en-US" dirty="0"/>
          </a:p>
        </p:txBody>
      </p:sp>
      <p:sp>
        <p:nvSpPr>
          <p:cNvPr id="5" name="Content Placeholder 1"/>
          <p:cNvSpPr>
            <a:spLocks noGrp="1"/>
          </p:cNvSpPr>
          <p:nvPr>
            <p:ph idx="1"/>
          </p:nvPr>
        </p:nvSpPr>
        <p:spPr>
          <a:xfrm>
            <a:off x="393031" y="1500110"/>
            <a:ext cx="8238319" cy="4898146"/>
          </a:xfrm>
        </p:spPr>
        <p:txBody>
          <a:bodyPr/>
          <a:lstStyle>
            <a:lvl1pPr>
              <a:defRPr>
                <a:solidFill>
                  <a:srgbClr val="53565A"/>
                </a:solidFill>
                <a:latin typeface="Verdana" panose="020B0604030504040204" pitchFamily="34" charset="0"/>
                <a:ea typeface="Verdana" panose="020B0604030504040204" pitchFamily="34" charset="0"/>
                <a:cs typeface="Verdana" panose="020B0604030504040204" pitchFamily="34" charset="0"/>
              </a:defRPr>
            </a:lvl1pPr>
            <a:lvl2pPr>
              <a:defRPr>
                <a:solidFill>
                  <a:srgbClr val="53565A"/>
                </a:solidFill>
                <a:latin typeface="Verdana" panose="020B0604030504040204" pitchFamily="34" charset="0"/>
                <a:ea typeface="Verdana" panose="020B0604030504040204" pitchFamily="34" charset="0"/>
                <a:cs typeface="Verdana" panose="020B0604030504040204" pitchFamily="34" charset="0"/>
              </a:defRPr>
            </a:lvl2pPr>
            <a:lvl3pPr>
              <a:defRPr>
                <a:solidFill>
                  <a:srgbClr val="53565A"/>
                </a:solidFill>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a:t>编辑母版文本样式</a:t>
            </a:r>
          </a:p>
          <a:p>
            <a:pPr lvl="1"/>
            <a:r>
              <a:rPr lang="zh-CN" altLang="en-US"/>
              <a:t>第二级</a:t>
            </a:r>
          </a:p>
          <a:p>
            <a:pPr lvl="2"/>
            <a:r>
              <a:rPr lang="zh-CN" altLang="en-US"/>
              <a:t>第三级</a:t>
            </a:r>
          </a:p>
          <a:p>
            <a:pPr lvl="3"/>
            <a:r>
              <a:rPr lang="zh-CN" altLang="en-US"/>
              <a:t>第四级</a:t>
            </a:r>
          </a:p>
        </p:txBody>
      </p:sp>
      <p:sp>
        <p:nvSpPr>
          <p:cNvPr id="4" name="日期占位符 1"/>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05A3C916-AC29-42DB-9C3A-1EA7EC1159E0}" type="datetimeFigureOut">
              <a:rPr lang="en-US" smtClean="0"/>
              <a:pPr/>
              <a:t>6/7/2018</a:t>
            </a:fld>
            <a:endParaRPr lang="en-US"/>
          </a:p>
        </p:txBody>
      </p:sp>
    </p:spTree>
    <p:extLst>
      <p:ext uri="{BB962C8B-B14F-4D97-AF65-F5344CB8AC3E}">
        <p14:creationId xmlns:p14="http://schemas.microsoft.com/office/powerpoint/2010/main" val="38639461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 Box Content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lvl1pPr>
          </a:lstStyle>
          <a:p>
            <a:r>
              <a:rPr lang="en-US"/>
              <a:t>Click to edit Master title style</a:t>
            </a:r>
            <a:endParaRPr lang="en-US" dirty="0"/>
          </a:p>
        </p:txBody>
      </p:sp>
      <p:sp>
        <p:nvSpPr>
          <p:cNvPr id="5" name="Content Placeholder 1"/>
          <p:cNvSpPr>
            <a:spLocks noGrp="1"/>
          </p:cNvSpPr>
          <p:nvPr>
            <p:ph idx="1"/>
          </p:nvPr>
        </p:nvSpPr>
        <p:spPr>
          <a:xfrm>
            <a:off x="393030" y="1500110"/>
            <a:ext cx="8238319"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extBox 1"/>
          <p:cNvSpPr txBox="1"/>
          <p:nvPr userDrawn="1"/>
        </p:nvSpPr>
        <p:spPr>
          <a:xfrm>
            <a:off x="2843808" y="44624"/>
            <a:ext cx="2448272" cy="276999"/>
          </a:xfrm>
          <a:prstGeom prst="rect">
            <a:avLst/>
          </a:prstGeom>
          <a:solidFill>
            <a:srgbClr val="FFFF00"/>
          </a:solidFill>
        </p:spPr>
        <p:txBody>
          <a:bodyPr wrap="square" rtlCol="0">
            <a:spAutoFit/>
          </a:bodyPr>
          <a:lstStyle/>
          <a:p>
            <a:pPr algn="ctr"/>
            <a:r>
              <a:rPr lang="en-US" sz="1200" b="1" dirty="0">
                <a:solidFill>
                  <a:srgbClr val="FF0000"/>
                </a:solidFill>
              </a:rPr>
              <a:t>For internal use only</a:t>
            </a:r>
          </a:p>
        </p:txBody>
      </p:sp>
    </p:spTree>
    <p:extLst>
      <p:ext uri="{BB962C8B-B14F-4D97-AF65-F5344CB8AC3E}">
        <p14:creationId xmlns:p14="http://schemas.microsoft.com/office/powerpoint/2010/main" val="20000737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ub Title Content Slide">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57200" y="705206"/>
            <a:ext cx="8238319" cy="418645"/>
          </a:xfrm>
          <a:prstGeom prst="rect">
            <a:avLst/>
          </a:prstGeom>
        </p:spPr>
        <p:txBody>
          <a:bodyPr vert="horz" lIns="91440" tIns="45720" rIns="91440" bIns="45720" rtlCol="0" anchor="ctr">
            <a:noAutofit/>
          </a:bodyPr>
          <a:lstStyle>
            <a:lvl1pPr>
              <a:defRPr b="1">
                <a:solidFill>
                  <a:schemeClr val="accent1"/>
                </a:solidFill>
              </a:defRPr>
            </a:lvl1pPr>
          </a:lstStyle>
          <a:p>
            <a:r>
              <a:rPr lang="zh-CN" altLang="en-US"/>
              <a:t>单击此处编辑母版标题样式</a:t>
            </a:r>
            <a:endParaRPr lang="en-US" dirty="0"/>
          </a:p>
        </p:txBody>
      </p:sp>
      <p:sp>
        <p:nvSpPr>
          <p:cNvPr id="5" name="Text Placeholder 4"/>
          <p:cNvSpPr>
            <a:spLocks noGrp="1"/>
          </p:cNvSpPr>
          <p:nvPr>
            <p:ph type="body" sz="quarter" idx="10" hasCustomPrompt="1"/>
          </p:nvPr>
        </p:nvSpPr>
        <p:spPr>
          <a:xfrm>
            <a:off x="457200" y="1241714"/>
            <a:ext cx="8238318"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dirty="0"/>
              <a:t>Subtitle of Slide</a:t>
            </a:r>
          </a:p>
        </p:txBody>
      </p:sp>
      <p:sp>
        <p:nvSpPr>
          <p:cNvPr id="9" name="Text Placeholder 8"/>
          <p:cNvSpPr>
            <a:spLocks noGrp="1"/>
          </p:cNvSpPr>
          <p:nvPr>
            <p:ph type="body" sz="quarter" idx="11" hasCustomPrompt="1"/>
          </p:nvPr>
        </p:nvSpPr>
        <p:spPr>
          <a:xfrm>
            <a:off x="457198" y="5794656"/>
            <a:ext cx="8238320" cy="370435"/>
          </a:xfrm>
        </p:spPr>
        <p:txBody>
          <a:bodyPr>
            <a:normAutofit/>
          </a:bodyPr>
          <a:lstStyle>
            <a:lvl1pPr marL="0" indent="0">
              <a:buNone/>
              <a:defRPr sz="1300">
                <a:solidFill>
                  <a:srgbClr val="53565A"/>
                </a:solidFill>
              </a:defRPr>
            </a:lvl1pPr>
            <a:lvl2pPr marL="457200" indent="0">
              <a:buNone/>
              <a:defRPr sz="1600">
                <a:latin typeface="Arial"/>
                <a:cs typeface="Arial"/>
              </a:defRPr>
            </a:lvl2pPr>
          </a:lstStyle>
          <a:p>
            <a:pPr lvl="0"/>
            <a:r>
              <a:rPr lang="en-US" dirty="0"/>
              <a:t>Author Name</a:t>
            </a:r>
          </a:p>
        </p:txBody>
      </p:sp>
      <p:sp>
        <p:nvSpPr>
          <p:cNvPr id="18" name="Text Placeholder 17"/>
          <p:cNvSpPr>
            <a:spLocks noGrp="1"/>
          </p:cNvSpPr>
          <p:nvPr>
            <p:ph type="body" sz="quarter" idx="12" hasCustomPrompt="1"/>
          </p:nvPr>
        </p:nvSpPr>
        <p:spPr>
          <a:xfrm>
            <a:off x="457198" y="6165090"/>
            <a:ext cx="8238318" cy="357432"/>
          </a:xfrm>
        </p:spPr>
        <p:txBody>
          <a:bodyPr>
            <a:normAutofit/>
          </a:bodyPr>
          <a:lstStyle>
            <a:lvl1pPr marL="0" indent="0">
              <a:buNone/>
              <a:defRPr sz="1300">
                <a:solidFill>
                  <a:srgbClr val="53565A"/>
                </a:solidFill>
              </a:defRPr>
            </a:lvl1pPr>
          </a:lstStyle>
          <a:p>
            <a:pPr lvl="0"/>
            <a:r>
              <a:rPr lang="en-US" dirty="0"/>
              <a:t>Click to edit text</a:t>
            </a:r>
          </a:p>
        </p:txBody>
      </p:sp>
      <p:sp>
        <p:nvSpPr>
          <p:cNvPr id="10" name="Content Placeholder 1"/>
          <p:cNvSpPr>
            <a:spLocks noGrp="1"/>
          </p:cNvSpPr>
          <p:nvPr>
            <p:ph idx="17"/>
          </p:nvPr>
        </p:nvSpPr>
        <p:spPr>
          <a:xfrm>
            <a:off x="393031" y="1943072"/>
            <a:ext cx="8238319" cy="3765589"/>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zh-CN" altLang="en-US"/>
              <a:t>编辑母版文本样式</a:t>
            </a:r>
          </a:p>
          <a:p>
            <a:pPr lvl="1"/>
            <a:r>
              <a:rPr lang="zh-CN" altLang="en-US"/>
              <a:t>第二级</a:t>
            </a:r>
          </a:p>
          <a:p>
            <a:pPr lvl="2"/>
            <a:r>
              <a:rPr lang="zh-CN" altLang="en-US"/>
              <a:t>第三级</a:t>
            </a:r>
          </a:p>
          <a:p>
            <a:pPr lvl="3"/>
            <a:r>
              <a:rPr lang="zh-CN" altLang="en-US"/>
              <a:t>第四级</a:t>
            </a:r>
          </a:p>
        </p:txBody>
      </p:sp>
    </p:spTree>
    <p:extLst>
      <p:ext uri="{BB962C8B-B14F-4D97-AF65-F5344CB8AC3E}">
        <p14:creationId xmlns:p14="http://schemas.microsoft.com/office/powerpoint/2010/main" val="8799958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hdr="0" ftr="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Logo on right side">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400384" y="1497582"/>
            <a:ext cx="2743617" cy="4597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457200" y="705206"/>
            <a:ext cx="8238319" cy="418645"/>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zh-CN" altLang="en-US"/>
              <a:t>单击此处编辑母版标题样式</a:t>
            </a:r>
            <a:endParaRPr lang="en-US" dirty="0"/>
          </a:p>
        </p:txBody>
      </p:sp>
      <p:sp>
        <p:nvSpPr>
          <p:cNvPr id="6" name="Content Placeholder 1"/>
          <p:cNvSpPr>
            <a:spLocks noGrp="1"/>
          </p:cNvSpPr>
          <p:nvPr>
            <p:ph idx="1"/>
          </p:nvPr>
        </p:nvSpPr>
        <p:spPr>
          <a:xfrm>
            <a:off x="393031" y="1500110"/>
            <a:ext cx="5791202" cy="4898146"/>
          </a:xfrm>
        </p:spPr>
        <p:txBody>
          <a:bodyPr/>
          <a:lstStyle>
            <a:lvl1pPr>
              <a:defRPr>
                <a:solidFill>
                  <a:srgbClr val="53565A"/>
                </a:solidFill>
                <a:latin typeface="Verdana" panose="020B0604030504040204" pitchFamily="34" charset="0"/>
                <a:ea typeface="Verdana" panose="020B0604030504040204" pitchFamily="34" charset="0"/>
                <a:cs typeface="Verdana" panose="020B0604030504040204" pitchFamily="34" charset="0"/>
              </a:defRPr>
            </a:lvl1pPr>
            <a:lvl2pPr>
              <a:defRPr>
                <a:solidFill>
                  <a:srgbClr val="53565A"/>
                </a:solidFill>
                <a:latin typeface="Verdana" panose="020B0604030504040204" pitchFamily="34" charset="0"/>
                <a:ea typeface="Verdana" panose="020B0604030504040204" pitchFamily="34" charset="0"/>
                <a:cs typeface="Verdana" panose="020B0604030504040204" pitchFamily="34" charset="0"/>
              </a:defRPr>
            </a:lvl2pPr>
            <a:lvl3pPr>
              <a:defRPr>
                <a:solidFill>
                  <a:srgbClr val="53565A"/>
                </a:solidFill>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a:t>编辑母版文本样式</a:t>
            </a:r>
          </a:p>
          <a:p>
            <a:pPr lvl="1"/>
            <a:r>
              <a:rPr lang="zh-CN" altLang="en-US"/>
              <a:t>第二级</a:t>
            </a:r>
          </a:p>
          <a:p>
            <a:pPr lvl="2"/>
            <a:r>
              <a:rPr lang="zh-CN" altLang="en-US"/>
              <a:t>第三级</a:t>
            </a:r>
          </a:p>
          <a:p>
            <a:pPr lvl="3"/>
            <a:r>
              <a:rPr lang="zh-CN" altLang="en-US"/>
              <a:t>第四级</a:t>
            </a:r>
          </a:p>
        </p:txBody>
      </p:sp>
      <p:sp>
        <p:nvSpPr>
          <p:cNvPr id="8" name="日期占位符 1"/>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05A3C916-AC29-42DB-9C3A-1EA7EC1159E0}" type="datetimeFigureOut">
              <a:rPr lang="en-US" smtClean="0"/>
              <a:pPr/>
              <a:t>6/7/2018</a:t>
            </a:fld>
            <a:endParaRPr lang="en-US"/>
          </a:p>
        </p:txBody>
      </p:sp>
    </p:spTree>
    <p:extLst>
      <p:ext uri="{BB962C8B-B14F-4D97-AF65-F5344CB8AC3E}">
        <p14:creationId xmlns:p14="http://schemas.microsoft.com/office/powerpoint/2010/main" val="15642890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ircles on right side">
    <p:spTree>
      <p:nvGrpSpPr>
        <p:cNvPr id="1" name=""/>
        <p:cNvGrpSpPr/>
        <p:nvPr/>
      </p:nvGrpSpPr>
      <p:grpSpPr>
        <a:xfrm>
          <a:off x="0" y="0"/>
          <a:ext cx="0" cy="0"/>
          <a:chOff x="0" y="0"/>
          <a:chExt cx="0" cy="0"/>
        </a:xfrm>
      </p:grpSpPr>
      <p:sp>
        <p:nvSpPr>
          <p:cNvPr id="5" name="Title 1"/>
          <p:cNvSpPr>
            <a:spLocks noGrp="1"/>
          </p:cNvSpPr>
          <p:nvPr>
            <p:ph type="title"/>
          </p:nvPr>
        </p:nvSpPr>
        <p:spPr>
          <a:xfrm>
            <a:off x="457200" y="705206"/>
            <a:ext cx="8238319" cy="418645"/>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zh-CN" altLang="en-US"/>
              <a:t>单击此处编辑母版标题样式</a:t>
            </a:r>
            <a:endParaRPr lang="en-US" dirty="0"/>
          </a:p>
        </p:txBody>
      </p:sp>
      <p:sp>
        <p:nvSpPr>
          <p:cNvPr id="6" name="Content Placeholder 1"/>
          <p:cNvSpPr>
            <a:spLocks noGrp="1"/>
          </p:cNvSpPr>
          <p:nvPr>
            <p:ph idx="1"/>
          </p:nvPr>
        </p:nvSpPr>
        <p:spPr>
          <a:xfrm>
            <a:off x="393031" y="1500110"/>
            <a:ext cx="6360194" cy="4898146"/>
          </a:xfrm>
        </p:spPr>
        <p:txBody>
          <a:bodyPr/>
          <a:lstStyle>
            <a:lvl1pPr>
              <a:defRPr>
                <a:solidFill>
                  <a:srgbClr val="53565A"/>
                </a:solidFill>
                <a:latin typeface="Verdana" panose="020B0604030504040204" pitchFamily="34" charset="0"/>
                <a:ea typeface="Verdana" panose="020B0604030504040204" pitchFamily="34" charset="0"/>
                <a:cs typeface="Verdana" panose="020B0604030504040204" pitchFamily="34" charset="0"/>
              </a:defRPr>
            </a:lvl1pPr>
            <a:lvl2pPr>
              <a:defRPr>
                <a:solidFill>
                  <a:srgbClr val="53565A"/>
                </a:solidFill>
                <a:latin typeface="Verdana" panose="020B0604030504040204" pitchFamily="34" charset="0"/>
                <a:ea typeface="Verdana" panose="020B0604030504040204" pitchFamily="34" charset="0"/>
                <a:cs typeface="Verdana" panose="020B0604030504040204" pitchFamily="34" charset="0"/>
              </a:defRPr>
            </a:lvl2pPr>
            <a:lvl3pPr>
              <a:defRPr>
                <a:solidFill>
                  <a:srgbClr val="53565A"/>
                </a:solidFill>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a:t>编辑母版文本样式</a:t>
            </a:r>
          </a:p>
          <a:p>
            <a:pPr lvl="1"/>
            <a:r>
              <a:rPr lang="zh-CN" altLang="en-US"/>
              <a:t>第二级</a:t>
            </a:r>
          </a:p>
          <a:p>
            <a:pPr lvl="2"/>
            <a:r>
              <a:rPr lang="zh-CN" altLang="en-US"/>
              <a:t>第三级</a:t>
            </a:r>
          </a:p>
          <a:p>
            <a:pPr lvl="3"/>
            <a:r>
              <a:rPr lang="zh-CN" altLang="en-US"/>
              <a:t>第四级</a:t>
            </a:r>
          </a:p>
        </p:txBody>
      </p:sp>
      <p:pic>
        <p:nvPicPr>
          <p:cNvPr id="2" name="Picture 3"/>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153276" y="1500111"/>
            <a:ext cx="1990725" cy="4907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日期占位符 1"/>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05A3C916-AC29-42DB-9C3A-1EA7EC1159E0}" type="datetimeFigureOut">
              <a:rPr lang="en-US" smtClean="0"/>
              <a:pPr/>
              <a:t>6/7/2018</a:t>
            </a:fld>
            <a:endParaRPr lang="en-US"/>
          </a:p>
        </p:txBody>
      </p:sp>
    </p:spTree>
    <p:extLst>
      <p:ext uri="{BB962C8B-B14F-4D97-AF65-F5344CB8AC3E}">
        <p14:creationId xmlns:p14="http://schemas.microsoft.com/office/powerpoint/2010/main" val="9326879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hdr="0" ftr="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quares on right side">
    <p:spTree>
      <p:nvGrpSpPr>
        <p:cNvPr id="1" name=""/>
        <p:cNvGrpSpPr/>
        <p:nvPr/>
      </p:nvGrpSpPr>
      <p:grpSpPr>
        <a:xfrm>
          <a:off x="0" y="0"/>
          <a:ext cx="0" cy="0"/>
          <a:chOff x="0" y="0"/>
          <a:chExt cx="0" cy="0"/>
        </a:xfrm>
      </p:grpSpPr>
      <p:sp>
        <p:nvSpPr>
          <p:cNvPr id="5" name="Title 1"/>
          <p:cNvSpPr>
            <a:spLocks noGrp="1"/>
          </p:cNvSpPr>
          <p:nvPr>
            <p:ph type="title"/>
          </p:nvPr>
        </p:nvSpPr>
        <p:spPr>
          <a:xfrm>
            <a:off x="457200" y="705206"/>
            <a:ext cx="8238319" cy="418645"/>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zh-CN" altLang="en-US"/>
              <a:t>单击此处编辑母版标题样式</a:t>
            </a:r>
            <a:endParaRPr lang="en-US" dirty="0"/>
          </a:p>
        </p:txBody>
      </p:sp>
      <p:sp>
        <p:nvSpPr>
          <p:cNvPr id="6" name="Content Placeholder 1"/>
          <p:cNvSpPr>
            <a:spLocks noGrp="1"/>
          </p:cNvSpPr>
          <p:nvPr>
            <p:ph idx="1"/>
          </p:nvPr>
        </p:nvSpPr>
        <p:spPr>
          <a:xfrm>
            <a:off x="393031" y="1500110"/>
            <a:ext cx="6360194" cy="4898146"/>
          </a:xfrm>
        </p:spPr>
        <p:txBody>
          <a:bodyPr/>
          <a:lstStyle>
            <a:lvl1pPr>
              <a:defRPr>
                <a:solidFill>
                  <a:srgbClr val="53565A"/>
                </a:solidFill>
                <a:latin typeface="Verdana" panose="020B0604030504040204" pitchFamily="34" charset="0"/>
                <a:ea typeface="Verdana" panose="020B0604030504040204" pitchFamily="34" charset="0"/>
                <a:cs typeface="Verdana" panose="020B0604030504040204" pitchFamily="34" charset="0"/>
              </a:defRPr>
            </a:lvl1pPr>
            <a:lvl2pPr>
              <a:defRPr>
                <a:solidFill>
                  <a:srgbClr val="53565A"/>
                </a:solidFill>
                <a:latin typeface="Verdana" panose="020B0604030504040204" pitchFamily="34" charset="0"/>
                <a:ea typeface="Verdana" panose="020B0604030504040204" pitchFamily="34" charset="0"/>
                <a:cs typeface="Verdana" panose="020B0604030504040204" pitchFamily="34" charset="0"/>
              </a:defRPr>
            </a:lvl2pPr>
            <a:lvl3pPr>
              <a:defRPr>
                <a:solidFill>
                  <a:srgbClr val="53565A"/>
                </a:solidFill>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a:t>编辑母版文本样式</a:t>
            </a:r>
          </a:p>
          <a:p>
            <a:pPr lvl="1"/>
            <a:r>
              <a:rPr lang="zh-CN" altLang="en-US"/>
              <a:t>第二级</a:t>
            </a:r>
          </a:p>
          <a:p>
            <a:pPr lvl="2"/>
            <a:r>
              <a:rPr lang="zh-CN" altLang="en-US"/>
              <a:t>第三级</a:t>
            </a:r>
          </a:p>
          <a:p>
            <a:pPr lvl="3"/>
            <a:r>
              <a:rPr lang="zh-CN" altLang="en-US"/>
              <a:t>第四级</a:t>
            </a:r>
          </a:p>
        </p:txBody>
      </p:sp>
      <p:pic>
        <p:nvPicPr>
          <p:cNvPr id="2050" name="Picture 2"/>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7105650" y="1500110"/>
            <a:ext cx="2038351" cy="4898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日期占位符 1"/>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05A3C916-AC29-42DB-9C3A-1EA7EC1159E0}" type="datetimeFigureOut">
              <a:rPr lang="en-US" smtClean="0"/>
              <a:pPr/>
              <a:t>6/7/2018</a:t>
            </a:fld>
            <a:endParaRPr lang="en-US"/>
          </a:p>
        </p:txBody>
      </p:sp>
    </p:spTree>
    <p:extLst>
      <p:ext uri="{BB962C8B-B14F-4D97-AF65-F5344CB8AC3E}">
        <p14:creationId xmlns:p14="http://schemas.microsoft.com/office/powerpoint/2010/main" val="19239211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hdr="0" ftr="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Laptop photo and tex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2107801"/>
            <a:ext cx="9144000" cy="4748784"/>
          </a:xfrm>
          <a:prstGeom prst="rect">
            <a:avLst/>
          </a:prstGeom>
        </p:spPr>
      </p:pic>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2107801"/>
            <a:ext cx="9144000" cy="4748784"/>
          </a:xfrm>
          <a:prstGeom prst="rect">
            <a:avLst/>
          </a:prstGeom>
        </p:spPr>
      </p:pic>
      <p:sp>
        <p:nvSpPr>
          <p:cNvPr id="3" name="Rectangle 2"/>
          <p:cNvSpPr/>
          <p:nvPr/>
        </p:nvSpPr>
        <p:spPr>
          <a:xfrm>
            <a:off x="4930776" y="2861673"/>
            <a:ext cx="3588384" cy="23126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Verdana" panose="020B0604030504040204" pitchFamily="34" charset="0"/>
              <a:ea typeface="Verdana" panose="020B0604030504040204" pitchFamily="34" charset="0"/>
              <a:cs typeface="Verdana" panose="020B0604030504040204" pitchFamily="34" charset="0"/>
            </a:endParaRPr>
          </a:p>
        </p:txBody>
      </p:sp>
      <p:sp>
        <p:nvSpPr>
          <p:cNvPr id="9" name="Picture Placeholder 8"/>
          <p:cNvSpPr>
            <a:spLocks noGrp="1"/>
          </p:cNvSpPr>
          <p:nvPr>
            <p:ph type="pic" sz="quarter" idx="17" hasCustomPrompt="1"/>
          </p:nvPr>
        </p:nvSpPr>
        <p:spPr>
          <a:xfrm>
            <a:off x="4923692" y="2856400"/>
            <a:ext cx="3582000" cy="2321169"/>
          </a:xfrm>
          <a:prstGeom prst="rect">
            <a:avLst/>
          </a:prstGeom>
          <a:ln>
            <a:solidFill>
              <a:schemeClr val="tx1"/>
            </a:solidFill>
          </a:ln>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GB" dirty="0"/>
              <a:t>Screenshot</a:t>
            </a:r>
          </a:p>
        </p:txBody>
      </p:sp>
      <p:sp>
        <p:nvSpPr>
          <p:cNvPr id="12" name="Title Placeholder 1"/>
          <p:cNvSpPr>
            <a:spLocks noGrp="1"/>
          </p:cNvSpPr>
          <p:nvPr>
            <p:ph type="title"/>
          </p:nvPr>
        </p:nvSpPr>
        <p:spPr>
          <a:xfrm>
            <a:off x="457200" y="705206"/>
            <a:ext cx="8269613" cy="418645"/>
          </a:xfrm>
          <a:prstGeom prst="rect">
            <a:avLst/>
          </a:prstGeom>
        </p:spPr>
        <p:txBody>
          <a:bodyPr vert="horz" lIns="91440" tIns="45720" rIns="91440" bIns="45720" rtlCol="0" anchor="ctr">
            <a:noAutofit/>
          </a:bodyPr>
          <a:lstStyle>
            <a:lvl1pPr>
              <a:defRPr b="1">
                <a:latin typeface="Verdana" panose="020B0604030504040204" pitchFamily="34" charset="0"/>
                <a:ea typeface="Verdana" panose="020B0604030504040204" pitchFamily="34" charset="0"/>
                <a:cs typeface="Verdana" panose="020B0604030504040204" pitchFamily="34" charset="0"/>
              </a:defRPr>
            </a:lvl1pPr>
          </a:lstStyle>
          <a:p>
            <a:r>
              <a:rPr lang="zh-CN" altLang="en-US"/>
              <a:t>单击此处编辑母版标题样式</a:t>
            </a:r>
            <a:endParaRPr lang="en-US" dirty="0"/>
          </a:p>
        </p:txBody>
      </p:sp>
      <p:sp>
        <p:nvSpPr>
          <p:cNvPr id="8" name="Rectangle 7"/>
          <p:cNvSpPr/>
          <p:nvPr userDrawn="1"/>
        </p:nvSpPr>
        <p:spPr>
          <a:xfrm>
            <a:off x="4930776" y="2861673"/>
            <a:ext cx="3588384" cy="23126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Verdana" panose="020B0604030504040204" pitchFamily="34" charset="0"/>
              <a:ea typeface="Verdana" panose="020B0604030504040204" pitchFamily="34" charset="0"/>
              <a:cs typeface="Verdana" panose="020B0604030504040204" pitchFamily="34" charset="0"/>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656855"/>
            <a:ext cx="9144000" cy="4748784"/>
          </a:xfrm>
          <a:prstGeom prst="rect">
            <a:avLst/>
          </a:prstGeom>
        </p:spPr>
      </p:pic>
      <p:sp>
        <p:nvSpPr>
          <p:cNvPr id="11" name="Rectangle 10"/>
          <p:cNvSpPr/>
          <p:nvPr userDrawn="1"/>
        </p:nvSpPr>
        <p:spPr>
          <a:xfrm>
            <a:off x="4929189" y="2388270"/>
            <a:ext cx="3586162" cy="2343151"/>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pic>
        <p:nvPicPr>
          <p:cNvPr id="13" name="Picture 1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438276"/>
            <a:ext cx="9144000" cy="1418963"/>
          </a:xfrm>
          <a:prstGeom prst="rect">
            <a:avLst/>
          </a:prstGeom>
        </p:spPr>
      </p:pic>
      <p:sp>
        <p:nvSpPr>
          <p:cNvPr id="6" name="Content Placeholder 1"/>
          <p:cNvSpPr>
            <a:spLocks noGrp="1"/>
          </p:cNvSpPr>
          <p:nvPr>
            <p:ph idx="1"/>
          </p:nvPr>
        </p:nvSpPr>
        <p:spPr>
          <a:xfrm>
            <a:off x="393032" y="1500110"/>
            <a:ext cx="4012006" cy="4898146"/>
          </a:xfrm>
          <a:prstGeom prst="rect">
            <a:avLst/>
          </a:prstGeom>
        </p:spPr>
        <p:txBody>
          <a:bodyPr/>
          <a:lstStyle>
            <a:lvl1pPr>
              <a:defRPr>
                <a:solidFill>
                  <a:srgbClr val="53565A"/>
                </a:solidFill>
                <a:latin typeface="Verdana" panose="020B0604030504040204" pitchFamily="34" charset="0"/>
                <a:ea typeface="Verdana" panose="020B0604030504040204" pitchFamily="34" charset="0"/>
                <a:cs typeface="Verdana" panose="020B0604030504040204" pitchFamily="34" charset="0"/>
              </a:defRPr>
            </a:lvl1pPr>
            <a:lvl2pPr>
              <a:defRPr>
                <a:solidFill>
                  <a:srgbClr val="53565A"/>
                </a:solidFill>
                <a:latin typeface="Verdana" panose="020B0604030504040204" pitchFamily="34" charset="0"/>
                <a:ea typeface="Verdana" panose="020B0604030504040204" pitchFamily="34" charset="0"/>
                <a:cs typeface="Verdana" panose="020B0604030504040204" pitchFamily="34" charset="0"/>
              </a:defRPr>
            </a:lvl2pPr>
            <a:lvl3pPr>
              <a:defRPr>
                <a:solidFill>
                  <a:srgbClr val="53565A"/>
                </a:solidFill>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a:t>编辑母版文本样式</a:t>
            </a:r>
          </a:p>
          <a:p>
            <a:pPr lvl="1"/>
            <a:r>
              <a:rPr lang="zh-CN" altLang="en-US"/>
              <a:t>第二级</a:t>
            </a:r>
          </a:p>
          <a:p>
            <a:pPr lvl="2"/>
            <a:r>
              <a:rPr lang="zh-CN" altLang="en-US"/>
              <a:t>第三级</a:t>
            </a:r>
          </a:p>
          <a:p>
            <a:pPr lvl="3"/>
            <a:r>
              <a:rPr lang="zh-CN" altLang="en-US"/>
              <a:t>第四级</a:t>
            </a:r>
          </a:p>
        </p:txBody>
      </p:sp>
      <p:sp>
        <p:nvSpPr>
          <p:cNvPr id="14" name="日期占位符 1"/>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05A3C916-AC29-42DB-9C3A-1EA7EC1159E0}" type="datetimeFigureOut">
              <a:rPr lang="en-US" smtClean="0"/>
              <a:pPr/>
              <a:t>6/7/2018</a:t>
            </a:fld>
            <a:endParaRPr lang="en-US"/>
          </a:p>
        </p:txBody>
      </p:sp>
    </p:spTree>
    <p:extLst>
      <p:ext uri="{BB962C8B-B14F-4D97-AF65-F5344CB8AC3E}">
        <p14:creationId xmlns:p14="http://schemas.microsoft.com/office/powerpoint/2010/main" val="22011907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Pics &amp; Text Content Slide (grey)">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326612"/>
            <a:ext cx="9144000" cy="4938205"/>
          </a:xfrm>
          <a:prstGeom prst="rect">
            <a:avLst/>
          </a:prstGeom>
        </p:spPr>
      </p:pic>
      <p:sp>
        <p:nvSpPr>
          <p:cNvPr id="7" name="Picture Placeholder 6"/>
          <p:cNvSpPr>
            <a:spLocks noGrp="1"/>
          </p:cNvSpPr>
          <p:nvPr>
            <p:ph type="pic" sz="quarter" idx="11"/>
          </p:nvPr>
        </p:nvSpPr>
        <p:spPr>
          <a:xfrm>
            <a:off x="101601" y="1494886"/>
            <a:ext cx="2806700" cy="2209800"/>
          </a:xfrm>
          <a:prstGeom prst="rect">
            <a:avLst/>
          </a:prstGeo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zh-CN" altLang="en-US"/>
              <a:t>单击图标添加图片</a:t>
            </a:r>
            <a:endParaRPr lang="en-GB"/>
          </a:p>
        </p:txBody>
      </p:sp>
      <p:sp>
        <p:nvSpPr>
          <p:cNvPr id="10" name="Picture Placeholder 6"/>
          <p:cNvSpPr>
            <a:spLocks noGrp="1"/>
          </p:cNvSpPr>
          <p:nvPr>
            <p:ph type="pic" sz="quarter" idx="12"/>
          </p:nvPr>
        </p:nvSpPr>
        <p:spPr>
          <a:xfrm>
            <a:off x="6076950" y="1494886"/>
            <a:ext cx="2806700" cy="2209800"/>
          </a:xfrm>
          <a:prstGeom prst="rect">
            <a:avLst/>
          </a:prstGeo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zh-CN" altLang="en-US"/>
              <a:t>单击图标添加图片</a:t>
            </a:r>
            <a:endParaRPr lang="en-GB"/>
          </a:p>
        </p:txBody>
      </p:sp>
      <p:sp>
        <p:nvSpPr>
          <p:cNvPr id="11" name="Picture Placeholder 6"/>
          <p:cNvSpPr>
            <a:spLocks noGrp="1"/>
          </p:cNvSpPr>
          <p:nvPr>
            <p:ph type="pic" sz="quarter" idx="13"/>
          </p:nvPr>
        </p:nvSpPr>
        <p:spPr>
          <a:xfrm>
            <a:off x="3089275" y="1494886"/>
            <a:ext cx="2806700" cy="2209800"/>
          </a:xfrm>
          <a:prstGeom prst="rect">
            <a:avLst/>
          </a:prstGeo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zh-CN" altLang="en-US"/>
              <a:t>单击图标添加图片</a:t>
            </a:r>
            <a:endParaRPr lang="en-GB"/>
          </a:p>
        </p:txBody>
      </p:sp>
      <p:sp>
        <p:nvSpPr>
          <p:cNvPr id="9" name="Picture Placeholder 8"/>
          <p:cNvSpPr>
            <a:spLocks noGrp="1"/>
          </p:cNvSpPr>
          <p:nvPr>
            <p:ph type="pic" sz="quarter" idx="14"/>
          </p:nvPr>
        </p:nvSpPr>
        <p:spPr>
          <a:xfrm>
            <a:off x="126208" y="3872964"/>
            <a:ext cx="2782092" cy="2235737"/>
          </a:xfrm>
          <a:prstGeom prst="rect">
            <a:avLst/>
          </a:prstGeo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zh-CN" altLang="en-US"/>
              <a:t>单击图标添加图片</a:t>
            </a:r>
            <a:endParaRPr lang="en-GB"/>
          </a:p>
        </p:txBody>
      </p:sp>
      <p:sp>
        <p:nvSpPr>
          <p:cNvPr id="14" name="Picture Placeholder 8"/>
          <p:cNvSpPr>
            <a:spLocks noGrp="1"/>
          </p:cNvSpPr>
          <p:nvPr>
            <p:ph type="pic" sz="quarter" idx="15"/>
          </p:nvPr>
        </p:nvSpPr>
        <p:spPr>
          <a:xfrm>
            <a:off x="3113883" y="3890423"/>
            <a:ext cx="2782092" cy="2235737"/>
          </a:xfrm>
          <a:prstGeom prst="rect">
            <a:avLst/>
          </a:prstGeo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zh-CN" altLang="en-US"/>
              <a:t>单击图标添加图片</a:t>
            </a:r>
            <a:endParaRPr lang="en-GB"/>
          </a:p>
        </p:txBody>
      </p:sp>
      <p:sp>
        <p:nvSpPr>
          <p:cNvPr id="16" name="Picture Placeholder 8"/>
          <p:cNvSpPr>
            <a:spLocks noGrp="1"/>
          </p:cNvSpPr>
          <p:nvPr>
            <p:ph type="pic" sz="quarter" idx="16"/>
          </p:nvPr>
        </p:nvSpPr>
        <p:spPr>
          <a:xfrm>
            <a:off x="6076950" y="3890422"/>
            <a:ext cx="2782092" cy="2235737"/>
          </a:xfrm>
          <a:prstGeom prst="rect">
            <a:avLst/>
          </a:prstGeo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zh-CN" altLang="en-US"/>
              <a:t>单击图标添加图片</a:t>
            </a:r>
            <a:endParaRPr lang="en-GB"/>
          </a:p>
        </p:txBody>
      </p:sp>
      <p:sp>
        <p:nvSpPr>
          <p:cNvPr id="12" name="Text Placeholder 22"/>
          <p:cNvSpPr>
            <a:spLocks noGrp="1"/>
          </p:cNvSpPr>
          <p:nvPr>
            <p:ph type="body" sz="quarter" idx="17" hasCustomPrompt="1"/>
          </p:nvPr>
        </p:nvSpPr>
        <p:spPr>
          <a:xfrm>
            <a:off x="198600" y="6511448"/>
            <a:ext cx="6672263" cy="227013"/>
          </a:xfrm>
        </p:spPr>
        <p:txBody>
          <a:bodyPr>
            <a:noAutofit/>
          </a:bodyPr>
          <a:lstStyle>
            <a:lvl1pPr>
              <a:buNone/>
              <a:defRPr sz="900">
                <a:latin typeface="Verdana" panose="020B0604030504040204" pitchFamily="34" charset="0"/>
                <a:ea typeface="Verdana" panose="020B0604030504040204" pitchFamily="34" charset="0"/>
                <a:cs typeface="Verdana" panose="020B0604030504040204" pitchFamily="34" charset="0"/>
              </a:defRPr>
            </a:lvl1pPr>
            <a:lvl2pPr>
              <a:buNone/>
              <a:defRPr sz="1100"/>
            </a:lvl2pPr>
            <a:lvl3pPr>
              <a:buNone/>
              <a:defRPr sz="1100"/>
            </a:lvl3pPr>
            <a:lvl4pPr>
              <a:buNone/>
              <a:defRPr sz="1100"/>
            </a:lvl4pPr>
            <a:lvl5pPr>
              <a:buNone/>
              <a:defRPr sz="1100"/>
            </a:lvl5pPr>
          </a:lstStyle>
          <a:p>
            <a:pPr lvl="0"/>
            <a:r>
              <a:rPr lang="en-US" dirty="0"/>
              <a:t>Sources &amp; Notes:</a:t>
            </a:r>
          </a:p>
        </p:txBody>
      </p:sp>
      <p:sp>
        <p:nvSpPr>
          <p:cNvPr id="13" name="Title 1"/>
          <p:cNvSpPr>
            <a:spLocks noGrp="1"/>
          </p:cNvSpPr>
          <p:nvPr>
            <p:ph type="title"/>
          </p:nvPr>
        </p:nvSpPr>
        <p:spPr>
          <a:xfrm>
            <a:off x="457200" y="705206"/>
            <a:ext cx="8238319" cy="418645"/>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zh-CN" altLang="en-US"/>
              <a:t>单击此处编辑母版标题样式</a:t>
            </a:r>
            <a:endParaRPr lang="en-US" dirty="0"/>
          </a:p>
        </p:txBody>
      </p:sp>
    </p:spTree>
    <p:extLst>
      <p:ext uri="{BB962C8B-B14F-4D97-AF65-F5344CB8AC3E}">
        <p14:creationId xmlns:p14="http://schemas.microsoft.com/office/powerpoint/2010/main" val="3104223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hdr="0" ftr="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Image slide to right">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43441" y="1508124"/>
            <a:ext cx="4251321" cy="4890132"/>
          </a:xfrm>
          <a:prstGeom prst="rect">
            <a:avLst/>
          </a:prstGeom>
        </p:spPr>
      </p:pic>
      <p:sp>
        <p:nvSpPr>
          <p:cNvPr id="9" name="Picture Placeholder 8"/>
          <p:cNvSpPr>
            <a:spLocks noGrp="1"/>
          </p:cNvSpPr>
          <p:nvPr>
            <p:ph type="pic" sz="quarter" idx="17"/>
          </p:nvPr>
        </p:nvSpPr>
        <p:spPr>
          <a:xfrm>
            <a:off x="4775200" y="1636711"/>
            <a:ext cx="4000500" cy="4619756"/>
          </a:xfrm>
          <a:prstGeom prst="rect">
            <a:avLst/>
          </a:prstGeo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zh-CN" altLang="en-US"/>
              <a:t>单击图标添加图片</a:t>
            </a:r>
            <a:endParaRPr lang="en-GB" dirty="0"/>
          </a:p>
        </p:txBody>
      </p:sp>
      <p:sp>
        <p:nvSpPr>
          <p:cNvPr id="6" name="Title Placeholder 1"/>
          <p:cNvSpPr>
            <a:spLocks noGrp="1"/>
          </p:cNvSpPr>
          <p:nvPr>
            <p:ph type="title"/>
          </p:nvPr>
        </p:nvSpPr>
        <p:spPr>
          <a:xfrm>
            <a:off x="457200" y="705206"/>
            <a:ext cx="8238319" cy="418645"/>
          </a:xfrm>
          <a:prstGeom prst="rect">
            <a:avLst/>
          </a:prstGeom>
        </p:spPr>
        <p:txBody>
          <a:bodyPr vert="horz" lIns="91440" tIns="45720" rIns="91440" bIns="45720" rtlCol="0" anchor="ctr">
            <a:noAutofit/>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zh-CN" altLang="en-US"/>
              <a:t>单击此处编辑母版标题样式</a:t>
            </a:r>
            <a:endParaRPr lang="en-US" dirty="0"/>
          </a:p>
        </p:txBody>
      </p:sp>
      <p:sp>
        <p:nvSpPr>
          <p:cNvPr id="8" name="Content Placeholder 1"/>
          <p:cNvSpPr>
            <a:spLocks noGrp="1"/>
          </p:cNvSpPr>
          <p:nvPr>
            <p:ph idx="1"/>
          </p:nvPr>
        </p:nvSpPr>
        <p:spPr>
          <a:xfrm>
            <a:off x="393032" y="1500110"/>
            <a:ext cx="4012006" cy="4898146"/>
          </a:xfrm>
          <a:prstGeom prst="rect">
            <a:avLst/>
          </a:prstGeom>
        </p:spPr>
        <p:txBody>
          <a:bodyPr/>
          <a:lstStyle>
            <a:lvl1pPr>
              <a:defRPr>
                <a:solidFill>
                  <a:srgbClr val="53565A"/>
                </a:solidFill>
                <a:latin typeface="Verdana" panose="020B0604030504040204" pitchFamily="34" charset="0"/>
                <a:ea typeface="Verdana" panose="020B0604030504040204" pitchFamily="34" charset="0"/>
                <a:cs typeface="Verdana" panose="020B0604030504040204" pitchFamily="34" charset="0"/>
              </a:defRPr>
            </a:lvl1pPr>
            <a:lvl2pPr>
              <a:defRPr>
                <a:solidFill>
                  <a:srgbClr val="53565A"/>
                </a:solidFill>
                <a:latin typeface="Verdana" panose="020B0604030504040204" pitchFamily="34" charset="0"/>
                <a:ea typeface="Verdana" panose="020B0604030504040204" pitchFamily="34" charset="0"/>
                <a:cs typeface="Verdana" panose="020B0604030504040204" pitchFamily="34" charset="0"/>
              </a:defRPr>
            </a:lvl2pPr>
            <a:lvl3pPr>
              <a:defRPr>
                <a:solidFill>
                  <a:srgbClr val="53565A"/>
                </a:solidFill>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a:t>编辑母版文本样式</a:t>
            </a:r>
          </a:p>
          <a:p>
            <a:pPr lvl="1"/>
            <a:r>
              <a:rPr lang="zh-CN" altLang="en-US"/>
              <a:t>第二级</a:t>
            </a:r>
          </a:p>
          <a:p>
            <a:pPr lvl="2"/>
            <a:r>
              <a:rPr lang="zh-CN" altLang="en-US"/>
              <a:t>第三级</a:t>
            </a:r>
          </a:p>
          <a:p>
            <a:pPr lvl="3"/>
            <a:r>
              <a:rPr lang="zh-CN" altLang="en-US"/>
              <a:t>第四级</a:t>
            </a:r>
          </a:p>
        </p:txBody>
      </p:sp>
      <p:sp>
        <p:nvSpPr>
          <p:cNvPr id="12" name="日期占位符 1"/>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05A3C916-AC29-42DB-9C3A-1EA7EC1159E0}" type="datetimeFigureOut">
              <a:rPr lang="en-US" smtClean="0"/>
              <a:pPr/>
              <a:t>6/7/2018</a:t>
            </a:fld>
            <a:endParaRPr lang="en-US"/>
          </a:p>
        </p:txBody>
      </p:sp>
    </p:spTree>
    <p:extLst>
      <p:ext uri="{BB962C8B-B14F-4D97-AF65-F5344CB8AC3E}">
        <p14:creationId xmlns:p14="http://schemas.microsoft.com/office/powerpoint/2010/main" val="32924697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 Picture Content Slide (grey)">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326612"/>
            <a:ext cx="9144000" cy="4938205"/>
          </a:xfrm>
          <a:prstGeom prst="rect">
            <a:avLst/>
          </a:prstGeom>
        </p:spPr>
      </p:pic>
      <p:sp>
        <p:nvSpPr>
          <p:cNvPr id="6" name="Picture Placeholder 5"/>
          <p:cNvSpPr>
            <a:spLocks noGrp="1"/>
          </p:cNvSpPr>
          <p:nvPr>
            <p:ph type="pic" sz="quarter" idx="11"/>
          </p:nvPr>
        </p:nvSpPr>
        <p:spPr>
          <a:xfrm>
            <a:off x="139700" y="1435100"/>
            <a:ext cx="8839200" cy="4457700"/>
          </a:xfrm>
          <a:prstGeom prst="rect">
            <a:avLst/>
          </a:prstGeo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zh-CN" altLang="en-US"/>
              <a:t>单击图标添加图片</a:t>
            </a:r>
            <a:endParaRPr lang="en-GB" dirty="0"/>
          </a:p>
        </p:txBody>
      </p:sp>
      <p:sp>
        <p:nvSpPr>
          <p:cNvPr id="5" name="Text Placeholder 22"/>
          <p:cNvSpPr>
            <a:spLocks noGrp="1"/>
          </p:cNvSpPr>
          <p:nvPr>
            <p:ph type="body" sz="quarter" idx="16" hasCustomPrompt="1"/>
          </p:nvPr>
        </p:nvSpPr>
        <p:spPr>
          <a:xfrm>
            <a:off x="198600" y="6511448"/>
            <a:ext cx="6672263" cy="227013"/>
          </a:xfrm>
        </p:spPr>
        <p:txBody>
          <a:bodyPr>
            <a:noAutofit/>
          </a:bodyPr>
          <a:lstStyle>
            <a:lvl1pPr>
              <a:buNone/>
              <a:defRPr sz="900">
                <a:latin typeface="Verdana" panose="020B0604030504040204" pitchFamily="34" charset="0"/>
                <a:ea typeface="Verdana" panose="020B0604030504040204" pitchFamily="34" charset="0"/>
                <a:cs typeface="Verdana" panose="020B0604030504040204" pitchFamily="34" charset="0"/>
              </a:defRPr>
            </a:lvl1pPr>
            <a:lvl2pPr>
              <a:buNone/>
              <a:defRPr sz="1100"/>
            </a:lvl2pPr>
            <a:lvl3pPr>
              <a:buNone/>
              <a:defRPr sz="1100"/>
            </a:lvl3pPr>
            <a:lvl4pPr>
              <a:buNone/>
              <a:defRPr sz="1100"/>
            </a:lvl4pPr>
            <a:lvl5pPr>
              <a:buNone/>
              <a:defRPr sz="1100"/>
            </a:lvl5pPr>
          </a:lstStyle>
          <a:p>
            <a:pPr lvl="0"/>
            <a:r>
              <a:rPr lang="en-US" dirty="0"/>
              <a:t>Sources &amp; Notes:</a:t>
            </a:r>
          </a:p>
        </p:txBody>
      </p:sp>
      <p:sp>
        <p:nvSpPr>
          <p:cNvPr id="7" name="Title 1"/>
          <p:cNvSpPr>
            <a:spLocks noGrp="1"/>
          </p:cNvSpPr>
          <p:nvPr>
            <p:ph type="title"/>
          </p:nvPr>
        </p:nvSpPr>
        <p:spPr>
          <a:xfrm>
            <a:off x="457200" y="705206"/>
            <a:ext cx="8238319" cy="418645"/>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zh-CN" altLang="en-US"/>
              <a:t>单击此处编辑母版标题样式</a:t>
            </a:r>
            <a:endParaRPr lang="en-US" dirty="0"/>
          </a:p>
        </p:txBody>
      </p:sp>
    </p:spTree>
    <p:extLst>
      <p:ext uri="{BB962C8B-B14F-4D97-AF65-F5344CB8AC3E}">
        <p14:creationId xmlns:p14="http://schemas.microsoft.com/office/powerpoint/2010/main" val="15645952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hdr="0" ftr="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ics &amp; Text Content Slide">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101601" y="1494886"/>
            <a:ext cx="2806700" cy="2209800"/>
          </a:xfrm>
          <a:prstGeom prst="rect">
            <a:avLst/>
          </a:prstGeom>
        </p:spPr>
        <p:txBody>
          <a:bodyPr/>
          <a:lstStyle/>
          <a:p>
            <a:r>
              <a:rPr lang="zh-CN" altLang="en-US"/>
              <a:t>单击图标添加图片</a:t>
            </a:r>
            <a:endParaRPr lang="en-GB"/>
          </a:p>
        </p:txBody>
      </p:sp>
      <p:sp>
        <p:nvSpPr>
          <p:cNvPr id="10" name="Picture Placeholder 6"/>
          <p:cNvSpPr>
            <a:spLocks noGrp="1"/>
          </p:cNvSpPr>
          <p:nvPr>
            <p:ph type="pic" sz="quarter" idx="12"/>
          </p:nvPr>
        </p:nvSpPr>
        <p:spPr>
          <a:xfrm>
            <a:off x="6076950" y="1494886"/>
            <a:ext cx="2806700" cy="2209800"/>
          </a:xfrm>
          <a:prstGeom prst="rect">
            <a:avLst/>
          </a:prstGeom>
        </p:spPr>
        <p:txBody>
          <a:bodyPr/>
          <a:lstStyle/>
          <a:p>
            <a:r>
              <a:rPr lang="zh-CN" altLang="en-US"/>
              <a:t>单击图标添加图片</a:t>
            </a:r>
            <a:endParaRPr lang="en-GB"/>
          </a:p>
        </p:txBody>
      </p:sp>
      <p:sp>
        <p:nvSpPr>
          <p:cNvPr id="11" name="Picture Placeholder 6"/>
          <p:cNvSpPr>
            <a:spLocks noGrp="1"/>
          </p:cNvSpPr>
          <p:nvPr>
            <p:ph type="pic" sz="quarter" idx="13"/>
          </p:nvPr>
        </p:nvSpPr>
        <p:spPr>
          <a:xfrm>
            <a:off x="3089275" y="1494886"/>
            <a:ext cx="2806700" cy="2209800"/>
          </a:xfrm>
          <a:prstGeom prst="rect">
            <a:avLst/>
          </a:prstGeom>
        </p:spPr>
        <p:txBody>
          <a:bodyPr/>
          <a:lstStyle/>
          <a:p>
            <a:r>
              <a:rPr lang="zh-CN" altLang="en-US"/>
              <a:t>单击图标添加图片</a:t>
            </a:r>
            <a:endParaRPr lang="en-GB"/>
          </a:p>
        </p:txBody>
      </p:sp>
      <p:sp>
        <p:nvSpPr>
          <p:cNvPr id="9" name="Picture Placeholder 8"/>
          <p:cNvSpPr>
            <a:spLocks noGrp="1"/>
          </p:cNvSpPr>
          <p:nvPr>
            <p:ph type="pic" sz="quarter" idx="14"/>
          </p:nvPr>
        </p:nvSpPr>
        <p:spPr>
          <a:xfrm>
            <a:off x="126208" y="3872964"/>
            <a:ext cx="2782092" cy="2235737"/>
          </a:xfrm>
          <a:prstGeom prst="rect">
            <a:avLst/>
          </a:prstGeom>
        </p:spPr>
        <p:txBody>
          <a:bodyPr/>
          <a:lstStyle/>
          <a:p>
            <a:r>
              <a:rPr lang="zh-CN" altLang="en-US"/>
              <a:t>单击图标添加图片</a:t>
            </a:r>
            <a:endParaRPr lang="en-GB"/>
          </a:p>
        </p:txBody>
      </p:sp>
      <p:sp>
        <p:nvSpPr>
          <p:cNvPr id="14" name="Picture Placeholder 8"/>
          <p:cNvSpPr>
            <a:spLocks noGrp="1"/>
          </p:cNvSpPr>
          <p:nvPr>
            <p:ph type="pic" sz="quarter" idx="15"/>
          </p:nvPr>
        </p:nvSpPr>
        <p:spPr>
          <a:xfrm>
            <a:off x="3113883" y="3890423"/>
            <a:ext cx="2782092" cy="2235737"/>
          </a:xfrm>
          <a:prstGeom prst="rect">
            <a:avLst/>
          </a:prstGeom>
        </p:spPr>
        <p:txBody>
          <a:bodyPr/>
          <a:lstStyle/>
          <a:p>
            <a:r>
              <a:rPr lang="zh-CN" altLang="en-US"/>
              <a:t>单击图标添加图片</a:t>
            </a:r>
            <a:endParaRPr lang="en-GB"/>
          </a:p>
        </p:txBody>
      </p:sp>
      <p:sp>
        <p:nvSpPr>
          <p:cNvPr id="16" name="Picture Placeholder 8"/>
          <p:cNvSpPr>
            <a:spLocks noGrp="1"/>
          </p:cNvSpPr>
          <p:nvPr>
            <p:ph type="pic" sz="quarter" idx="16"/>
          </p:nvPr>
        </p:nvSpPr>
        <p:spPr>
          <a:xfrm>
            <a:off x="6076950" y="3890422"/>
            <a:ext cx="2782092" cy="2235737"/>
          </a:xfrm>
          <a:prstGeom prst="rect">
            <a:avLst/>
          </a:prstGeom>
        </p:spPr>
        <p:txBody>
          <a:bodyPr/>
          <a:lstStyle/>
          <a:p>
            <a:r>
              <a:rPr lang="zh-CN" altLang="en-US"/>
              <a:t>单击图标添加图片</a:t>
            </a:r>
            <a:endParaRPr lang="en-GB"/>
          </a:p>
        </p:txBody>
      </p:sp>
      <p:sp>
        <p:nvSpPr>
          <p:cNvPr id="12" name="Text Placeholder 22"/>
          <p:cNvSpPr>
            <a:spLocks noGrp="1"/>
          </p:cNvSpPr>
          <p:nvPr>
            <p:ph type="body" sz="quarter" idx="17" hasCustomPrompt="1"/>
          </p:nvPr>
        </p:nvSpPr>
        <p:spPr>
          <a:xfrm>
            <a:off x="198600" y="6511448"/>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
        <p:nvSpPr>
          <p:cNvPr id="13" name="Title 1"/>
          <p:cNvSpPr>
            <a:spLocks noGrp="1"/>
          </p:cNvSpPr>
          <p:nvPr>
            <p:ph type="title"/>
          </p:nvPr>
        </p:nvSpPr>
        <p:spPr>
          <a:xfrm>
            <a:off x="457200" y="705206"/>
            <a:ext cx="8238319" cy="418645"/>
          </a:xfrm>
        </p:spPr>
        <p:txBody>
          <a:bodyPr/>
          <a:lstStyle/>
          <a:p>
            <a:r>
              <a:rPr lang="zh-CN" altLang="en-US"/>
              <a:t>单击此处编辑母版标题样式</a:t>
            </a:r>
            <a:endParaRPr lang="en-US" dirty="0"/>
          </a:p>
        </p:txBody>
      </p:sp>
    </p:spTree>
    <p:extLst>
      <p:ext uri="{BB962C8B-B14F-4D97-AF65-F5344CB8AC3E}">
        <p14:creationId xmlns:p14="http://schemas.microsoft.com/office/powerpoint/2010/main" val="1225746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hdr="0" ftr="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2 Halves Content Slide">
    <p:spTree>
      <p:nvGrpSpPr>
        <p:cNvPr id="1" name=""/>
        <p:cNvGrpSpPr/>
        <p:nvPr/>
      </p:nvGrpSpPr>
      <p:grpSpPr>
        <a:xfrm>
          <a:off x="0" y="0"/>
          <a:ext cx="0" cy="0"/>
          <a:chOff x="0" y="0"/>
          <a:chExt cx="0" cy="0"/>
        </a:xfrm>
      </p:grpSpPr>
      <p:sp>
        <p:nvSpPr>
          <p:cNvPr id="7" name="Content Placeholder 1"/>
          <p:cNvSpPr>
            <a:spLocks noGrp="1"/>
          </p:cNvSpPr>
          <p:nvPr>
            <p:ph idx="1"/>
          </p:nvPr>
        </p:nvSpPr>
        <p:spPr>
          <a:xfrm>
            <a:off x="393032" y="1500110"/>
            <a:ext cx="4012006" cy="4898146"/>
          </a:xfrm>
        </p:spPr>
        <p:txBody>
          <a:bodyPr/>
          <a:lstStyle>
            <a:lvl1pPr>
              <a:defRPr>
                <a:solidFill>
                  <a:srgbClr val="53565A"/>
                </a:solidFill>
                <a:latin typeface="Verdana" panose="020B0604030504040204" pitchFamily="34" charset="0"/>
                <a:ea typeface="Verdana" panose="020B0604030504040204" pitchFamily="34" charset="0"/>
                <a:cs typeface="Verdana" panose="020B0604030504040204" pitchFamily="34" charset="0"/>
              </a:defRPr>
            </a:lvl1pPr>
            <a:lvl2pPr>
              <a:defRPr>
                <a:solidFill>
                  <a:srgbClr val="53565A"/>
                </a:solidFill>
                <a:latin typeface="Verdana" panose="020B0604030504040204" pitchFamily="34" charset="0"/>
                <a:ea typeface="Verdana" panose="020B0604030504040204" pitchFamily="34" charset="0"/>
                <a:cs typeface="Verdana" panose="020B0604030504040204" pitchFamily="34" charset="0"/>
              </a:defRPr>
            </a:lvl2pPr>
            <a:lvl3pPr>
              <a:defRPr>
                <a:solidFill>
                  <a:srgbClr val="53565A"/>
                </a:solidFill>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a:t>编辑母版文本样式</a:t>
            </a:r>
          </a:p>
          <a:p>
            <a:pPr lvl="1"/>
            <a:r>
              <a:rPr lang="zh-CN" altLang="en-US"/>
              <a:t>第二级</a:t>
            </a:r>
          </a:p>
          <a:p>
            <a:pPr lvl="2"/>
            <a:r>
              <a:rPr lang="zh-CN" altLang="en-US"/>
              <a:t>第三级</a:t>
            </a:r>
          </a:p>
          <a:p>
            <a:pPr lvl="3"/>
            <a:r>
              <a:rPr lang="zh-CN" altLang="en-US"/>
              <a:t>第四级</a:t>
            </a:r>
          </a:p>
        </p:txBody>
      </p:sp>
      <p:sp>
        <p:nvSpPr>
          <p:cNvPr id="8" name="Content Placeholder 4"/>
          <p:cNvSpPr>
            <a:spLocks noGrp="1"/>
          </p:cNvSpPr>
          <p:nvPr>
            <p:ph idx="11"/>
          </p:nvPr>
        </p:nvSpPr>
        <p:spPr>
          <a:xfrm>
            <a:off x="4698218" y="1500110"/>
            <a:ext cx="4028595" cy="4898146"/>
          </a:xfrm>
        </p:spPr>
        <p:txBody>
          <a:bodyPr/>
          <a:lstStyle>
            <a:lvl1pPr>
              <a:defRPr>
                <a:solidFill>
                  <a:srgbClr val="53565A"/>
                </a:solidFill>
                <a:latin typeface="Verdana" panose="020B0604030504040204" pitchFamily="34" charset="0"/>
                <a:ea typeface="Verdana" panose="020B0604030504040204" pitchFamily="34" charset="0"/>
                <a:cs typeface="Verdana" panose="020B0604030504040204" pitchFamily="34" charset="0"/>
              </a:defRPr>
            </a:lvl1pPr>
            <a:lvl2pPr>
              <a:defRPr>
                <a:solidFill>
                  <a:srgbClr val="53565A"/>
                </a:solidFill>
                <a:latin typeface="Verdana" panose="020B0604030504040204" pitchFamily="34" charset="0"/>
                <a:ea typeface="Verdana" panose="020B0604030504040204" pitchFamily="34" charset="0"/>
                <a:cs typeface="Verdana" panose="020B0604030504040204" pitchFamily="34" charset="0"/>
              </a:defRPr>
            </a:lvl2pPr>
            <a:lvl3pPr>
              <a:defRPr>
                <a:solidFill>
                  <a:srgbClr val="53565A"/>
                </a:solidFill>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a:t>编辑母版文本样式</a:t>
            </a:r>
          </a:p>
          <a:p>
            <a:pPr lvl="1"/>
            <a:r>
              <a:rPr lang="zh-CN" altLang="en-US"/>
              <a:t>第二级</a:t>
            </a:r>
          </a:p>
          <a:p>
            <a:pPr lvl="2"/>
            <a:r>
              <a:rPr lang="zh-CN" altLang="en-US"/>
              <a:t>第三级</a:t>
            </a:r>
          </a:p>
          <a:p>
            <a:pPr lvl="3"/>
            <a:r>
              <a:rPr lang="zh-CN" altLang="en-US"/>
              <a:t>第四级</a:t>
            </a:r>
          </a:p>
        </p:txBody>
      </p:sp>
      <p:sp>
        <p:nvSpPr>
          <p:cNvPr id="13" name="Title Placeholder 1"/>
          <p:cNvSpPr>
            <a:spLocks noGrp="1"/>
          </p:cNvSpPr>
          <p:nvPr>
            <p:ph type="title"/>
          </p:nvPr>
        </p:nvSpPr>
        <p:spPr>
          <a:xfrm>
            <a:off x="457200" y="705206"/>
            <a:ext cx="8269613" cy="418645"/>
          </a:xfrm>
          <a:prstGeom prst="rect">
            <a:avLst/>
          </a:prstGeom>
        </p:spPr>
        <p:txBody>
          <a:bodyPr vert="horz" lIns="91440" tIns="45720" rIns="91440" bIns="45720" rtlCol="0" anchor="ctr">
            <a:noAutofit/>
          </a:bodyPr>
          <a:lstStyle>
            <a:lvl1pPr>
              <a:defRPr b="1">
                <a:latin typeface="Verdana" panose="020B0604030504040204" pitchFamily="34" charset="0"/>
                <a:ea typeface="Verdana" panose="020B0604030504040204" pitchFamily="34" charset="0"/>
                <a:cs typeface="Verdana" panose="020B0604030504040204" pitchFamily="34" charset="0"/>
              </a:defRPr>
            </a:lvl1pPr>
          </a:lstStyle>
          <a:p>
            <a:r>
              <a:rPr lang="zh-CN" altLang="en-US"/>
              <a:t>单击此处编辑母版标题样式</a:t>
            </a:r>
            <a:endParaRPr lang="en-US" dirty="0"/>
          </a:p>
        </p:txBody>
      </p:sp>
      <p:sp>
        <p:nvSpPr>
          <p:cNvPr id="6" name="Text Placeholder 22"/>
          <p:cNvSpPr>
            <a:spLocks noGrp="1"/>
          </p:cNvSpPr>
          <p:nvPr>
            <p:ph type="body" sz="quarter" idx="16" hasCustomPrompt="1"/>
          </p:nvPr>
        </p:nvSpPr>
        <p:spPr>
          <a:xfrm>
            <a:off x="198600" y="6511448"/>
            <a:ext cx="6672263" cy="227013"/>
          </a:xfrm>
        </p:spPr>
        <p:txBody>
          <a:bodyPr>
            <a:noAutofit/>
          </a:bodyPr>
          <a:lstStyle>
            <a:lvl1pPr>
              <a:buNone/>
              <a:defRPr sz="900">
                <a:latin typeface="Verdana" panose="020B0604030504040204" pitchFamily="34" charset="0"/>
                <a:ea typeface="Verdana" panose="020B0604030504040204" pitchFamily="34" charset="0"/>
                <a:cs typeface="Verdana" panose="020B0604030504040204" pitchFamily="34" charset="0"/>
              </a:defRPr>
            </a:lvl1pPr>
            <a:lvl2pPr>
              <a:buNone/>
              <a:defRPr sz="1100"/>
            </a:lvl2pPr>
            <a:lvl3pPr>
              <a:buNone/>
              <a:defRPr sz="1100"/>
            </a:lvl3pPr>
            <a:lvl4pPr>
              <a:buNone/>
              <a:defRPr sz="1100"/>
            </a:lvl4pPr>
            <a:lvl5pPr>
              <a:buNone/>
              <a:defRPr sz="1100"/>
            </a:lvl5pPr>
          </a:lstStyle>
          <a:p>
            <a:pPr lvl="0"/>
            <a:r>
              <a:rPr lang="en-US" dirty="0"/>
              <a:t>Sources &amp; Notes:</a:t>
            </a:r>
          </a:p>
        </p:txBody>
      </p:sp>
    </p:spTree>
    <p:extLst>
      <p:ext uri="{BB962C8B-B14F-4D97-AF65-F5344CB8AC3E}">
        <p14:creationId xmlns:p14="http://schemas.microsoft.com/office/powerpoint/2010/main" val="13438708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ub Title Content Slide">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solidFill>
                  <a:schemeClr val="accent1"/>
                </a:solidFill>
              </a:defRPr>
            </a:lvl1pPr>
          </a:lstStyle>
          <a:p>
            <a:r>
              <a:rPr lang="en-US"/>
              <a:t>Click to edit Master title style</a:t>
            </a:r>
            <a:endParaRPr lang="en-US" dirty="0"/>
          </a:p>
        </p:txBody>
      </p:sp>
      <p:sp>
        <p:nvSpPr>
          <p:cNvPr id="5" name="Text Placeholder 4"/>
          <p:cNvSpPr>
            <a:spLocks noGrp="1"/>
          </p:cNvSpPr>
          <p:nvPr>
            <p:ph type="body" sz="quarter" idx="10" hasCustomPrompt="1"/>
          </p:nvPr>
        </p:nvSpPr>
        <p:spPr>
          <a:xfrm>
            <a:off x="457200" y="1241714"/>
            <a:ext cx="8238318"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dirty="0"/>
              <a:t>Subtitle of Slide</a:t>
            </a:r>
          </a:p>
        </p:txBody>
      </p:sp>
      <p:sp>
        <p:nvSpPr>
          <p:cNvPr id="9" name="Text Placeholder 8"/>
          <p:cNvSpPr>
            <a:spLocks noGrp="1"/>
          </p:cNvSpPr>
          <p:nvPr>
            <p:ph type="body" sz="quarter" idx="11" hasCustomPrompt="1"/>
          </p:nvPr>
        </p:nvSpPr>
        <p:spPr>
          <a:xfrm>
            <a:off x="457198" y="5794654"/>
            <a:ext cx="8238320" cy="370435"/>
          </a:xfrm>
        </p:spPr>
        <p:txBody>
          <a:bodyPr>
            <a:normAutofit/>
          </a:bodyPr>
          <a:lstStyle>
            <a:lvl1pPr marL="0" indent="0">
              <a:buNone/>
              <a:defRPr sz="1300">
                <a:solidFill>
                  <a:srgbClr val="53565A"/>
                </a:solidFill>
              </a:defRPr>
            </a:lvl1pPr>
            <a:lvl2pPr marL="457200" indent="0">
              <a:buNone/>
              <a:defRPr sz="1600">
                <a:latin typeface="Arial"/>
                <a:cs typeface="Arial"/>
              </a:defRPr>
            </a:lvl2pPr>
          </a:lstStyle>
          <a:p>
            <a:pPr lvl="0"/>
            <a:r>
              <a:rPr lang="en-US" dirty="0"/>
              <a:t>Author Name</a:t>
            </a:r>
          </a:p>
        </p:txBody>
      </p:sp>
      <p:sp>
        <p:nvSpPr>
          <p:cNvPr id="18" name="Text Placeholder 17"/>
          <p:cNvSpPr>
            <a:spLocks noGrp="1"/>
          </p:cNvSpPr>
          <p:nvPr>
            <p:ph type="body" sz="quarter" idx="12" hasCustomPrompt="1"/>
          </p:nvPr>
        </p:nvSpPr>
        <p:spPr>
          <a:xfrm>
            <a:off x="457198" y="6165090"/>
            <a:ext cx="8238318" cy="357432"/>
          </a:xfrm>
        </p:spPr>
        <p:txBody>
          <a:bodyPr>
            <a:normAutofit/>
          </a:bodyPr>
          <a:lstStyle>
            <a:lvl1pPr marL="0" indent="0">
              <a:buNone/>
              <a:defRPr sz="1300">
                <a:solidFill>
                  <a:srgbClr val="53565A"/>
                </a:solidFill>
              </a:defRPr>
            </a:lvl1pPr>
          </a:lstStyle>
          <a:p>
            <a:pPr lvl="0"/>
            <a:r>
              <a:rPr lang="en-US" dirty="0"/>
              <a:t>Click to edit text</a:t>
            </a:r>
          </a:p>
        </p:txBody>
      </p:sp>
      <p:sp>
        <p:nvSpPr>
          <p:cNvPr id="10" name="Content Placeholder 1"/>
          <p:cNvSpPr>
            <a:spLocks noGrp="1"/>
          </p:cNvSpPr>
          <p:nvPr>
            <p:ph idx="17"/>
          </p:nvPr>
        </p:nvSpPr>
        <p:spPr>
          <a:xfrm>
            <a:off x="393030" y="1943072"/>
            <a:ext cx="8238319" cy="3765589"/>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Box 7"/>
          <p:cNvSpPr txBox="1"/>
          <p:nvPr userDrawn="1"/>
        </p:nvSpPr>
        <p:spPr>
          <a:xfrm>
            <a:off x="2843808" y="44624"/>
            <a:ext cx="2448272" cy="276999"/>
          </a:xfrm>
          <a:prstGeom prst="rect">
            <a:avLst/>
          </a:prstGeom>
          <a:solidFill>
            <a:srgbClr val="FFFF00"/>
          </a:solidFill>
        </p:spPr>
        <p:txBody>
          <a:bodyPr wrap="square" rtlCol="0">
            <a:spAutoFit/>
          </a:bodyPr>
          <a:lstStyle/>
          <a:p>
            <a:pPr algn="ctr"/>
            <a:r>
              <a:rPr lang="en-US" sz="1200" b="1" dirty="0">
                <a:solidFill>
                  <a:srgbClr val="FF0000"/>
                </a:solidFill>
              </a:rPr>
              <a:t>For internal use only</a:t>
            </a:r>
          </a:p>
        </p:txBody>
      </p:sp>
    </p:spTree>
    <p:extLst>
      <p:ext uri="{BB962C8B-B14F-4D97-AF65-F5344CB8AC3E}">
        <p14:creationId xmlns:p14="http://schemas.microsoft.com/office/powerpoint/2010/main" val="11759575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2 Halves Content Slide 4:6">
    <p:spTree>
      <p:nvGrpSpPr>
        <p:cNvPr id="1" name=""/>
        <p:cNvGrpSpPr/>
        <p:nvPr/>
      </p:nvGrpSpPr>
      <p:grpSpPr>
        <a:xfrm>
          <a:off x="0" y="0"/>
          <a:ext cx="0" cy="0"/>
          <a:chOff x="0" y="0"/>
          <a:chExt cx="0" cy="0"/>
        </a:xfrm>
      </p:grpSpPr>
      <p:sp>
        <p:nvSpPr>
          <p:cNvPr id="7" name="Content Placeholder 1"/>
          <p:cNvSpPr>
            <a:spLocks noGrp="1"/>
          </p:cNvSpPr>
          <p:nvPr>
            <p:ph idx="1"/>
          </p:nvPr>
        </p:nvSpPr>
        <p:spPr>
          <a:xfrm>
            <a:off x="393032" y="1500110"/>
            <a:ext cx="2882431" cy="4898146"/>
          </a:xfrm>
        </p:spPr>
        <p:txBody>
          <a:bodyPr/>
          <a:lstStyle>
            <a:lvl1pPr>
              <a:defRPr>
                <a:solidFill>
                  <a:srgbClr val="53565A"/>
                </a:solidFill>
                <a:latin typeface="Verdana" panose="020B0604030504040204" pitchFamily="34" charset="0"/>
                <a:ea typeface="Verdana" panose="020B0604030504040204" pitchFamily="34" charset="0"/>
                <a:cs typeface="Verdana" panose="020B0604030504040204" pitchFamily="34" charset="0"/>
              </a:defRPr>
            </a:lvl1pPr>
            <a:lvl2pPr>
              <a:defRPr>
                <a:solidFill>
                  <a:srgbClr val="53565A"/>
                </a:solidFill>
                <a:latin typeface="Verdana" panose="020B0604030504040204" pitchFamily="34" charset="0"/>
                <a:ea typeface="Verdana" panose="020B0604030504040204" pitchFamily="34" charset="0"/>
                <a:cs typeface="Verdana" panose="020B0604030504040204" pitchFamily="34" charset="0"/>
              </a:defRPr>
            </a:lvl2pPr>
            <a:lvl3pPr>
              <a:defRPr>
                <a:solidFill>
                  <a:srgbClr val="53565A"/>
                </a:solidFill>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a:t>编辑母版文本样式</a:t>
            </a:r>
          </a:p>
          <a:p>
            <a:pPr lvl="1"/>
            <a:r>
              <a:rPr lang="zh-CN" altLang="en-US"/>
              <a:t>第二级</a:t>
            </a:r>
          </a:p>
          <a:p>
            <a:pPr lvl="2"/>
            <a:r>
              <a:rPr lang="zh-CN" altLang="en-US"/>
              <a:t>第三级</a:t>
            </a:r>
          </a:p>
          <a:p>
            <a:pPr lvl="3"/>
            <a:r>
              <a:rPr lang="zh-CN" altLang="en-US"/>
              <a:t>第四级</a:t>
            </a:r>
          </a:p>
        </p:txBody>
      </p:sp>
      <p:sp>
        <p:nvSpPr>
          <p:cNvPr id="8" name="Content Placeholder 4"/>
          <p:cNvSpPr>
            <a:spLocks noGrp="1"/>
          </p:cNvSpPr>
          <p:nvPr>
            <p:ph idx="11"/>
          </p:nvPr>
        </p:nvSpPr>
        <p:spPr>
          <a:xfrm>
            <a:off x="3575714" y="1500110"/>
            <a:ext cx="5151100" cy="4898146"/>
          </a:xfrm>
        </p:spPr>
        <p:txBody>
          <a:bodyPr/>
          <a:lstStyle>
            <a:lvl1pPr>
              <a:defRPr>
                <a:solidFill>
                  <a:srgbClr val="53565A"/>
                </a:solidFill>
                <a:latin typeface="Verdana" panose="020B0604030504040204" pitchFamily="34" charset="0"/>
                <a:ea typeface="Verdana" panose="020B0604030504040204" pitchFamily="34" charset="0"/>
                <a:cs typeface="Verdana" panose="020B0604030504040204" pitchFamily="34" charset="0"/>
              </a:defRPr>
            </a:lvl1pPr>
            <a:lvl2pPr>
              <a:defRPr>
                <a:solidFill>
                  <a:srgbClr val="53565A"/>
                </a:solidFill>
                <a:latin typeface="Verdana" panose="020B0604030504040204" pitchFamily="34" charset="0"/>
                <a:ea typeface="Verdana" panose="020B0604030504040204" pitchFamily="34" charset="0"/>
                <a:cs typeface="Verdana" panose="020B0604030504040204" pitchFamily="34" charset="0"/>
              </a:defRPr>
            </a:lvl2pPr>
            <a:lvl3pPr>
              <a:defRPr>
                <a:solidFill>
                  <a:srgbClr val="53565A"/>
                </a:solidFill>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a:t>编辑母版文本样式</a:t>
            </a:r>
          </a:p>
          <a:p>
            <a:pPr lvl="1"/>
            <a:r>
              <a:rPr lang="zh-CN" altLang="en-US"/>
              <a:t>第二级</a:t>
            </a:r>
          </a:p>
          <a:p>
            <a:pPr lvl="2"/>
            <a:r>
              <a:rPr lang="zh-CN" altLang="en-US"/>
              <a:t>第三级</a:t>
            </a:r>
          </a:p>
          <a:p>
            <a:pPr lvl="3"/>
            <a:r>
              <a:rPr lang="zh-CN" altLang="en-US"/>
              <a:t>第四级</a:t>
            </a:r>
          </a:p>
        </p:txBody>
      </p:sp>
      <p:sp>
        <p:nvSpPr>
          <p:cNvPr id="13" name="Title Placeholder 1"/>
          <p:cNvSpPr>
            <a:spLocks noGrp="1"/>
          </p:cNvSpPr>
          <p:nvPr>
            <p:ph type="title"/>
          </p:nvPr>
        </p:nvSpPr>
        <p:spPr>
          <a:xfrm>
            <a:off x="457200" y="705206"/>
            <a:ext cx="8269613" cy="418645"/>
          </a:xfrm>
          <a:prstGeom prst="rect">
            <a:avLst/>
          </a:prstGeom>
        </p:spPr>
        <p:txBody>
          <a:bodyPr vert="horz" lIns="91440" tIns="45720" rIns="91440" bIns="45720" rtlCol="0" anchor="ctr">
            <a:noAutofit/>
          </a:bodyPr>
          <a:lstStyle>
            <a:lvl1pPr>
              <a:defRPr b="1">
                <a:latin typeface="Verdana" panose="020B0604030504040204" pitchFamily="34" charset="0"/>
                <a:ea typeface="Verdana" panose="020B0604030504040204" pitchFamily="34" charset="0"/>
                <a:cs typeface="Verdana" panose="020B0604030504040204" pitchFamily="34" charset="0"/>
              </a:defRPr>
            </a:lvl1pPr>
          </a:lstStyle>
          <a:p>
            <a:r>
              <a:rPr lang="zh-CN" altLang="en-US"/>
              <a:t>单击此处编辑母版标题样式</a:t>
            </a:r>
            <a:endParaRPr lang="en-US" dirty="0"/>
          </a:p>
        </p:txBody>
      </p:sp>
      <p:sp>
        <p:nvSpPr>
          <p:cNvPr id="6" name="Text Placeholder 22"/>
          <p:cNvSpPr>
            <a:spLocks noGrp="1"/>
          </p:cNvSpPr>
          <p:nvPr>
            <p:ph type="body" sz="quarter" idx="16" hasCustomPrompt="1"/>
          </p:nvPr>
        </p:nvSpPr>
        <p:spPr>
          <a:xfrm>
            <a:off x="198600" y="6511448"/>
            <a:ext cx="6672263" cy="227013"/>
          </a:xfrm>
        </p:spPr>
        <p:txBody>
          <a:bodyPr>
            <a:noAutofit/>
          </a:bodyPr>
          <a:lstStyle>
            <a:lvl1pPr>
              <a:buNone/>
              <a:defRPr sz="900">
                <a:latin typeface="Verdana" panose="020B0604030504040204" pitchFamily="34" charset="0"/>
                <a:ea typeface="Verdana" panose="020B0604030504040204" pitchFamily="34" charset="0"/>
                <a:cs typeface="Verdana" panose="020B0604030504040204" pitchFamily="34" charset="0"/>
              </a:defRPr>
            </a:lvl1pPr>
            <a:lvl2pPr>
              <a:buNone/>
              <a:defRPr sz="1100"/>
            </a:lvl2pPr>
            <a:lvl3pPr>
              <a:buNone/>
              <a:defRPr sz="1100"/>
            </a:lvl3pPr>
            <a:lvl4pPr>
              <a:buNone/>
              <a:defRPr sz="1100"/>
            </a:lvl4pPr>
            <a:lvl5pPr>
              <a:buNone/>
              <a:defRPr sz="1100"/>
            </a:lvl5pPr>
          </a:lstStyle>
          <a:p>
            <a:pPr lvl="0"/>
            <a:r>
              <a:rPr lang="en-US" dirty="0"/>
              <a:t>Sources &amp; Notes:</a:t>
            </a:r>
          </a:p>
        </p:txBody>
      </p:sp>
    </p:spTree>
    <p:extLst>
      <p:ext uri="{BB962C8B-B14F-4D97-AF65-F5344CB8AC3E}">
        <p14:creationId xmlns:p14="http://schemas.microsoft.com/office/powerpoint/2010/main" val="41854830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hdr="0" ftr="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2 Halves Content Slide 6:4">
    <p:spTree>
      <p:nvGrpSpPr>
        <p:cNvPr id="1" name=""/>
        <p:cNvGrpSpPr/>
        <p:nvPr/>
      </p:nvGrpSpPr>
      <p:grpSpPr>
        <a:xfrm>
          <a:off x="0" y="0"/>
          <a:ext cx="0" cy="0"/>
          <a:chOff x="0" y="0"/>
          <a:chExt cx="0" cy="0"/>
        </a:xfrm>
      </p:grpSpPr>
      <p:sp>
        <p:nvSpPr>
          <p:cNvPr id="7" name="Content Placeholder 1"/>
          <p:cNvSpPr>
            <a:spLocks noGrp="1"/>
          </p:cNvSpPr>
          <p:nvPr>
            <p:ph idx="1"/>
          </p:nvPr>
        </p:nvSpPr>
        <p:spPr>
          <a:xfrm>
            <a:off x="393031" y="1500110"/>
            <a:ext cx="5161607" cy="4898146"/>
          </a:xfrm>
        </p:spPr>
        <p:txBody>
          <a:bodyPr/>
          <a:lstStyle>
            <a:lvl1pPr>
              <a:defRPr>
                <a:solidFill>
                  <a:srgbClr val="53565A"/>
                </a:solidFill>
                <a:latin typeface="Verdana" panose="020B0604030504040204" pitchFamily="34" charset="0"/>
                <a:ea typeface="Verdana" panose="020B0604030504040204" pitchFamily="34" charset="0"/>
                <a:cs typeface="Verdana" panose="020B0604030504040204" pitchFamily="34" charset="0"/>
              </a:defRPr>
            </a:lvl1pPr>
            <a:lvl2pPr>
              <a:defRPr>
                <a:solidFill>
                  <a:srgbClr val="53565A"/>
                </a:solidFill>
                <a:latin typeface="Verdana" panose="020B0604030504040204" pitchFamily="34" charset="0"/>
                <a:ea typeface="Verdana" panose="020B0604030504040204" pitchFamily="34" charset="0"/>
                <a:cs typeface="Verdana" panose="020B0604030504040204" pitchFamily="34" charset="0"/>
              </a:defRPr>
            </a:lvl2pPr>
            <a:lvl3pPr>
              <a:defRPr>
                <a:solidFill>
                  <a:srgbClr val="53565A"/>
                </a:solidFill>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a:t>编辑母版文本样式</a:t>
            </a:r>
          </a:p>
          <a:p>
            <a:pPr lvl="1"/>
            <a:r>
              <a:rPr lang="zh-CN" altLang="en-US"/>
              <a:t>第二级</a:t>
            </a:r>
          </a:p>
          <a:p>
            <a:pPr lvl="2"/>
            <a:r>
              <a:rPr lang="zh-CN" altLang="en-US"/>
              <a:t>第三级</a:t>
            </a:r>
          </a:p>
          <a:p>
            <a:pPr lvl="3"/>
            <a:r>
              <a:rPr lang="zh-CN" altLang="en-US"/>
              <a:t>第四级</a:t>
            </a:r>
          </a:p>
        </p:txBody>
      </p:sp>
      <p:sp>
        <p:nvSpPr>
          <p:cNvPr id="8" name="Content Placeholder 4"/>
          <p:cNvSpPr>
            <a:spLocks noGrp="1"/>
          </p:cNvSpPr>
          <p:nvPr>
            <p:ph idx="11"/>
          </p:nvPr>
        </p:nvSpPr>
        <p:spPr>
          <a:xfrm>
            <a:off x="5841242" y="1500110"/>
            <a:ext cx="2885571" cy="4898146"/>
          </a:xfrm>
        </p:spPr>
        <p:txBody>
          <a:bodyPr/>
          <a:lstStyle>
            <a:lvl1pPr>
              <a:defRPr>
                <a:solidFill>
                  <a:srgbClr val="53565A"/>
                </a:solidFill>
                <a:latin typeface="Verdana" panose="020B0604030504040204" pitchFamily="34" charset="0"/>
                <a:ea typeface="Verdana" panose="020B0604030504040204" pitchFamily="34" charset="0"/>
                <a:cs typeface="Verdana" panose="020B0604030504040204" pitchFamily="34" charset="0"/>
              </a:defRPr>
            </a:lvl1pPr>
            <a:lvl2pPr>
              <a:defRPr>
                <a:solidFill>
                  <a:srgbClr val="53565A"/>
                </a:solidFill>
                <a:latin typeface="Verdana" panose="020B0604030504040204" pitchFamily="34" charset="0"/>
                <a:ea typeface="Verdana" panose="020B0604030504040204" pitchFamily="34" charset="0"/>
                <a:cs typeface="Verdana" panose="020B0604030504040204" pitchFamily="34" charset="0"/>
              </a:defRPr>
            </a:lvl2pPr>
            <a:lvl3pPr>
              <a:defRPr>
                <a:solidFill>
                  <a:srgbClr val="53565A"/>
                </a:solidFill>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stStyle>
          <a:p>
            <a:pPr lvl="0"/>
            <a:r>
              <a:rPr lang="zh-CN" altLang="en-US"/>
              <a:t>编辑母版文本样式</a:t>
            </a:r>
          </a:p>
          <a:p>
            <a:pPr lvl="1"/>
            <a:r>
              <a:rPr lang="zh-CN" altLang="en-US"/>
              <a:t>第二级</a:t>
            </a:r>
          </a:p>
          <a:p>
            <a:pPr lvl="2"/>
            <a:r>
              <a:rPr lang="zh-CN" altLang="en-US"/>
              <a:t>第三级</a:t>
            </a:r>
          </a:p>
          <a:p>
            <a:pPr lvl="3"/>
            <a:r>
              <a:rPr lang="zh-CN" altLang="en-US"/>
              <a:t>第四级</a:t>
            </a:r>
          </a:p>
        </p:txBody>
      </p:sp>
      <p:sp>
        <p:nvSpPr>
          <p:cNvPr id="13" name="Title Placeholder 1"/>
          <p:cNvSpPr>
            <a:spLocks noGrp="1"/>
          </p:cNvSpPr>
          <p:nvPr>
            <p:ph type="title"/>
          </p:nvPr>
        </p:nvSpPr>
        <p:spPr>
          <a:xfrm>
            <a:off x="457200" y="705206"/>
            <a:ext cx="8269613" cy="418645"/>
          </a:xfrm>
          <a:prstGeom prst="rect">
            <a:avLst/>
          </a:prstGeom>
        </p:spPr>
        <p:txBody>
          <a:bodyPr vert="horz" lIns="91440" tIns="45720" rIns="91440" bIns="45720" rtlCol="0" anchor="ctr">
            <a:noAutofit/>
          </a:bodyPr>
          <a:lstStyle>
            <a:lvl1pPr>
              <a:defRPr b="1">
                <a:latin typeface="Verdana" panose="020B0604030504040204" pitchFamily="34" charset="0"/>
                <a:ea typeface="Verdana" panose="020B0604030504040204" pitchFamily="34" charset="0"/>
                <a:cs typeface="Verdana" panose="020B0604030504040204" pitchFamily="34" charset="0"/>
              </a:defRPr>
            </a:lvl1pPr>
          </a:lstStyle>
          <a:p>
            <a:r>
              <a:rPr lang="zh-CN" altLang="en-US"/>
              <a:t>单击此处编辑母版标题样式</a:t>
            </a:r>
            <a:endParaRPr lang="en-US" dirty="0"/>
          </a:p>
        </p:txBody>
      </p:sp>
      <p:sp>
        <p:nvSpPr>
          <p:cNvPr id="6" name="Text Placeholder 22"/>
          <p:cNvSpPr>
            <a:spLocks noGrp="1"/>
          </p:cNvSpPr>
          <p:nvPr>
            <p:ph type="body" sz="quarter" idx="16" hasCustomPrompt="1"/>
          </p:nvPr>
        </p:nvSpPr>
        <p:spPr>
          <a:xfrm>
            <a:off x="198600" y="6511448"/>
            <a:ext cx="6672263" cy="227013"/>
          </a:xfrm>
        </p:spPr>
        <p:txBody>
          <a:bodyPr>
            <a:noAutofit/>
          </a:bodyPr>
          <a:lstStyle>
            <a:lvl1pPr>
              <a:buNone/>
              <a:defRPr sz="900">
                <a:latin typeface="Verdana" panose="020B0604030504040204" pitchFamily="34" charset="0"/>
                <a:ea typeface="Verdana" panose="020B0604030504040204" pitchFamily="34" charset="0"/>
                <a:cs typeface="Verdana" panose="020B0604030504040204" pitchFamily="34" charset="0"/>
              </a:defRPr>
            </a:lvl1pPr>
            <a:lvl2pPr>
              <a:buNone/>
              <a:defRPr sz="1100"/>
            </a:lvl2pPr>
            <a:lvl3pPr>
              <a:buNone/>
              <a:defRPr sz="1100"/>
            </a:lvl3pPr>
            <a:lvl4pPr>
              <a:buNone/>
              <a:defRPr sz="1100"/>
            </a:lvl4pPr>
            <a:lvl5pPr>
              <a:buNone/>
              <a:defRPr sz="1100"/>
            </a:lvl5pPr>
          </a:lstStyle>
          <a:p>
            <a:pPr lvl="0"/>
            <a:r>
              <a:rPr lang="en-US" dirty="0"/>
              <a:t>Sources &amp; Notes:</a:t>
            </a:r>
          </a:p>
        </p:txBody>
      </p:sp>
    </p:spTree>
    <p:extLst>
      <p:ext uri="{BB962C8B-B14F-4D97-AF65-F5344CB8AC3E}">
        <p14:creationId xmlns:p14="http://schemas.microsoft.com/office/powerpoint/2010/main" val="16510445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hdr="0" ftr="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 Picture Content Slide">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393031" y="5683664"/>
            <a:ext cx="8238320" cy="714593"/>
          </a:xfrm>
          <a:prstGeom prst="rect">
            <a:avLst/>
          </a:prstGeom>
        </p:spPr>
        <p:txBody>
          <a:bodyPr/>
          <a:lstStyle>
            <a:lvl1pPr>
              <a:buNone/>
              <a:defRPr sz="1600">
                <a:solidFill>
                  <a:srgbClr val="53565A"/>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编辑母版文本样式</a:t>
            </a:r>
          </a:p>
        </p:txBody>
      </p:sp>
      <p:sp>
        <p:nvSpPr>
          <p:cNvPr id="12" name="Picture Placeholder 2"/>
          <p:cNvSpPr>
            <a:spLocks noGrp="1"/>
          </p:cNvSpPr>
          <p:nvPr>
            <p:ph type="pic" idx="1" hasCustomPrompt="1"/>
          </p:nvPr>
        </p:nvSpPr>
        <p:spPr>
          <a:xfrm>
            <a:off x="393031" y="1500111"/>
            <a:ext cx="8238320" cy="3878033"/>
          </a:xfrm>
          <a:prstGeom prst="rect">
            <a:avLst/>
          </a:prstGeom>
        </p:spPr>
        <p:txBody>
          <a:bodyPr>
            <a:normAutofit/>
          </a:bodyPr>
          <a:lstStyle>
            <a:lvl1pPr marL="0" indent="0" algn="ctr">
              <a:buNone/>
              <a:defRPr sz="2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Picture here</a:t>
            </a:r>
          </a:p>
        </p:txBody>
      </p:sp>
      <p:sp>
        <p:nvSpPr>
          <p:cNvPr id="8" name="Title Placeholder 1"/>
          <p:cNvSpPr>
            <a:spLocks noGrp="1"/>
          </p:cNvSpPr>
          <p:nvPr>
            <p:ph type="title"/>
          </p:nvPr>
        </p:nvSpPr>
        <p:spPr>
          <a:xfrm>
            <a:off x="457200" y="705206"/>
            <a:ext cx="8238319" cy="418645"/>
          </a:xfrm>
          <a:prstGeom prst="rect">
            <a:avLst/>
          </a:prstGeom>
        </p:spPr>
        <p:txBody>
          <a:bodyPr vert="horz" lIns="91440" tIns="45720" rIns="91440" bIns="45720" rtlCol="0" anchor="ctr">
            <a:noAutofit/>
          </a:bodyPr>
          <a:lstStyle>
            <a:lvl1pPr>
              <a:defRPr b="1"/>
            </a:lvl1pPr>
          </a:lstStyle>
          <a:p>
            <a:r>
              <a:rPr lang="zh-CN" altLang="en-US"/>
              <a:t>单击此处编辑母版标题样式</a:t>
            </a:r>
            <a:endParaRPr lang="en-US" dirty="0"/>
          </a:p>
        </p:txBody>
      </p:sp>
      <p:sp>
        <p:nvSpPr>
          <p:cNvPr id="7" name="Text Placeholder 22"/>
          <p:cNvSpPr>
            <a:spLocks noGrp="1"/>
          </p:cNvSpPr>
          <p:nvPr>
            <p:ph type="body" sz="quarter" idx="16" hasCustomPrompt="1"/>
          </p:nvPr>
        </p:nvSpPr>
        <p:spPr>
          <a:xfrm>
            <a:off x="198600" y="6511448"/>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Tree>
    <p:extLst>
      <p:ext uri="{BB962C8B-B14F-4D97-AF65-F5344CB8AC3E}">
        <p14:creationId xmlns:p14="http://schemas.microsoft.com/office/powerpoint/2010/main" val="6666619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hdr="0" ftr="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sp>
        <p:nvSpPr>
          <p:cNvPr id="7" name="Rectangle 6"/>
          <p:cNvSpPr/>
          <p:nvPr userDrawn="1"/>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7462" y="-8313"/>
            <a:ext cx="6866313" cy="6866313"/>
          </a:xfrm>
          <a:prstGeom prst="rect">
            <a:avLst/>
          </a:prstGeom>
        </p:spPr>
      </p:pic>
      <p:sp>
        <p:nvSpPr>
          <p:cNvPr id="8" name="Rectangle 7"/>
          <p:cNvSpPr/>
          <p:nvPr userDrawn="1"/>
        </p:nvSpPr>
        <p:spPr>
          <a:xfrm>
            <a:off x="-17462" y="2658533"/>
            <a:ext cx="9161462"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pic>
        <p:nvPicPr>
          <p:cNvPr id="14" name="Picture 13"/>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7444800" y="2658534"/>
            <a:ext cx="1717200" cy="1717200"/>
          </a:xfrm>
          <a:prstGeom prst="rect">
            <a:avLst/>
          </a:prstGeom>
        </p:spPr>
      </p:pic>
      <p:pic>
        <p:nvPicPr>
          <p:cNvPr id="9" name="Picture 13"/>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317696"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4000" b="1"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Add section header </a:t>
            </a:r>
          </a:p>
        </p:txBody>
      </p:sp>
    </p:spTree>
    <p:extLst>
      <p:ext uri="{BB962C8B-B14F-4D97-AF65-F5344CB8AC3E}">
        <p14:creationId xmlns:p14="http://schemas.microsoft.com/office/powerpoint/2010/main" val="21309061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7" name="Rectangle 6"/>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8313"/>
            <a:ext cx="6924554" cy="6881395"/>
          </a:xfrm>
          <a:prstGeom prst="rect">
            <a:avLst/>
          </a:prstGeom>
        </p:spPr>
      </p:pic>
      <p:sp>
        <p:nvSpPr>
          <p:cNvPr id="8" name="Rectangle 7"/>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32449" y="2658533"/>
            <a:ext cx="1714500" cy="1714500"/>
          </a:xfrm>
          <a:prstGeom prst="rect">
            <a:avLst/>
          </a:prstGeom>
        </p:spPr>
      </p:pic>
      <p:pic>
        <p:nvPicPr>
          <p:cNvPr id="9"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6"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Add section header </a:t>
            </a:r>
          </a:p>
        </p:txBody>
      </p:sp>
      <p:pic>
        <p:nvPicPr>
          <p:cNvPr id="13" name="Picture 1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8313"/>
            <a:ext cx="6924554" cy="6881395"/>
          </a:xfrm>
          <a:prstGeom prst="rect">
            <a:avLst/>
          </a:prstGeom>
        </p:spPr>
      </p:pic>
      <p:sp>
        <p:nvSpPr>
          <p:cNvPr id="14" name="Rectangle 13"/>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Verdana" panose="020B0604030504040204" pitchFamily="34" charset="0"/>
              <a:ea typeface="Verdana" panose="020B0604030504040204" pitchFamily="34" charset="0"/>
              <a:cs typeface="Verdana" panose="020B0604030504040204" pitchFamily="34" charset="0"/>
            </a:endParaRPr>
          </a:p>
        </p:txBody>
      </p:sp>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32449" y="2658533"/>
            <a:ext cx="1714500" cy="1714500"/>
          </a:xfrm>
          <a:prstGeom prst="rect">
            <a:avLst/>
          </a:prstGeom>
        </p:spPr>
      </p:pic>
      <p:pic>
        <p:nvPicPr>
          <p:cNvPr id="16"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6"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21"/>
          <p:cNvSpPr>
            <a:spLocks noGrp="1"/>
          </p:cNvSpPr>
          <p:nvPr>
            <p:ph type="body" sz="quarter" idx="14" hasCustomPrompt="1"/>
          </p:nvPr>
        </p:nvSpPr>
        <p:spPr>
          <a:xfrm>
            <a:off x="301742" y="2777340"/>
            <a:ext cx="6511923" cy="1504604"/>
          </a:xfrm>
          <a:prstGeom prst="rect">
            <a:avLst/>
          </a:prstGeom>
        </p:spPr>
        <p:txBody>
          <a:bodyPr anchor="ctr" anchorCtr="0">
            <a:noAutofit/>
          </a:bodyPr>
          <a:lstStyle>
            <a:lvl1pPr marL="0" indent="0">
              <a:buNone/>
              <a:defRPr sz="4000" b="1"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Add section header </a:t>
            </a:r>
          </a:p>
        </p:txBody>
      </p:sp>
    </p:spTree>
    <p:extLst>
      <p:ext uri="{BB962C8B-B14F-4D97-AF65-F5344CB8AC3E}">
        <p14:creationId xmlns:p14="http://schemas.microsoft.com/office/powerpoint/2010/main" val="9950021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hdr="0" ftr="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Section header 3">
    <p:spTree>
      <p:nvGrpSpPr>
        <p:cNvPr id="1" name=""/>
        <p:cNvGrpSpPr/>
        <p:nvPr/>
      </p:nvGrpSpPr>
      <p:grpSpPr>
        <a:xfrm>
          <a:off x="0" y="0"/>
          <a:ext cx="0" cy="0"/>
          <a:chOff x="0" y="0"/>
          <a:chExt cx="0" cy="0"/>
        </a:xfrm>
      </p:grpSpPr>
      <p:sp>
        <p:nvSpPr>
          <p:cNvPr id="7" name="Rectangle 6"/>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7462" y="-8313"/>
            <a:ext cx="6866313" cy="6866313"/>
          </a:xfrm>
          <a:prstGeom prst="rect">
            <a:avLst/>
          </a:prstGeom>
        </p:spPr>
      </p:pic>
      <p:sp>
        <p:nvSpPr>
          <p:cNvPr id="8" name="Rectangle 7"/>
          <p:cNvSpPr/>
          <p:nvPr/>
        </p:nvSpPr>
        <p:spPr>
          <a:xfrm>
            <a:off x="-17462" y="2658533"/>
            <a:ext cx="9161462"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Verdana" panose="020B0604030504040204" pitchFamily="34" charset="0"/>
              <a:ea typeface="Verdana" panose="020B0604030504040204" pitchFamily="34" charset="0"/>
              <a:cs typeface="Verdana" panose="020B0604030504040204" pitchFamily="34" charset="0"/>
            </a:endParaRPr>
          </a:p>
        </p:txBody>
      </p:sp>
      <p:pic>
        <p:nvPicPr>
          <p:cNvPr id="14" name="Picture 13"/>
          <p:cNvPicPr>
            <a:picLocks/>
          </p:cNvPicPr>
          <p:nvPr/>
        </p:nvPicPr>
        <p:blipFill>
          <a:blip r:embed="rId3" cstate="screen">
            <a:extLst>
              <a:ext uri="{28A0092B-C50C-407E-A947-70E740481C1C}">
                <a14:useLocalDpi xmlns:a14="http://schemas.microsoft.com/office/drawing/2010/main"/>
              </a:ext>
            </a:extLst>
          </a:blip>
          <a:stretch>
            <a:fillRect/>
          </a:stretch>
        </p:blipFill>
        <p:spPr>
          <a:xfrm>
            <a:off x="7444800" y="2658534"/>
            <a:ext cx="1717200" cy="1717200"/>
          </a:xfrm>
          <a:prstGeom prst="rect">
            <a:avLst/>
          </a:prstGeom>
        </p:spPr>
      </p:pic>
      <p:pic>
        <p:nvPicPr>
          <p:cNvPr id="9"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6"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Add section header </a:t>
            </a:r>
          </a:p>
        </p:txBody>
      </p:sp>
      <p:pic>
        <p:nvPicPr>
          <p:cNvPr id="13" name="Picture 1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7462" y="-8313"/>
            <a:ext cx="6866313" cy="6866313"/>
          </a:xfrm>
          <a:prstGeom prst="rect">
            <a:avLst/>
          </a:prstGeom>
        </p:spPr>
      </p:pic>
      <p:sp>
        <p:nvSpPr>
          <p:cNvPr id="15" name="Rectangle 14"/>
          <p:cNvSpPr/>
          <p:nvPr/>
        </p:nvSpPr>
        <p:spPr>
          <a:xfrm>
            <a:off x="-17462" y="2658533"/>
            <a:ext cx="9161462"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Verdana" panose="020B0604030504040204" pitchFamily="34" charset="0"/>
              <a:ea typeface="Verdana" panose="020B0604030504040204" pitchFamily="34" charset="0"/>
              <a:cs typeface="Verdana" panose="020B0604030504040204" pitchFamily="34" charset="0"/>
            </a:endParaRPr>
          </a:p>
        </p:txBody>
      </p:sp>
      <p:pic>
        <p:nvPicPr>
          <p:cNvPr id="16" name="Picture 15"/>
          <p:cNvPicPr>
            <a:picLocks/>
          </p:cNvPicPr>
          <p:nvPr/>
        </p:nvPicPr>
        <p:blipFill>
          <a:blip r:embed="rId3" cstate="screen">
            <a:extLst>
              <a:ext uri="{28A0092B-C50C-407E-A947-70E740481C1C}">
                <a14:useLocalDpi xmlns:a14="http://schemas.microsoft.com/office/drawing/2010/main"/>
              </a:ext>
            </a:extLst>
          </a:blip>
          <a:stretch>
            <a:fillRect/>
          </a:stretch>
        </p:blipFill>
        <p:spPr>
          <a:xfrm>
            <a:off x="7444800" y="2658534"/>
            <a:ext cx="1717200" cy="1717200"/>
          </a:xfrm>
          <a:prstGeom prst="rect">
            <a:avLst/>
          </a:prstGeom>
        </p:spPr>
      </p:pic>
      <p:pic>
        <p:nvPicPr>
          <p:cNvPr id="17"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6"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pic>
        <p:nvPicPr>
          <p:cNvPr id="20" name="Picture 19"/>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 y="-8313"/>
            <a:ext cx="6866313" cy="6866313"/>
          </a:xfrm>
          <a:prstGeom prst="rect">
            <a:avLst/>
          </a:prstGeom>
        </p:spPr>
      </p:pic>
      <p:sp>
        <p:nvSpPr>
          <p:cNvPr id="21" name="Rectangle 20"/>
          <p:cNvSpPr/>
          <p:nvPr userDrawn="1"/>
        </p:nvSpPr>
        <p:spPr>
          <a:xfrm>
            <a:off x="1" y="2659666"/>
            <a:ext cx="9178922"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pic>
        <p:nvPicPr>
          <p:cNvPr id="22" name="Picture 21"/>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463290" y="2658535"/>
            <a:ext cx="1715633" cy="1715633"/>
          </a:xfrm>
          <a:prstGeom prst="rect">
            <a:avLst/>
          </a:prstGeom>
        </p:spPr>
      </p:pic>
      <p:pic>
        <p:nvPicPr>
          <p:cNvPr id="23" name="Picture 13"/>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317696"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 descr="C:\Users\jamesc\Documents\Product Information\ERI General\Artfile Archive\Product Logos\Elsevier_Logos_2014\Presentation - Elsevier\Non_Solus_Logo\ELS_NS_Logo_2C_RGB.pn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26" name="Text Placeholder 21"/>
          <p:cNvSpPr>
            <a:spLocks noGrp="1"/>
          </p:cNvSpPr>
          <p:nvPr userDrawn="1"/>
        </p:nvSpPr>
        <p:spPr>
          <a:xfrm>
            <a:off x="306110" y="2772234"/>
            <a:ext cx="6511923" cy="1504604"/>
          </a:xfrm>
          <a:prstGeom prst="rect">
            <a:avLst/>
          </a:prstGeom>
        </p:spPr>
        <p:txBody>
          <a:bodyPr vert="horz" lIns="91440" tIns="45720" rIns="91440" bIns="45720" rtlCol="0" anchor="ctr" anchorCtr="0">
            <a:noAutofit/>
          </a:bodyPr>
          <a:lstStyle>
            <a:lvl1pPr marL="342900" indent="-256032" algn="l" defTabSz="457200" rtl="0" eaLnBrk="1" latinLnBrk="0" hangingPunct="1">
              <a:spcBef>
                <a:spcPct val="20000"/>
              </a:spcBef>
              <a:buFont typeface="Arial"/>
              <a:buChar char="•"/>
              <a:defRPr sz="2000" kern="1200">
                <a:solidFill>
                  <a:srgbClr val="53565A"/>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457200" rtl="0" eaLnBrk="1" latinLnBrk="0" hangingPunct="1">
              <a:spcBef>
                <a:spcPct val="20000"/>
              </a:spcBef>
              <a:buSzPct val="80000"/>
              <a:buFont typeface="Arial" pitchFamily="34" charset="0"/>
              <a:buChar char="-"/>
              <a:defRPr sz="1800" kern="1200">
                <a:solidFill>
                  <a:srgbClr val="53565A"/>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457200" rtl="0" eaLnBrk="1" latinLnBrk="0" hangingPunct="1">
              <a:spcBef>
                <a:spcPct val="20000"/>
              </a:spcBef>
              <a:buSzPct val="90000"/>
              <a:buFont typeface="Courier New" pitchFamily="49" charset="0"/>
              <a:buChar char="o"/>
              <a:defRPr sz="1600" kern="1200">
                <a:solidFill>
                  <a:srgbClr val="53565A"/>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457200" rtl="0" eaLnBrk="1" latinLnBrk="0" hangingPunct="1">
              <a:spcBef>
                <a:spcPct val="20000"/>
              </a:spcBef>
              <a:buSzPct val="90000"/>
              <a:buFont typeface="Courier New"/>
              <a:buChar char="o"/>
              <a:defRPr sz="1600" kern="1200">
                <a:solidFill>
                  <a:srgbClr val="53565A"/>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457200" rtl="0" eaLnBrk="1" latinLnBrk="0" hangingPunct="1">
              <a:spcBef>
                <a:spcPct val="20000"/>
              </a:spcBef>
              <a:buSzPct val="90000"/>
              <a:buFont typeface="Courier New"/>
              <a:buChar char="o"/>
              <a:defRPr sz="1600" kern="1200">
                <a:solidFill>
                  <a:srgbClr val="53565A"/>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6pPr>
            <a:lvl7pPr marL="29718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7pPr>
            <a:lvl8pPr marL="34290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8pPr>
            <a:lvl9pPr marL="3886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sz="4000" b="1" kern="1200" baseline="0" noProof="0" dirty="0">
                <a:solidFill>
                  <a:schemeClr val="bg1"/>
                </a:solidFill>
                <a:latin typeface="Verdana" panose="020B0604030504040204" pitchFamily="34" charset="0"/>
                <a:ea typeface="Verdana" panose="020B0604030504040204" pitchFamily="34" charset="0"/>
                <a:cs typeface="Verdana" panose="020B0604030504040204" pitchFamily="34" charset="0"/>
              </a:rPr>
              <a:t>Add section header </a:t>
            </a:r>
          </a:p>
        </p:txBody>
      </p:sp>
    </p:spTree>
    <p:extLst>
      <p:ext uri="{BB962C8B-B14F-4D97-AF65-F5344CB8AC3E}">
        <p14:creationId xmlns:p14="http://schemas.microsoft.com/office/powerpoint/2010/main" val="25374263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Section header 4">
    <p:spTree>
      <p:nvGrpSpPr>
        <p:cNvPr id="1" name=""/>
        <p:cNvGrpSpPr/>
        <p:nvPr/>
      </p:nvGrpSpPr>
      <p:grpSpPr>
        <a:xfrm>
          <a:off x="0" y="0"/>
          <a:ext cx="0" cy="0"/>
          <a:chOff x="0" y="0"/>
          <a:chExt cx="0" cy="0"/>
        </a:xfrm>
      </p:grpSpPr>
      <p:sp>
        <p:nvSpPr>
          <p:cNvPr id="6" name="Rectangle 5"/>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Verdana" panose="020B0604030504040204" pitchFamily="34" charset="0"/>
              <a:ea typeface="Verdana" panose="020B0604030504040204" pitchFamily="34" charset="0"/>
              <a:cs typeface="Verdana" panose="020B0604030504040204" pitchFamily="34" charset="0"/>
            </a:endParaRP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8313"/>
            <a:ext cx="6866313" cy="6866313"/>
          </a:xfrm>
          <a:prstGeom prst="rect">
            <a:avLst/>
          </a:prstGeom>
        </p:spPr>
      </p:pic>
      <p:sp>
        <p:nvSpPr>
          <p:cNvPr id="8" name="Rectangle 7"/>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29500" y="2658534"/>
            <a:ext cx="1714501" cy="1714501"/>
          </a:xfrm>
          <a:prstGeom prst="rect">
            <a:avLst/>
          </a:prstGeom>
        </p:spPr>
      </p:pic>
      <p:pic>
        <p:nvPicPr>
          <p:cNvPr id="7"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6"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Add section header </a:t>
            </a:r>
          </a:p>
        </p:txBody>
      </p:sp>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8313"/>
            <a:ext cx="6866313" cy="6866313"/>
          </a:xfrm>
          <a:prstGeom prst="rect">
            <a:avLst/>
          </a:prstGeom>
        </p:spPr>
      </p:pic>
      <p:sp>
        <p:nvSpPr>
          <p:cNvPr id="13" name="Rectangle 12"/>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Verdana" panose="020B0604030504040204" pitchFamily="34" charset="0"/>
              <a:ea typeface="Verdana" panose="020B0604030504040204" pitchFamily="34" charset="0"/>
              <a:cs typeface="Verdana" panose="020B0604030504040204" pitchFamily="34" charset="0"/>
            </a:endParaRPr>
          </a:p>
        </p:txBody>
      </p:sp>
      <p:pic>
        <p:nvPicPr>
          <p:cNvPr id="14" name="Picture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29500" y="2658534"/>
            <a:ext cx="1714501" cy="1714501"/>
          </a:xfrm>
          <a:prstGeom prst="rect">
            <a:avLst/>
          </a:prstGeom>
        </p:spPr>
      </p:pic>
      <p:pic>
        <p:nvPicPr>
          <p:cNvPr id="15"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6"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8313"/>
            <a:ext cx="6866313" cy="6866313"/>
          </a:xfrm>
          <a:prstGeom prst="rect">
            <a:avLst/>
          </a:prstGeom>
        </p:spPr>
      </p:pic>
      <p:sp>
        <p:nvSpPr>
          <p:cNvPr id="19" name="Rectangle 18"/>
          <p:cNvSpPr/>
          <p:nvPr userDrawn="1"/>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pic>
        <p:nvPicPr>
          <p:cNvPr id="20" name="Picture 1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29500" y="2658534"/>
            <a:ext cx="1714501" cy="1714501"/>
          </a:xfrm>
          <a:prstGeom prst="rect">
            <a:avLst/>
          </a:prstGeom>
        </p:spPr>
      </p:pic>
      <p:pic>
        <p:nvPicPr>
          <p:cNvPr id="21" name="Picture 13"/>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317696"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 descr="C:\Users\jamesc\Documents\Product Information\ERI General\Artfile Archive\Product Logos\Elsevier_Logos_2014\Presentation - Elsevier\Non_Solus_Logo\ELS_NS_Logo_2C_RGB.pn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23" name="Text Placeholder 21"/>
          <p:cNvSpPr>
            <a:spLocks noGrp="1"/>
          </p:cNvSpPr>
          <p:nvPr userDrawn="1"/>
        </p:nvSpPr>
        <p:spPr>
          <a:xfrm>
            <a:off x="306110" y="2772234"/>
            <a:ext cx="6511923" cy="1504604"/>
          </a:xfrm>
          <a:prstGeom prst="rect">
            <a:avLst/>
          </a:prstGeom>
        </p:spPr>
        <p:txBody>
          <a:bodyPr vert="horz" lIns="91440" tIns="45720" rIns="91440" bIns="45720" rtlCol="0" anchor="ctr" anchorCtr="0">
            <a:noAutofit/>
          </a:bodyPr>
          <a:lstStyle>
            <a:lvl1pPr marL="342900" indent="-256032" algn="l" defTabSz="457200" rtl="0" eaLnBrk="1" latinLnBrk="0" hangingPunct="1">
              <a:spcBef>
                <a:spcPct val="20000"/>
              </a:spcBef>
              <a:buFont typeface="Arial"/>
              <a:buChar char="•"/>
              <a:defRPr sz="2000" kern="1200">
                <a:solidFill>
                  <a:srgbClr val="53565A"/>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457200" rtl="0" eaLnBrk="1" latinLnBrk="0" hangingPunct="1">
              <a:spcBef>
                <a:spcPct val="20000"/>
              </a:spcBef>
              <a:buSzPct val="80000"/>
              <a:buFont typeface="Arial" pitchFamily="34" charset="0"/>
              <a:buChar char="-"/>
              <a:defRPr sz="1800" kern="1200">
                <a:solidFill>
                  <a:srgbClr val="53565A"/>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457200" rtl="0" eaLnBrk="1" latinLnBrk="0" hangingPunct="1">
              <a:spcBef>
                <a:spcPct val="20000"/>
              </a:spcBef>
              <a:buSzPct val="90000"/>
              <a:buFont typeface="Courier New" pitchFamily="49" charset="0"/>
              <a:buChar char="o"/>
              <a:defRPr sz="1600" kern="1200">
                <a:solidFill>
                  <a:srgbClr val="53565A"/>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457200" rtl="0" eaLnBrk="1" latinLnBrk="0" hangingPunct="1">
              <a:spcBef>
                <a:spcPct val="20000"/>
              </a:spcBef>
              <a:buSzPct val="90000"/>
              <a:buFont typeface="Courier New"/>
              <a:buChar char="o"/>
              <a:defRPr sz="1600" kern="1200">
                <a:solidFill>
                  <a:srgbClr val="53565A"/>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457200" rtl="0" eaLnBrk="1" latinLnBrk="0" hangingPunct="1">
              <a:spcBef>
                <a:spcPct val="20000"/>
              </a:spcBef>
              <a:buSzPct val="90000"/>
              <a:buFont typeface="Courier New"/>
              <a:buChar char="o"/>
              <a:defRPr sz="1600" kern="1200">
                <a:solidFill>
                  <a:srgbClr val="53565A"/>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6pPr>
            <a:lvl7pPr marL="29718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7pPr>
            <a:lvl8pPr marL="34290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8pPr>
            <a:lvl9pPr marL="3886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sz="4000" b="1" kern="1200" baseline="0" noProof="0" dirty="0">
                <a:solidFill>
                  <a:schemeClr val="bg1"/>
                </a:solidFill>
                <a:latin typeface="Verdana" panose="020B0604030504040204" pitchFamily="34" charset="0"/>
                <a:ea typeface="Verdana" panose="020B0604030504040204" pitchFamily="34" charset="0"/>
                <a:cs typeface="Verdana" panose="020B0604030504040204" pitchFamily="34" charset="0"/>
              </a:rPr>
              <a:t>Add section header </a:t>
            </a:r>
          </a:p>
        </p:txBody>
      </p:sp>
    </p:spTree>
    <p:extLst>
      <p:ext uri="{BB962C8B-B14F-4D97-AF65-F5344CB8AC3E}">
        <p14:creationId xmlns:p14="http://schemas.microsoft.com/office/powerpoint/2010/main" val="31844169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Section Header 5">
    <p:spTree>
      <p:nvGrpSpPr>
        <p:cNvPr id="1" name=""/>
        <p:cNvGrpSpPr/>
        <p:nvPr/>
      </p:nvGrpSpPr>
      <p:grpSpPr>
        <a:xfrm>
          <a:off x="0" y="0"/>
          <a:ext cx="0" cy="0"/>
          <a:chOff x="0" y="0"/>
          <a:chExt cx="0" cy="0"/>
        </a:xfrm>
      </p:grpSpPr>
      <p:sp>
        <p:nvSpPr>
          <p:cNvPr id="6" name="Rectangle 5"/>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69" y="-8313"/>
            <a:ext cx="6691477" cy="6866313"/>
          </a:xfrm>
          <a:prstGeom prst="rect">
            <a:avLst/>
          </a:prstGeom>
        </p:spPr>
      </p:pic>
      <p:sp>
        <p:nvSpPr>
          <p:cNvPr id="9" name="Rectangle 8"/>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29500" y="2658533"/>
            <a:ext cx="1714500" cy="1714500"/>
          </a:xfrm>
          <a:prstGeom prst="rect">
            <a:avLst/>
          </a:prstGeom>
        </p:spPr>
      </p:pic>
      <p:pic>
        <p:nvPicPr>
          <p:cNvPr id="7"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6"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Add section header </a:t>
            </a:r>
          </a:p>
        </p:txBody>
      </p:sp>
      <p:pic>
        <p:nvPicPr>
          <p:cNvPr id="11" name="Picture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69" y="-8313"/>
            <a:ext cx="6691477" cy="6866313"/>
          </a:xfrm>
          <a:prstGeom prst="rect">
            <a:avLst/>
          </a:prstGeom>
        </p:spPr>
      </p:pic>
      <p:sp>
        <p:nvSpPr>
          <p:cNvPr id="13" name="Rectangle 12"/>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Verdana" panose="020B0604030504040204" pitchFamily="34" charset="0"/>
              <a:ea typeface="Verdana" panose="020B0604030504040204" pitchFamily="34" charset="0"/>
              <a:cs typeface="Verdana" panose="020B0604030504040204" pitchFamily="34" charset="0"/>
            </a:endParaRPr>
          </a:p>
        </p:txBody>
      </p:sp>
      <p:pic>
        <p:nvPicPr>
          <p:cNvPr id="14" name="Picture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29500" y="2658533"/>
            <a:ext cx="1714500" cy="1714500"/>
          </a:xfrm>
          <a:prstGeom prst="rect">
            <a:avLst/>
          </a:prstGeom>
        </p:spPr>
      </p:pic>
      <p:pic>
        <p:nvPicPr>
          <p:cNvPr id="15"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6"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9" name="Text Placeholder 21"/>
          <p:cNvSpPr>
            <a:spLocks noGrp="1"/>
          </p:cNvSpPr>
          <p:nvPr userDrawn="1"/>
        </p:nvSpPr>
        <p:spPr>
          <a:xfrm>
            <a:off x="306110" y="2772234"/>
            <a:ext cx="6511923" cy="1504604"/>
          </a:xfrm>
          <a:prstGeom prst="rect">
            <a:avLst/>
          </a:prstGeom>
        </p:spPr>
        <p:txBody>
          <a:bodyPr vert="horz" lIns="91440" tIns="45720" rIns="91440" bIns="45720" rtlCol="0" anchor="ctr" anchorCtr="0">
            <a:noAutofit/>
          </a:bodyPr>
          <a:lstStyle>
            <a:lvl1pPr marL="342900" indent="-256032" algn="l" defTabSz="457200" rtl="0" eaLnBrk="1" latinLnBrk="0" hangingPunct="1">
              <a:spcBef>
                <a:spcPct val="20000"/>
              </a:spcBef>
              <a:buFont typeface="Arial"/>
              <a:buChar char="•"/>
              <a:defRPr sz="2000" kern="1200">
                <a:solidFill>
                  <a:srgbClr val="53565A"/>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457200" rtl="0" eaLnBrk="1" latinLnBrk="0" hangingPunct="1">
              <a:spcBef>
                <a:spcPct val="20000"/>
              </a:spcBef>
              <a:buSzPct val="80000"/>
              <a:buFont typeface="Arial" pitchFamily="34" charset="0"/>
              <a:buChar char="-"/>
              <a:defRPr sz="1800" kern="1200">
                <a:solidFill>
                  <a:srgbClr val="53565A"/>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457200" rtl="0" eaLnBrk="1" latinLnBrk="0" hangingPunct="1">
              <a:spcBef>
                <a:spcPct val="20000"/>
              </a:spcBef>
              <a:buSzPct val="90000"/>
              <a:buFont typeface="Courier New" pitchFamily="49" charset="0"/>
              <a:buChar char="o"/>
              <a:defRPr sz="1600" kern="1200">
                <a:solidFill>
                  <a:srgbClr val="53565A"/>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457200" rtl="0" eaLnBrk="1" latinLnBrk="0" hangingPunct="1">
              <a:spcBef>
                <a:spcPct val="20000"/>
              </a:spcBef>
              <a:buSzPct val="90000"/>
              <a:buFont typeface="Courier New"/>
              <a:buChar char="o"/>
              <a:defRPr sz="1600" kern="1200">
                <a:solidFill>
                  <a:srgbClr val="53565A"/>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457200" rtl="0" eaLnBrk="1" latinLnBrk="0" hangingPunct="1">
              <a:spcBef>
                <a:spcPct val="20000"/>
              </a:spcBef>
              <a:buSzPct val="90000"/>
              <a:buFont typeface="Courier New"/>
              <a:buChar char="o"/>
              <a:defRPr sz="1600" kern="1200">
                <a:solidFill>
                  <a:srgbClr val="53565A"/>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6pPr>
            <a:lvl7pPr marL="29718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7pPr>
            <a:lvl8pPr marL="34290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8pPr>
            <a:lvl9pPr marL="3886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sz="4000" b="1" kern="1200" baseline="0" noProof="0" dirty="0">
                <a:solidFill>
                  <a:schemeClr val="bg1"/>
                </a:solidFill>
                <a:latin typeface="Verdana" panose="020B0604030504040204" pitchFamily="34" charset="0"/>
                <a:ea typeface="Verdana" panose="020B0604030504040204" pitchFamily="34" charset="0"/>
                <a:cs typeface="Verdana" panose="020B0604030504040204" pitchFamily="34" charset="0"/>
              </a:rPr>
              <a:t>Add section header </a:t>
            </a:r>
          </a:p>
        </p:txBody>
      </p:sp>
    </p:spTree>
    <p:extLst>
      <p:ext uri="{BB962C8B-B14F-4D97-AF65-F5344CB8AC3E}">
        <p14:creationId xmlns:p14="http://schemas.microsoft.com/office/powerpoint/2010/main" val="27427807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hdr="0" ftr="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Header 6">
    <p:spTree>
      <p:nvGrpSpPr>
        <p:cNvPr id="1" name=""/>
        <p:cNvGrpSpPr/>
        <p:nvPr/>
      </p:nvGrpSpPr>
      <p:grpSpPr>
        <a:xfrm>
          <a:off x="0" y="0"/>
          <a:ext cx="0" cy="0"/>
          <a:chOff x="0" y="0"/>
          <a:chExt cx="0" cy="0"/>
        </a:xfrm>
      </p:grpSpPr>
      <p:sp>
        <p:nvSpPr>
          <p:cNvPr id="6" name="Rectangle 5"/>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Verdana" panose="020B0604030504040204" pitchFamily="34" charset="0"/>
              <a:ea typeface="Verdana" panose="020B0604030504040204" pitchFamily="34" charset="0"/>
              <a:cs typeface="Verdana" panose="020B0604030504040204" pitchFamily="34" charset="0"/>
            </a:endParaRP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8313"/>
            <a:ext cx="6866313" cy="6866313"/>
          </a:xfrm>
          <a:prstGeom prst="rect">
            <a:avLst/>
          </a:prstGeom>
        </p:spPr>
      </p:pic>
      <p:sp>
        <p:nvSpPr>
          <p:cNvPr id="11" name="Rectangle 10"/>
          <p:cNvSpPr/>
          <p:nvPr/>
        </p:nvSpPr>
        <p:spPr>
          <a:xfrm>
            <a:off x="0" y="2659500"/>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48400" y="2660400"/>
            <a:ext cx="1713600" cy="1713600"/>
          </a:xfrm>
          <a:prstGeom prst="rect">
            <a:avLst/>
          </a:prstGeom>
        </p:spPr>
      </p:pic>
      <p:pic>
        <p:nvPicPr>
          <p:cNvPr id="7"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6"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Add section header </a:t>
            </a:r>
          </a:p>
        </p:txBody>
      </p:sp>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8313"/>
            <a:ext cx="6866313" cy="6866313"/>
          </a:xfrm>
          <a:prstGeom prst="rect">
            <a:avLst/>
          </a:prstGeom>
        </p:spPr>
      </p:pic>
      <p:sp>
        <p:nvSpPr>
          <p:cNvPr id="13" name="Rectangle 12"/>
          <p:cNvSpPr/>
          <p:nvPr/>
        </p:nvSpPr>
        <p:spPr>
          <a:xfrm>
            <a:off x="0" y="2659500"/>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Verdana" panose="020B0604030504040204" pitchFamily="34" charset="0"/>
              <a:ea typeface="Verdana" panose="020B0604030504040204" pitchFamily="34" charset="0"/>
              <a:cs typeface="Verdana" panose="020B0604030504040204" pitchFamily="34" charset="0"/>
            </a:endParaRPr>
          </a:p>
        </p:txBody>
      </p:sp>
      <p:pic>
        <p:nvPicPr>
          <p:cNvPr id="14" name="Picture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48400" y="2660400"/>
            <a:ext cx="1713600" cy="1713600"/>
          </a:xfrm>
          <a:prstGeom prst="rect">
            <a:avLst/>
          </a:prstGeom>
        </p:spPr>
      </p:pic>
      <p:pic>
        <p:nvPicPr>
          <p:cNvPr id="15"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6"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20" name="Text Placeholder 21"/>
          <p:cNvSpPr>
            <a:spLocks noGrp="1"/>
          </p:cNvSpPr>
          <p:nvPr userDrawn="1"/>
        </p:nvSpPr>
        <p:spPr>
          <a:xfrm>
            <a:off x="306110" y="2772234"/>
            <a:ext cx="6511923" cy="1504604"/>
          </a:xfrm>
          <a:prstGeom prst="rect">
            <a:avLst/>
          </a:prstGeom>
        </p:spPr>
        <p:txBody>
          <a:bodyPr vert="horz" lIns="91440" tIns="45720" rIns="91440" bIns="45720" rtlCol="0" anchor="ctr" anchorCtr="0">
            <a:noAutofit/>
          </a:bodyPr>
          <a:lstStyle>
            <a:lvl1pPr marL="342900" indent="-256032" algn="l" defTabSz="457200" rtl="0" eaLnBrk="1" latinLnBrk="0" hangingPunct="1">
              <a:spcBef>
                <a:spcPct val="20000"/>
              </a:spcBef>
              <a:buFont typeface="Arial"/>
              <a:buChar char="•"/>
              <a:defRPr sz="2000" kern="1200">
                <a:solidFill>
                  <a:srgbClr val="53565A"/>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457200" rtl="0" eaLnBrk="1" latinLnBrk="0" hangingPunct="1">
              <a:spcBef>
                <a:spcPct val="20000"/>
              </a:spcBef>
              <a:buSzPct val="80000"/>
              <a:buFont typeface="Arial" pitchFamily="34" charset="0"/>
              <a:buChar char="-"/>
              <a:defRPr sz="1800" kern="1200">
                <a:solidFill>
                  <a:srgbClr val="53565A"/>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457200" rtl="0" eaLnBrk="1" latinLnBrk="0" hangingPunct="1">
              <a:spcBef>
                <a:spcPct val="20000"/>
              </a:spcBef>
              <a:buSzPct val="90000"/>
              <a:buFont typeface="Courier New" pitchFamily="49" charset="0"/>
              <a:buChar char="o"/>
              <a:defRPr sz="1600" kern="1200">
                <a:solidFill>
                  <a:srgbClr val="53565A"/>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457200" rtl="0" eaLnBrk="1" latinLnBrk="0" hangingPunct="1">
              <a:spcBef>
                <a:spcPct val="20000"/>
              </a:spcBef>
              <a:buSzPct val="90000"/>
              <a:buFont typeface="Courier New"/>
              <a:buChar char="o"/>
              <a:defRPr sz="1600" kern="1200">
                <a:solidFill>
                  <a:srgbClr val="53565A"/>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457200" rtl="0" eaLnBrk="1" latinLnBrk="0" hangingPunct="1">
              <a:spcBef>
                <a:spcPct val="20000"/>
              </a:spcBef>
              <a:buSzPct val="90000"/>
              <a:buFont typeface="Courier New"/>
              <a:buChar char="o"/>
              <a:defRPr sz="1600" kern="1200">
                <a:solidFill>
                  <a:srgbClr val="53565A"/>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6pPr>
            <a:lvl7pPr marL="29718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7pPr>
            <a:lvl8pPr marL="34290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8pPr>
            <a:lvl9pPr marL="3886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sz="4000" b="1" kern="1200" baseline="0" noProof="0" dirty="0">
                <a:solidFill>
                  <a:schemeClr val="bg1"/>
                </a:solidFill>
                <a:latin typeface="Verdana" panose="020B0604030504040204" pitchFamily="34" charset="0"/>
                <a:ea typeface="Verdana" panose="020B0604030504040204" pitchFamily="34" charset="0"/>
                <a:cs typeface="Verdana" panose="020B0604030504040204" pitchFamily="34" charset="0"/>
              </a:rPr>
              <a:t>Add section header </a:t>
            </a:r>
          </a:p>
        </p:txBody>
      </p:sp>
    </p:spTree>
    <p:extLst>
      <p:ext uri="{BB962C8B-B14F-4D97-AF65-F5344CB8AC3E}">
        <p14:creationId xmlns:p14="http://schemas.microsoft.com/office/powerpoint/2010/main" val="16343737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hdr="0" ftr="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12" name="Rectangle 11"/>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Verdana" panose="020B0604030504040204" pitchFamily="34" charset="0"/>
              <a:ea typeface="Verdana" panose="020B0604030504040204" pitchFamily="34" charset="0"/>
              <a:cs typeface="Verdana" panose="020B0604030504040204" pitchFamily="34" charset="0"/>
            </a:endParaRPr>
          </a:p>
        </p:txBody>
      </p:sp>
      <p:pic>
        <p:nvPicPr>
          <p:cNvPr id="24" name="Picture 2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31808" y="1049340"/>
            <a:ext cx="2303462" cy="509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21"/>
          <p:cNvSpPr txBox="1">
            <a:spLocks noChangeArrowheads="1"/>
          </p:cNvSpPr>
          <p:nvPr/>
        </p:nvSpPr>
        <p:spPr bwMode="auto">
          <a:xfrm>
            <a:off x="300039" y="6321427"/>
            <a:ext cx="40890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dirty="0">
                <a:solidFill>
                  <a:srgbClr val="FF8200"/>
                </a:solidFill>
                <a:latin typeface="Verdana" panose="020B0604030504040204" pitchFamily="34" charset="0"/>
                <a:ea typeface="Verdana" panose="020B0604030504040204" pitchFamily="34" charset="0"/>
                <a:cs typeface="Verdana" panose="020B0604030504040204" pitchFamily="34" charset="0"/>
              </a:rPr>
              <a:t>www.elsevier.com/research-intelligence</a:t>
            </a:r>
            <a:endParaRPr lang="en-US" sz="1400" dirty="0">
              <a:solidFill>
                <a:srgbClr val="53565A"/>
              </a:solidFill>
              <a:latin typeface="Verdana" panose="020B0604030504040204" pitchFamily="34" charset="0"/>
              <a:ea typeface="Verdana" panose="020B0604030504040204" pitchFamily="34" charset="0"/>
              <a:cs typeface="Verdana" panose="020B0604030504040204" pitchFamily="34" charset="0"/>
            </a:endParaRPr>
          </a:p>
        </p:txBody>
      </p:sp>
      <p:sp>
        <p:nvSpPr>
          <p:cNvPr id="21" name="Rectangle 20"/>
          <p:cNvSpPr/>
          <p:nvPr/>
        </p:nvSpPr>
        <p:spPr>
          <a:xfrm>
            <a:off x="6794500" y="1049340"/>
            <a:ext cx="2368154" cy="5094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latin typeface="Verdana" panose="020B0604030504040204" pitchFamily="34" charset="0"/>
              <a:ea typeface="Verdana" panose="020B0604030504040204" pitchFamily="34" charset="0"/>
              <a:cs typeface="Verdana" panose="020B0604030504040204" pitchFamily="34" charset="0"/>
            </a:endParaRPr>
          </a:p>
        </p:txBody>
      </p:sp>
      <p:sp>
        <p:nvSpPr>
          <p:cNvPr id="10" name="Rectangle 9"/>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Verdana" panose="020B0604030504040204" pitchFamily="34" charset="0"/>
              <a:ea typeface="Verdana" panose="020B0604030504040204" pitchFamily="34" charset="0"/>
              <a:cs typeface="Verdana" panose="020B0604030504040204" pitchFamily="34" charset="0"/>
            </a:endParaRPr>
          </a:p>
        </p:txBody>
      </p:sp>
      <p:sp>
        <p:nvSpPr>
          <p:cNvPr id="13"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End slide</a:t>
            </a:r>
          </a:p>
        </p:txBody>
      </p:sp>
      <p:pic>
        <p:nvPicPr>
          <p:cNvPr id="14" name="Picture 2" descr="C:\Users\jamesc\Documents\Product Information\ERI General\Artfile Archive\Product Logos\Product Logos\Solution Suite Wordmarks 151 Orange\Ppt and Web\ELS_RI_Wordmark_151_RGB.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4905" y="2180398"/>
            <a:ext cx="3453293" cy="26453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31808" y="1049340"/>
            <a:ext cx="2303462" cy="509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21"/>
          <p:cNvSpPr txBox="1">
            <a:spLocks noChangeArrowheads="1"/>
          </p:cNvSpPr>
          <p:nvPr/>
        </p:nvSpPr>
        <p:spPr bwMode="auto">
          <a:xfrm>
            <a:off x="300039" y="6321427"/>
            <a:ext cx="40890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dirty="0">
                <a:solidFill>
                  <a:srgbClr val="FF8200"/>
                </a:solidFill>
                <a:latin typeface="Verdana" panose="020B0604030504040204" pitchFamily="34" charset="0"/>
                <a:ea typeface="Verdana" panose="020B0604030504040204" pitchFamily="34" charset="0"/>
                <a:cs typeface="Verdana" panose="020B0604030504040204" pitchFamily="34" charset="0"/>
              </a:rPr>
              <a:t>www.elsevier.com/research-intelligence</a:t>
            </a:r>
            <a:endParaRPr lang="en-US" sz="1400" dirty="0">
              <a:solidFill>
                <a:srgbClr val="53565A"/>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Rectangle 15"/>
          <p:cNvSpPr/>
          <p:nvPr/>
        </p:nvSpPr>
        <p:spPr>
          <a:xfrm>
            <a:off x="6794500" y="1049340"/>
            <a:ext cx="2368154" cy="5094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latin typeface="Verdana" panose="020B0604030504040204" pitchFamily="34" charset="0"/>
              <a:ea typeface="Verdana" panose="020B0604030504040204" pitchFamily="34" charset="0"/>
              <a:cs typeface="Verdana" panose="020B0604030504040204" pitchFamily="34" charset="0"/>
            </a:endParaRPr>
          </a:p>
        </p:txBody>
      </p:sp>
      <p:sp>
        <p:nvSpPr>
          <p:cNvPr id="17" name="Rectangle 16"/>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Verdana" panose="020B0604030504040204" pitchFamily="34" charset="0"/>
              <a:ea typeface="Verdana" panose="020B0604030504040204" pitchFamily="34" charset="0"/>
              <a:cs typeface="Verdana" panose="020B0604030504040204" pitchFamily="34" charset="0"/>
            </a:endParaRPr>
          </a:p>
        </p:txBody>
      </p:sp>
      <p:sp>
        <p:nvSpPr>
          <p:cNvPr id="19" name="Rectangle 18"/>
          <p:cNvSpPr/>
          <p:nvPr userDrawn="1"/>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pic>
        <p:nvPicPr>
          <p:cNvPr id="22" name="Picture 24"/>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31808" y="1049340"/>
            <a:ext cx="2303462" cy="509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p:cNvSpPr txBox="1"/>
          <p:nvPr userDrawn="1"/>
        </p:nvSpPr>
        <p:spPr>
          <a:xfrm>
            <a:off x="419100" y="4885565"/>
            <a:ext cx="5435790" cy="1107996"/>
          </a:xfrm>
          <a:prstGeom prst="rect">
            <a:avLst/>
          </a:prstGeom>
          <a:noFill/>
        </p:spPr>
        <p:txBody>
          <a:bodyPr wrap="square" rtlCol="0">
            <a:spAutoFit/>
          </a:bodyPr>
          <a:lstStyle/>
          <a:p>
            <a:pPr defTabSz="457200"/>
            <a:r>
              <a:rPr lang="en-US" sz="6600" dirty="0">
                <a:solidFill>
                  <a:srgbClr val="53565A"/>
                </a:solidFill>
                <a:latin typeface="Verdana" panose="020B0604030504040204" pitchFamily="34" charset="0"/>
                <a:ea typeface="Verdana" panose="020B0604030504040204" pitchFamily="34" charset="0"/>
                <a:cs typeface="Verdana" panose="020B0604030504040204" pitchFamily="34" charset="0"/>
              </a:rPr>
              <a:t>Thank you !</a:t>
            </a:r>
          </a:p>
        </p:txBody>
      </p:sp>
      <p:sp>
        <p:nvSpPr>
          <p:cNvPr id="25" name="TextBox 21"/>
          <p:cNvSpPr txBox="1">
            <a:spLocks noChangeArrowheads="1"/>
          </p:cNvSpPr>
          <p:nvPr userDrawn="1"/>
        </p:nvSpPr>
        <p:spPr bwMode="auto">
          <a:xfrm>
            <a:off x="300039" y="6321427"/>
            <a:ext cx="40890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457200" eaLnBrk="1" hangingPunct="1"/>
            <a:r>
              <a:rPr lang="en-US" sz="1400" dirty="0">
                <a:solidFill>
                  <a:srgbClr val="FF8200"/>
                </a:solidFill>
                <a:latin typeface="Verdana" panose="020B0604030504040204" pitchFamily="34" charset="0"/>
                <a:ea typeface="Verdana" panose="020B0604030504040204" pitchFamily="34" charset="0"/>
                <a:cs typeface="Verdana" panose="020B0604030504040204" pitchFamily="34" charset="0"/>
              </a:rPr>
              <a:t>www.elsevier.com/research-intelligence</a:t>
            </a:r>
            <a:endParaRPr lang="en-US" sz="1400" dirty="0">
              <a:solidFill>
                <a:srgbClr val="53565A"/>
              </a:solidFill>
              <a:latin typeface="Verdana" panose="020B0604030504040204" pitchFamily="34" charset="0"/>
              <a:ea typeface="Verdana" panose="020B0604030504040204" pitchFamily="34" charset="0"/>
              <a:cs typeface="Verdana" panose="020B0604030504040204" pitchFamily="34" charset="0"/>
            </a:endParaRPr>
          </a:p>
        </p:txBody>
      </p:sp>
      <p:sp>
        <p:nvSpPr>
          <p:cNvPr id="26" name="Rectangle 25"/>
          <p:cNvSpPr/>
          <p:nvPr userDrawn="1"/>
        </p:nvSpPr>
        <p:spPr>
          <a:xfrm>
            <a:off x="6831808" y="1049340"/>
            <a:ext cx="2368154" cy="5094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sp>
        <p:nvSpPr>
          <p:cNvPr id="27" name="Rectangle 26"/>
          <p:cNvSpPr/>
          <p:nvPr userDrawn="1"/>
        </p:nvSpPr>
        <p:spPr>
          <a:xfrm>
            <a:off x="419100" y="2658533"/>
            <a:ext cx="87249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defTabSz="457200"/>
            <a:r>
              <a:rPr lang="en-US" altLang="zh-CN" sz="4000" dirty="0">
                <a:solidFill>
                  <a:srgbClr val="FFFFFF"/>
                </a:solidFill>
                <a:latin typeface="Verdana" panose="020B0604030504040204" pitchFamily="34" charset="0"/>
                <a:ea typeface="Verdana" panose="020B0604030504040204" pitchFamily="34" charset="0"/>
                <a:cs typeface="Verdana" panose="020B0604030504040204" pitchFamily="34" charset="0"/>
              </a:rPr>
              <a:t>Lead the way</a:t>
            </a:r>
            <a:r>
              <a:rPr lang="en-US" altLang="zh-CN" sz="4000" baseline="0" dirty="0">
                <a:solidFill>
                  <a:srgbClr val="FFFFFF"/>
                </a:solidFill>
                <a:latin typeface="Verdana" panose="020B0604030504040204" pitchFamily="34" charset="0"/>
                <a:ea typeface="Verdana" panose="020B0604030504040204" pitchFamily="34" charset="0"/>
                <a:cs typeface="Verdana" panose="020B0604030504040204" pitchFamily="34" charset="0"/>
              </a:rPr>
              <a:t> in advancing science, technology and health.</a:t>
            </a:r>
            <a:endParaRPr lang="en-US" sz="4000"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322662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Box 3"/>
          <p:cNvSpPr txBox="1"/>
          <p:nvPr userDrawn="1"/>
        </p:nvSpPr>
        <p:spPr>
          <a:xfrm>
            <a:off x="2843808" y="44624"/>
            <a:ext cx="2448272" cy="276999"/>
          </a:xfrm>
          <a:prstGeom prst="rect">
            <a:avLst/>
          </a:prstGeom>
          <a:solidFill>
            <a:srgbClr val="FFFF00"/>
          </a:solidFill>
        </p:spPr>
        <p:txBody>
          <a:bodyPr wrap="square" rtlCol="0">
            <a:spAutoFit/>
          </a:bodyPr>
          <a:lstStyle/>
          <a:p>
            <a:pPr algn="ctr"/>
            <a:r>
              <a:rPr lang="en-US" sz="1200" b="1" dirty="0">
                <a:solidFill>
                  <a:srgbClr val="FF0000"/>
                </a:solidFill>
              </a:rPr>
              <a:t>For internal use only</a:t>
            </a:r>
          </a:p>
        </p:txBody>
      </p:sp>
    </p:spTree>
    <p:extLst>
      <p:ext uri="{BB962C8B-B14F-4D97-AF65-F5344CB8AC3E}">
        <p14:creationId xmlns:p14="http://schemas.microsoft.com/office/powerpoint/2010/main" val="38203546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Body Content slide">
    <p:spTree>
      <p:nvGrpSpPr>
        <p:cNvPr id="1" name=""/>
        <p:cNvGrpSpPr/>
        <p:nvPr/>
      </p:nvGrpSpPr>
      <p:grpSpPr>
        <a:xfrm>
          <a:off x="0" y="0"/>
          <a:ext cx="0" cy="0"/>
          <a:chOff x="0" y="0"/>
          <a:chExt cx="0" cy="0"/>
        </a:xfrm>
      </p:grpSpPr>
      <p:sp>
        <p:nvSpPr>
          <p:cNvPr id="6"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a:t>Click to edit title</a:t>
            </a:r>
          </a:p>
        </p:txBody>
      </p:sp>
      <p:sp>
        <p:nvSpPr>
          <p:cNvPr id="3" name="Text Placeholder 2"/>
          <p:cNvSpPr>
            <a:spLocks noGrp="1"/>
          </p:cNvSpPr>
          <p:nvPr>
            <p:ph type="body" sz="quarter" idx="12"/>
          </p:nvPr>
        </p:nvSpPr>
        <p:spPr>
          <a:xfrm>
            <a:off x="292099" y="1271848"/>
            <a:ext cx="8514275" cy="4729942"/>
          </a:xfrm>
          <a:prstGeom prst="rect">
            <a:avLst/>
          </a:prstGeom>
        </p:spPr>
        <p:txBody>
          <a:bodyPr/>
          <a:lstStyle>
            <a:lvl1pPr>
              <a:defRPr b="0">
                <a:solidFill>
                  <a:schemeClr val="accent2"/>
                </a:solidFill>
              </a:defRPr>
            </a:lvl1pPr>
            <a:lvl2pPr>
              <a:defRPr>
                <a:solidFill>
                  <a:schemeClr val="accent2"/>
                </a:solidFill>
              </a:defRPr>
            </a:lvl2pPr>
            <a:lvl3pPr>
              <a:defRPr>
                <a:solidFill>
                  <a:schemeClr val="accent2"/>
                </a:solidFill>
              </a:defRPr>
            </a:lvl3pPr>
            <a:lvl4pPr>
              <a:defRPr sz="1600">
                <a:solidFill>
                  <a:schemeClr val="accent2"/>
                </a:solidFill>
                <a:latin typeface="Arial" panose="020B0604020202020204" pitchFamily="34" charset="0"/>
                <a:cs typeface="Arial" panose="020B0604020202020204" pitchFamily="34" charset="0"/>
              </a:defRPr>
            </a:lvl4pPr>
            <a:lvl5pPr>
              <a:defRPr sz="1600">
                <a:solidFill>
                  <a:schemeClr val="accent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88034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1_Section header 2">
    <p:spTree>
      <p:nvGrpSpPr>
        <p:cNvPr id="1" name=""/>
        <p:cNvGrpSpPr/>
        <p:nvPr/>
      </p:nvGrpSpPr>
      <p:grpSpPr>
        <a:xfrm>
          <a:off x="0" y="0"/>
          <a:ext cx="0" cy="0"/>
          <a:chOff x="0" y="0"/>
          <a:chExt cx="0" cy="0"/>
        </a:xfrm>
      </p:grpSpPr>
      <p:sp>
        <p:nvSpPr>
          <p:cNvPr id="7" name="Rectangle 6"/>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7463" y="-8313"/>
            <a:ext cx="6866313" cy="6866313"/>
          </a:xfrm>
          <a:prstGeom prst="rect">
            <a:avLst/>
          </a:prstGeom>
        </p:spPr>
      </p:pic>
      <p:sp>
        <p:nvSpPr>
          <p:cNvPr id="8" name="Rectangle 7"/>
          <p:cNvSpPr/>
          <p:nvPr/>
        </p:nvSpPr>
        <p:spPr>
          <a:xfrm>
            <a:off x="-17462" y="2658533"/>
            <a:ext cx="9161462"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4" name="Picture 13"/>
          <p:cNvPicPr>
            <a:picLocks/>
          </p:cNvPicPr>
          <p:nvPr/>
        </p:nvPicPr>
        <p:blipFill>
          <a:blip r:embed="rId3" cstate="screen">
            <a:extLst>
              <a:ext uri="{28A0092B-C50C-407E-A947-70E740481C1C}">
                <a14:useLocalDpi xmlns:a14="http://schemas.microsoft.com/office/drawing/2010/main"/>
              </a:ext>
            </a:extLst>
          </a:blip>
          <a:stretch>
            <a:fillRect/>
          </a:stretch>
        </p:blipFill>
        <p:spPr>
          <a:xfrm>
            <a:off x="7444800" y="2658534"/>
            <a:ext cx="1717200" cy="1717200"/>
          </a:xfrm>
          <a:prstGeom prst="rect">
            <a:avLst/>
          </a:prstGeom>
        </p:spPr>
      </p:pic>
      <p:pic>
        <p:nvPicPr>
          <p:cNvPr id="9"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a:t>Add section header </a:t>
            </a:r>
          </a:p>
        </p:txBody>
      </p:sp>
    </p:spTree>
    <p:extLst>
      <p:ext uri="{BB962C8B-B14F-4D97-AF65-F5344CB8AC3E}">
        <p14:creationId xmlns:p14="http://schemas.microsoft.com/office/powerpoint/2010/main" val="36505392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chor="t"/>
          <a:lstStyle/>
          <a:p>
            <a:r>
              <a:rPr lang="en-US" dirty="0"/>
              <a:t>Click to edit Master title style</a:t>
            </a:r>
          </a:p>
        </p:txBody>
      </p:sp>
      <p:sp>
        <p:nvSpPr>
          <p:cNvPr id="3" name="Content Placeholder 2"/>
          <p:cNvSpPr>
            <a:spLocks noGrp="1"/>
          </p:cNvSpPr>
          <p:nvPr>
            <p:ph idx="1"/>
          </p:nvPr>
        </p:nvSpPr>
        <p:spPr/>
        <p:txBody>
          <a:bodyPr/>
          <a:lstStyle>
            <a:lvl1pPr>
              <a:buFont typeface="Arial" pitchFamily="34" charset="0"/>
              <a:buChar char="•"/>
              <a:defRPr/>
            </a:lvl1pPr>
            <a:lvl2pPr>
              <a:buFont typeface="Courier New" pitchFamily="49" charset="0"/>
              <a:buChar char="o"/>
              <a:defRPr/>
            </a:lvl2pPr>
            <a:lvl3pPr>
              <a:defRPr sz="1600"/>
            </a:lvl3pPr>
          </a:lstStyle>
          <a:p>
            <a:pPr lvl="0"/>
            <a:r>
              <a:rPr lang="en-US" dirty="0"/>
              <a:t>Click to edit Master text styles</a:t>
            </a:r>
          </a:p>
          <a:p>
            <a:pPr lvl="1"/>
            <a:r>
              <a:rPr lang="en-US" dirty="0"/>
              <a:t>Second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B1C6E54C-EDB3-421F-8ADB-40CD0428B329}" type="datetimeFigureOut">
              <a:rPr lang="en-US" smtClean="0">
                <a:solidFill>
                  <a:srgbClr val="53565A"/>
                </a:solidFill>
              </a:rPr>
              <a:pPr/>
              <a:t>6/7/2018</a:t>
            </a:fld>
            <a:endParaRPr lang="en-US">
              <a:solidFill>
                <a:srgbClr val="53565A"/>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a:solidFill>
                <a:srgbClr val="53565A"/>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ACE5C14A-F667-4F04-A916-E570AFEE2EC4}" type="slidenum">
              <a:rPr lang="en-US" smtClean="0">
                <a:solidFill>
                  <a:srgbClr val="53565A"/>
                </a:solidFill>
              </a:rPr>
              <a:pPr/>
              <a:t>‹#›</a:t>
            </a:fld>
            <a:endParaRPr lang="en-US">
              <a:solidFill>
                <a:srgbClr val="53565A"/>
              </a:solidFill>
            </a:endParaRPr>
          </a:p>
        </p:txBody>
      </p:sp>
    </p:spTree>
    <p:extLst>
      <p:ext uri="{BB962C8B-B14F-4D97-AF65-F5344CB8AC3E}">
        <p14:creationId xmlns:p14="http://schemas.microsoft.com/office/powerpoint/2010/main" val="42086729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itie only slide">
    <p:spTree>
      <p:nvGrpSpPr>
        <p:cNvPr id="1" name=""/>
        <p:cNvGrpSpPr/>
        <p:nvPr/>
      </p:nvGrpSpPr>
      <p:grpSpPr>
        <a:xfrm>
          <a:off x="0" y="0"/>
          <a:ext cx="0" cy="0"/>
          <a:chOff x="0" y="0"/>
          <a:chExt cx="0" cy="0"/>
        </a:xfrm>
      </p:grpSpPr>
      <p:sp>
        <p:nvSpPr>
          <p:cNvPr id="6"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a:t>Click to edit title</a:t>
            </a:r>
          </a:p>
        </p:txBody>
      </p:sp>
    </p:spTree>
    <p:extLst>
      <p:ext uri="{BB962C8B-B14F-4D97-AF65-F5344CB8AC3E}">
        <p14:creationId xmlns:p14="http://schemas.microsoft.com/office/powerpoint/2010/main" val="4504731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Cover Option 4">
    <p:bg>
      <p:bgPr>
        <a:solidFill>
          <a:schemeClr val="bg1"/>
        </a:solidFill>
        <a:effectLst/>
      </p:bgPr>
    </p:bg>
    <p:spTree>
      <p:nvGrpSpPr>
        <p:cNvPr id="1" name=""/>
        <p:cNvGrpSpPr/>
        <p:nvPr/>
      </p:nvGrpSpPr>
      <p:grpSpPr>
        <a:xfrm>
          <a:off x="0" y="0"/>
          <a:ext cx="0" cy="0"/>
          <a:chOff x="0" y="0"/>
          <a:chExt cx="0" cy="0"/>
        </a:xfrm>
      </p:grpSpPr>
      <p:pic>
        <p:nvPicPr>
          <p:cNvPr id="13" name="Picture 12" descr="orangebackground.jpg"/>
          <p:cNvPicPr>
            <a:picLocks noChangeAspect="1"/>
          </p:cNvPicPr>
          <p:nvPr userDrawn="1"/>
        </p:nvPicPr>
        <p:blipFill>
          <a:blip r:embed="rId2" cstate="print"/>
          <a:stretch>
            <a:fillRect/>
          </a:stretch>
        </p:blipFill>
        <p:spPr>
          <a:xfrm>
            <a:off x="0" y="0"/>
            <a:ext cx="9144000" cy="6858000"/>
          </a:xfrm>
          <a:prstGeom prst="rect">
            <a:avLst/>
          </a:prstGeom>
        </p:spPr>
      </p:pic>
      <p:sp>
        <p:nvSpPr>
          <p:cNvPr id="15" name="Text Placeholder 8"/>
          <p:cNvSpPr>
            <a:spLocks noGrp="1"/>
          </p:cNvSpPr>
          <p:nvPr>
            <p:ph type="body" sz="quarter" idx="16" hasCustomPrompt="1"/>
          </p:nvPr>
        </p:nvSpPr>
        <p:spPr>
          <a:xfrm>
            <a:off x="252412" y="3665542"/>
            <a:ext cx="3675062" cy="407987"/>
          </a:xfrm>
          <a:prstGeom prst="rect">
            <a:avLst/>
          </a:prstGeom>
        </p:spPr>
        <p:txBody>
          <a:bodyPr anchor="ctr">
            <a:normAutofit/>
          </a:bodyPr>
          <a:lstStyle>
            <a:lvl1pPr marL="0" indent="0">
              <a:buNone/>
              <a:defRPr sz="1100" b="0" baseline="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a:t>SUBTITLE OF PRESENTATION</a:t>
            </a:r>
          </a:p>
        </p:txBody>
      </p:sp>
      <p:sp>
        <p:nvSpPr>
          <p:cNvPr id="16" name="Text Placeholder 4"/>
          <p:cNvSpPr>
            <a:spLocks noGrp="1"/>
          </p:cNvSpPr>
          <p:nvPr>
            <p:ph type="body" sz="quarter" idx="17" hasCustomPrompt="1"/>
          </p:nvPr>
        </p:nvSpPr>
        <p:spPr>
          <a:xfrm>
            <a:off x="913947" y="4401798"/>
            <a:ext cx="3111046" cy="263293"/>
          </a:xfrm>
          <a:prstGeom prst="rect">
            <a:avLst/>
          </a:prstGeom>
        </p:spPr>
        <p:txBody>
          <a:bodyPr>
            <a:noAutofit/>
          </a:bodyPr>
          <a:lstStyle>
            <a:lvl1pPr marL="0" indent="0">
              <a:lnSpc>
                <a:spcPct val="100000"/>
              </a:lnSpc>
              <a:buNone/>
              <a:defRPr sz="800" b="0" baseline="0">
                <a:solidFill>
                  <a:schemeClr val="bg1"/>
                </a:solidFill>
                <a:latin typeface="Arial" panose="020B0604020202020204" pitchFamily="34" charset="0"/>
                <a:cs typeface="Arial" panose="020B0604020202020204" pitchFamily="34" charset="0"/>
              </a:defRPr>
            </a:lvl1pPr>
          </a:lstStyle>
          <a:p>
            <a:pPr lvl="0"/>
            <a:r>
              <a:rPr lang="en-US" dirty="0" err="1"/>
              <a:t>FirstName</a:t>
            </a:r>
            <a:r>
              <a:rPr lang="en-US" dirty="0"/>
              <a:t> </a:t>
            </a:r>
            <a:r>
              <a:rPr lang="en-US" dirty="0" err="1"/>
              <a:t>LastName</a:t>
            </a:r>
            <a:endParaRPr lang="en-US" dirty="0"/>
          </a:p>
        </p:txBody>
      </p:sp>
      <p:sp>
        <p:nvSpPr>
          <p:cNvPr id="21" name="Title 1"/>
          <p:cNvSpPr>
            <a:spLocks noGrp="1"/>
          </p:cNvSpPr>
          <p:nvPr>
            <p:ph type="ctrTitle" hasCustomPrompt="1"/>
          </p:nvPr>
        </p:nvSpPr>
        <p:spPr>
          <a:xfrm>
            <a:off x="240043" y="2910702"/>
            <a:ext cx="7772400" cy="722764"/>
          </a:xfrm>
        </p:spPr>
        <p:txBody>
          <a:bodyPr anchor="t">
            <a:noAutofit/>
          </a:bodyPr>
          <a:lstStyle>
            <a:lvl1pPr algn="l">
              <a:defRPr sz="2600" b="1" baseline="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US" dirty="0"/>
              <a:t>Cover Slide Title</a:t>
            </a:r>
            <a:br>
              <a:rPr lang="en-US" dirty="0"/>
            </a:br>
            <a:r>
              <a:rPr lang="en-US" dirty="0"/>
              <a:t>Second Line If Necessary</a:t>
            </a:r>
          </a:p>
        </p:txBody>
      </p:sp>
    </p:spTree>
    <p:extLst>
      <p:ext uri="{BB962C8B-B14F-4D97-AF65-F5344CB8AC3E}">
        <p14:creationId xmlns:p14="http://schemas.microsoft.com/office/powerpoint/2010/main" val="33598308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mod="1">
    <p:ext uri="{DCECCB84-F9BA-43D5-87BE-67443E8EF086}">
      <p15:sldGuideLst xmlns:p15="http://schemas.microsoft.com/office/powerpoint/2012/main">
        <p15:guide id="1" orient="horz" pos="2160">
          <p15:clr>
            <a:srgbClr val="FBAE40"/>
          </p15:clr>
        </p15:guide>
        <p15:guide id="2" pos="216">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14" name="Picture 13" descr="Infoflow_Cover_1.pn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256745" y="242634"/>
            <a:ext cx="7425926" cy="942147"/>
          </a:xfrm>
          <a:prstGeom prst="rect">
            <a:avLst/>
          </a:prstGeom>
        </p:spPr>
        <p:txBody>
          <a:bodyPr/>
          <a:lstStyle>
            <a:lvl1pPr algn="l">
              <a:lnSpc>
                <a:spcPct val="85000"/>
              </a:lnSpc>
              <a:defRPr sz="3600" baseline="0">
                <a:solidFill>
                  <a:schemeClr val="bg1"/>
                </a:solidFill>
              </a:defRPr>
            </a:lvl1pPr>
          </a:lstStyle>
          <a:p>
            <a:r>
              <a:rPr lang="en-US"/>
              <a:t>Cover Slide Title and Second Line If Necessary</a:t>
            </a:r>
          </a:p>
        </p:txBody>
      </p:sp>
      <p:sp>
        <p:nvSpPr>
          <p:cNvPr id="3" name="Subtitle 2"/>
          <p:cNvSpPr>
            <a:spLocks noGrp="1"/>
          </p:cNvSpPr>
          <p:nvPr>
            <p:ph type="subTitle" idx="1" hasCustomPrompt="1"/>
          </p:nvPr>
        </p:nvSpPr>
        <p:spPr>
          <a:xfrm>
            <a:off x="256745" y="1194164"/>
            <a:ext cx="7425926" cy="390948"/>
          </a:xfrm>
          <a:prstGeom prst="rect">
            <a:avLst/>
          </a:prstGeom>
        </p:spPr>
        <p:txBody>
          <a:bodyPr/>
          <a:lstStyle>
            <a:lvl1pPr marL="0" indent="0" algn="l">
              <a:buNone/>
              <a:defRPr sz="16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of Presentation</a:t>
            </a:r>
          </a:p>
        </p:txBody>
      </p:sp>
      <p:pic>
        <p:nvPicPr>
          <p:cNvPr id="13" name="Picture 12" descr="Elsevier_Tree_Logo_White.png"/>
          <p:cNvPicPr>
            <a:picLocks noChangeAspect="1"/>
          </p:cNvPicPr>
          <p:nvPr userDrawn="1"/>
        </p:nvPicPr>
        <p:blipFill>
          <a:blip r:embed="rId3"/>
          <a:stretch>
            <a:fillRect/>
          </a:stretch>
        </p:blipFill>
        <p:spPr>
          <a:xfrm>
            <a:off x="8104655" y="359748"/>
            <a:ext cx="688848" cy="798576"/>
          </a:xfrm>
          <a:prstGeom prst="rect">
            <a:avLst/>
          </a:prstGeom>
        </p:spPr>
      </p:pic>
      <p:sp>
        <p:nvSpPr>
          <p:cNvPr id="10" name="Text Placeholder 6"/>
          <p:cNvSpPr>
            <a:spLocks noGrp="1"/>
          </p:cNvSpPr>
          <p:nvPr>
            <p:ph type="body" sz="quarter" idx="10" hasCustomPrompt="1"/>
          </p:nvPr>
        </p:nvSpPr>
        <p:spPr>
          <a:xfrm>
            <a:off x="247738" y="6122077"/>
            <a:ext cx="3913188" cy="302381"/>
          </a:xfrm>
          <a:prstGeom prst="rect">
            <a:avLst/>
          </a:prstGeom>
        </p:spPr>
        <p:txBody>
          <a:bodyPr/>
          <a:lstStyle>
            <a:lvl1pPr marL="0" indent="0">
              <a:buNone/>
              <a:defRPr sz="1100">
                <a:solidFill>
                  <a:srgbClr val="FFFFFF"/>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Presented by </a:t>
            </a:r>
            <a:r>
              <a:rPr lang="en-US" err="1"/>
              <a:t>Firstname</a:t>
            </a:r>
            <a:r>
              <a:rPr lang="en-US"/>
              <a:t> </a:t>
            </a:r>
            <a:r>
              <a:rPr lang="en-US" err="1"/>
              <a:t>Lastname</a:t>
            </a:r>
            <a:endParaRPr lang="en-US"/>
          </a:p>
        </p:txBody>
      </p:sp>
      <p:sp>
        <p:nvSpPr>
          <p:cNvPr id="11" name="Text Placeholder 4"/>
          <p:cNvSpPr>
            <a:spLocks noGrp="1"/>
          </p:cNvSpPr>
          <p:nvPr>
            <p:ph type="body" sz="quarter" idx="11" hasCustomPrompt="1"/>
          </p:nvPr>
        </p:nvSpPr>
        <p:spPr>
          <a:xfrm>
            <a:off x="256745" y="6325001"/>
            <a:ext cx="3913188" cy="266700"/>
          </a:xfrm>
          <a:prstGeom prst="rect">
            <a:avLst/>
          </a:prstGeom>
        </p:spPr>
        <p:txBody>
          <a:bodyPr vert="horz"/>
          <a:lstStyle>
            <a:lvl1pPr marL="0" indent="0">
              <a:buNone/>
              <a:defRPr sz="1100">
                <a:solidFill>
                  <a:srgbClr val="FFFFFF"/>
                </a:solidFill>
                <a:latin typeface="Arial"/>
                <a:cs typeface="Arial"/>
              </a:defRPr>
            </a:lvl1pPr>
          </a:lstStyle>
          <a:p>
            <a:pPr lvl="0"/>
            <a:r>
              <a:rPr lang="en-US"/>
              <a:t>Date XX_XX_XX</a:t>
            </a:r>
          </a:p>
        </p:txBody>
      </p:sp>
    </p:spTree>
    <p:extLst>
      <p:ext uri="{BB962C8B-B14F-4D97-AF65-F5344CB8AC3E}">
        <p14:creationId xmlns:p14="http://schemas.microsoft.com/office/powerpoint/2010/main" val="1875244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0" name="Picture 9" descr="Infoflow_Cover_1.png"/>
          <p:cNvPicPr>
            <a:picLocks noChangeAspect="1"/>
          </p:cNvPicPr>
          <p:nvPr userDrawn="1"/>
        </p:nvPicPr>
        <p:blipFill>
          <a:blip r:embed="rId2"/>
          <a:stretch>
            <a:fillRect/>
          </a:stretch>
        </p:blipFill>
        <p:spPr>
          <a:xfrm>
            <a:off x="0" y="0"/>
            <a:ext cx="9144000" cy="6858000"/>
          </a:xfrm>
          <a:prstGeom prst="rect">
            <a:avLst/>
          </a:prstGeom>
        </p:spPr>
      </p:pic>
      <p:pic>
        <p:nvPicPr>
          <p:cNvPr id="18" name="Picture 17" descr="Elsevier_Tree_Logo_White.png"/>
          <p:cNvPicPr>
            <a:picLocks noChangeAspect="1"/>
          </p:cNvPicPr>
          <p:nvPr userDrawn="1"/>
        </p:nvPicPr>
        <p:blipFill>
          <a:blip r:embed="rId3"/>
          <a:stretch>
            <a:fillRect/>
          </a:stretch>
        </p:blipFill>
        <p:spPr>
          <a:xfrm>
            <a:off x="8104655" y="359748"/>
            <a:ext cx="688848" cy="798576"/>
          </a:xfrm>
          <a:prstGeom prst="rect">
            <a:avLst/>
          </a:prstGeom>
        </p:spPr>
      </p:pic>
      <p:sp>
        <p:nvSpPr>
          <p:cNvPr id="14" name="Picture Placeholder 2"/>
          <p:cNvSpPr>
            <a:spLocks noGrp="1"/>
          </p:cNvSpPr>
          <p:nvPr>
            <p:ph type="pic" idx="12" hasCustomPrompt="1"/>
          </p:nvPr>
        </p:nvSpPr>
        <p:spPr>
          <a:xfrm>
            <a:off x="252604" y="5786433"/>
            <a:ext cx="3912178" cy="494473"/>
          </a:xfrm>
          <a:prstGeom prst="rect">
            <a:avLst/>
          </a:prstGeom>
        </p:spPr>
        <p:txBody>
          <a:bodyPr/>
          <a:lstStyle>
            <a:lvl1pPr marL="0" indent="0">
              <a:buNone/>
              <a:defRPr sz="1700">
                <a:solidFill>
                  <a:srgbClr val="FFFFFF"/>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Place Product </a:t>
            </a:r>
            <a:r>
              <a:rPr lang="en-US" err="1"/>
              <a:t>Wordmark</a:t>
            </a:r>
            <a:r>
              <a:rPr lang="en-US"/>
              <a:t> here</a:t>
            </a:r>
          </a:p>
        </p:txBody>
      </p:sp>
      <p:sp>
        <p:nvSpPr>
          <p:cNvPr id="13" name="Picture Placeholder 2"/>
          <p:cNvSpPr>
            <a:spLocks noGrp="1"/>
          </p:cNvSpPr>
          <p:nvPr>
            <p:ph type="pic" idx="11" hasCustomPrompt="1"/>
          </p:nvPr>
        </p:nvSpPr>
        <p:spPr>
          <a:xfrm>
            <a:off x="261611" y="261219"/>
            <a:ext cx="3912176" cy="558964"/>
          </a:xfrm>
          <a:prstGeom prst="rect">
            <a:avLst/>
          </a:prstGeom>
        </p:spPr>
        <p:txBody>
          <a:bodyPr/>
          <a:lstStyle>
            <a:lvl1pPr marL="0" indent="0">
              <a:buNone/>
              <a:defRPr sz="1700">
                <a:solidFill>
                  <a:srgbClr val="FFFFFF"/>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Solution Suite </a:t>
            </a:r>
            <a:r>
              <a:rPr lang="en-US" err="1"/>
              <a:t>Wordmark</a:t>
            </a:r>
            <a:r>
              <a:rPr lang="en-US"/>
              <a:t> here</a:t>
            </a:r>
          </a:p>
        </p:txBody>
      </p:sp>
      <p:sp>
        <p:nvSpPr>
          <p:cNvPr id="15" name="Text Placeholder 6"/>
          <p:cNvSpPr>
            <a:spLocks noGrp="1"/>
          </p:cNvSpPr>
          <p:nvPr>
            <p:ph type="body" sz="quarter" idx="10" hasCustomPrompt="1"/>
          </p:nvPr>
        </p:nvSpPr>
        <p:spPr>
          <a:xfrm>
            <a:off x="251592" y="6113258"/>
            <a:ext cx="3913188" cy="302381"/>
          </a:xfrm>
          <a:prstGeom prst="rect">
            <a:avLst/>
          </a:prstGeom>
        </p:spPr>
        <p:txBody>
          <a:bodyPr/>
          <a:lstStyle>
            <a:lvl1pPr marL="0" indent="0">
              <a:buNone/>
              <a:defRPr sz="1100">
                <a:solidFill>
                  <a:srgbClr val="FFFFFF"/>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Presented by </a:t>
            </a:r>
            <a:r>
              <a:rPr lang="en-US" err="1"/>
              <a:t>Firstname</a:t>
            </a:r>
            <a:r>
              <a:rPr lang="en-US"/>
              <a:t> </a:t>
            </a:r>
            <a:r>
              <a:rPr lang="en-US" err="1"/>
              <a:t>Lastname</a:t>
            </a:r>
            <a:endParaRPr lang="en-US"/>
          </a:p>
        </p:txBody>
      </p:sp>
      <p:sp>
        <p:nvSpPr>
          <p:cNvPr id="16" name="Text Placeholder 4"/>
          <p:cNvSpPr>
            <a:spLocks noGrp="1"/>
          </p:cNvSpPr>
          <p:nvPr>
            <p:ph type="body" sz="quarter" idx="13" hasCustomPrompt="1"/>
          </p:nvPr>
        </p:nvSpPr>
        <p:spPr>
          <a:xfrm>
            <a:off x="251592" y="6333820"/>
            <a:ext cx="3913188" cy="266700"/>
          </a:xfrm>
          <a:prstGeom prst="rect">
            <a:avLst/>
          </a:prstGeom>
        </p:spPr>
        <p:txBody>
          <a:bodyPr vert="horz"/>
          <a:lstStyle>
            <a:lvl1pPr marL="0" indent="0">
              <a:buNone/>
              <a:defRPr sz="1100">
                <a:solidFill>
                  <a:srgbClr val="FFFFFF"/>
                </a:solidFill>
                <a:latin typeface="Arial"/>
                <a:cs typeface="Arial"/>
              </a:defRPr>
            </a:lvl1pPr>
          </a:lstStyle>
          <a:p>
            <a:pPr lvl="0"/>
            <a:r>
              <a:rPr lang="en-US"/>
              <a:t>Date XX_XX_XX</a:t>
            </a:r>
          </a:p>
        </p:txBody>
      </p:sp>
      <p:sp>
        <p:nvSpPr>
          <p:cNvPr id="20" name="Title 1"/>
          <p:cNvSpPr>
            <a:spLocks noGrp="1"/>
          </p:cNvSpPr>
          <p:nvPr>
            <p:ph type="ctrTitle" hasCustomPrompt="1"/>
          </p:nvPr>
        </p:nvSpPr>
        <p:spPr>
          <a:xfrm>
            <a:off x="256745" y="598943"/>
            <a:ext cx="7425926" cy="942147"/>
          </a:xfrm>
          <a:prstGeom prst="rect">
            <a:avLst/>
          </a:prstGeom>
        </p:spPr>
        <p:txBody>
          <a:bodyPr/>
          <a:lstStyle>
            <a:lvl1pPr algn="l">
              <a:lnSpc>
                <a:spcPct val="85000"/>
              </a:lnSpc>
              <a:defRPr sz="3600" baseline="0">
                <a:solidFill>
                  <a:schemeClr val="bg1"/>
                </a:solidFill>
              </a:defRPr>
            </a:lvl1pPr>
          </a:lstStyle>
          <a:p>
            <a:r>
              <a:rPr lang="en-US"/>
              <a:t>Cover Slide Title and Second Line If Necessary</a:t>
            </a:r>
          </a:p>
        </p:txBody>
      </p:sp>
    </p:spTree>
    <p:extLst>
      <p:ext uri="{BB962C8B-B14F-4D97-AF65-F5344CB8AC3E}">
        <p14:creationId xmlns:p14="http://schemas.microsoft.com/office/powerpoint/2010/main" val="39223827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_Title Slide 1">
    <p:spTree>
      <p:nvGrpSpPr>
        <p:cNvPr id="1" name=""/>
        <p:cNvGrpSpPr/>
        <p:nvPr/>
      </p:nvGrpSpPr>
      <p:grpSpPr>
        <a:xfrm>
          <a:off x="0" y="0"/>
          <a:ext cx="0" cy="0"/>
          <a:chOff x="0" y="0"/>
          <a:chExt cx="0" cy="0"/>
        </a:xfrm>
      </p:grpSpPr>
      <p:pic>
        <p:nvPicPr>
          <p:cNvPr id="12" name="Picture 11" descr="Infoflow_Cover_1.png"/>
          <p:cNvPicPr>
            <a:picLocks noChangeAspect="1"/>
          </p:cNvPicPr>
          <p:nvPr userDrawn="1"/>
        </p:nvPicPr>
        <p:blipFill>
          <a:blip r:embed="rId2"/>
          <a:stretch>
            <a:fillRect/>
          </a:stretch>
        </p:blipFill>
        <p:spPr>
          <a:xfrm>
            <a:off x="0" y="0"/>
            <a:ext cx="9144000" cy="6858000"/>
          </a:xfrm>
          <a:prstGeom prst="rect">
            <a:avLst/>
          </a:prstGeom>
        </p:spPr>
      </p:pic>
      <p:sp>
        <p:nvSpPr>
          <p:cNvPr id="9" name="Text Placeholder 6"/>
          <p:cNvSpPr>
            <a:spLocks noGrp="1"/>
          </p:cNvSpPr>
          <p:nvPr>
            <p:ph type="body" sz="quarter" idx="10" hasCustomPrompt="1"/>
          </p:nvPr>
        </p:nvSpPr>
        <p:spPr>
          <a:xfrm>
            <a:off x="247738" y="6123804"/>
            <a:ext cx="3913188" cy="302381"/>
          </a:xfrm>
          <a:prstGeom prst="rect">
            <a:avLst/>
          </a:prstGeom>
        </p:spPr>
        <p:txBody>
          <a:bodyPr/>
          <a:lstStyle>
            <a:lvl1pPr marL="0" indent="0">
              <a:buNone/>
              <a:defRPr sz="1100">
                <a:solidFill>
                  <a:srgbClr val="FFFFFF"/>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Presented by </a:t>
            </a:r>
            <a:r>
              <a:rPr lang="en-US" err="1"/>
              <a:t>Firstname</a:t>
            </a:r>
            <a:r>
              <a:rPr lang="en-US"/>
              <a:t> </a:t>
            </a:r>
            <a:r>
              <a:rPr lang="en-US" err="1"/>
              <a:t>Lastname</a:t>
            </a:r>
            <a:endParaRPr lang="en-US"/>
          </a:p>
        </p:txBody>
      </p:sp>
      <p:sp>
        <p:nvSpPr>
          <p:cNvPr id="5" name="Text Placeholder 4"/>
          <p:cNvSpPr>
            <a:spLocks noGrp="1"/>
          </p:cNvSpPr>
          <p:nvPr>
            <p:ph type="body" sz="quarter" idx="11" hasCustomPrompt="1"/>
          </p:nvPr>
        </p:nvSpPr>
        <p:spPr>
          <a:xfrm>
            <a:off x="256745" y="6314363"/>
            <a:ext cx="3913188" cy="266700"/>
          </a:xfrm>
          <a:prstGeom prst="rect">
            <a:avLst/>
          </a:prstGeom>
        </p:spPr>
        <p:txBody>
          <a:bodyPr vert="horz"/>
          <a:lstStyle>
            <a:lvl1pPr marL="0" indent="0">
              <a:buNone/>
              <a:defRPr sz="1100">
                <a:solidFill>
                  <a:srgbClr val="FFFFFF"/>
                </a:solidFill>
                <a:latin typeface="Arial"/>
                <a:cs typeface="Arial"/>
              </a:defRPr>
            </a:lvl1pPr>
          </a:lstStyle>
          <a:p>
            <a:pPr lvl="0"/>
            <a:r>
              <a:rPr lang="en-US"/>
              <a:t>Date XX_XX_XX</a:t>
            </a:r>
          </a:p>
        </p:txBody>
      </p:sp>
      <p:sp>
        <p:nvSpPr>
          <p:cNvPr id="11" name="Picture Placeholder 2"/>
          <p:cNvSpPr>
            <a:spLocks noGrp="1"/>
          </p:cNvSpPr>
          <p:nvPr>
            <p:ph type="pic" idx="12" hasCustomPrompt="1"/>
          </p:nvPr>
        </p:nvSpPr>
        <p:spPr>
          <a:xfrm>
            <a:off x="296575" y="274112"/>
            <a:ext cx="4442374" cy="587978"/>
          </a:xfrm>
          <a:prstGeom prst="rect">
            <a:avLst/>
          </a:prstGeom>
        </p:spPr>
        <p:txBody>
          <a:bodyPr/>
          <a:lstStyle>
            <a:lvl1pPr marL="0" indent="0">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Place Product </a:t>
            </a:r>
            <a:r>
              <a:rPr lang="en-US" err="1"/>
              <a:t>Wordmark</a:t>
            </a:r>
            <a:r>
              <a:rPr lang="en-US"/>
              <a:t> here</a:t>
            </a:r>
          </a:p>
        </p:txBody>
      </p:sp>
      <p:sp>
        <p:nvSpPr>
          <p:cNvPr id="14" name="Subtitle 2"/>
          <p:cNvSpPr>
            <a:spLocks noGrp="1"/>
          </p:cNvSpPr>
          <p:nvPr>
            <p:ph type="subTitle" idx="1" hasCustomPrompt="1"/>
          </p:nvPr>
        </p:nvSpPr>
        <p:spPr>
          <a:xfrm>
            <a:off x="257756" y="910601"/>
            <a:ext cx="7415253" cy="561235"/>
          </a:xfrm>
          <a:prstGeom prst="rect">
            <a:avLst/>
          </a:prstGeom>
        </p:spPr>
        <p:txBody>
          <a:bodyPr/>
          <a:lstStyle>
            <a:lvl1pPr marL="0" indent="0" algn="l">
              <a:buNone/>
              <a:defRPr sz="1600" baseline="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of Presentation</a:t>
            </a:r>
            <a:br>
              <a:rPr lang="en-US"/>
            </a:br>
            <a:r>
              <a:rPr lang="en-US"/>
              <a:t>Second Line If Necessary </a:t>
            </a:r>
          </a:p>
        </p:txBody>
      </p:sp>
      <p:pic>
        <p:nvPicPr>
          <p:cNvPr id="13" name="Picture 12" descr="Elsevier_Tree_Logo_White.png"/>
          <p:cNvPicPr>
            <a:picLocks noChangeAspect="1"/>
          </p:cNvPicPr>
          <p:nvPr userDrawn="1"/>
        </p:nvPicPr>
        <p:blipFill>
          <a:blip r:embed="rId3"/>
          <a:stretch>
            <a:fillRect/>
          </a:stretch>
        </p:blipFill>
        <p:spPr>
          <a:xfrm>
            <a:off x="8104655" y="359748"/>
            <a:ext cx="688848" cy="798576"/>
          </a:xfrm>
          <a:prstGeom prst="rect">
            <a:avLst/>
          </a:prstGeom>
        </p:spPr>
      </p:pic>
    </p:spTree>
    <p:extLst>
      <p:ext uri="{BB962C8B-B14F-4D97-AF65-F5344CB8AC3E}">
        <p14:creationId xmlns:p14="http://schemas.microsoft.com/office/powerpoint/2010/main" val="34131668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Only Content Slide">
    <p:spTree>
      <p:nvGrpSpPr>
        <p:cNvPr id="1" name=""/>
        <p:cNvGrpSpPr/>
        <p:nvPr/>
      </p:nvGrpSpPr>
      <p:grpSpPr>
        <a:xfrm>
          <a:off x="0" y="0"/>
          <a:ext cx="0" cy="0"/>
          <a:chOff x="0" y="0"/>
          <a:chExt cx="0" cy="0"/>
        </a:xfrm>
      </p:grpSpPr>
      <p:sp>
        <p:nvSpPr>
          <p:cNvPr id="3" name="Title 1"/>
          <p:cNvSpPr>
            <a:spLocks noGrp="1"/>
          </p:cNvSpPr>
          <p:nvPr>
            <p:ph type="title"/>
          </p:nvPr>
        </p:nvSpPr>
        <p:spPr>
          <a:xfrm>
            <a:off x="457199" y="705204"/>
            <a:ext cx="8238319" cy="418645"/>
          </a:xfrm>
        </p:spPr>
        <p:txBody>
          <a:bodyPr/>
          <a:lstStyle/>
          <a:p>
            <a:r>
              <a:rPr lang="en-US"/>
              <a:t>Click to edit Master title style</a:t>
            </a:r>
          </a:p>
        </p:txBody>
      </p:sp>
      <p:sp>
        <p:nvSpPr>
          <p:cNvPr id="4" name="Text Placeholder 22"/>
          <p:cNvSpPr>
            <a:spLocks noGrp="1"/>
          </p:cNvSpPr>
          <p:nvPr>
            <p:ph type="body" sz="quarter" idx="16"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a:t>Sources &amp; Notes:</a:t>
            </a:r>
          </a:p>
        </p:txBody>
      </p:sp>
    </p:spTree>
    <p:extLst>
      <p:ext uri="{BB962C8B-B14F-4D97-AF65-F5344CB8AC3E}">
        <p14:creationId xmlns:p14="http://schemas.microsoft.com/office/powerpoint/2010/main" val="30765686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 Box Content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lvl1pPr>
          </a:lstStyle>
          <a:p>
            <a:r>
              <a:rPr lang="en-US"/>
              <a:t>Title of Slide</a:t>
            </a:r>
          </a:p>
        </p:txBody>
      </p:sp>
      <p:sp>
        <p:nvSpPr>
          <p:cNvPr id="5" name="Content Placeholder 1"/>
          <p:cNvSpPr>
            <a:spLocks noGrp="1"/>
          </p:cNvSpPr>
          <p:nvPr>
            <p:ph idx="1"/>
          </p:nvPr>
        </p:nvSpPr>
        <p:spPr>
          <a:xfrm>
            <a:off x="457198" y="1500110"/>
            <a:ext cx="8238319"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endParaRPr lang="en-US"/>
          </a:p>
        </p:txBody>
      </p:sp>
      <p:sp>
        <p:nvSpPr>
          <p:cNvPr id="7" name="Text Placeholder 22"/>
          <p:cNvSpPr>
            <a:spLocks noGrp="1"/>
          </p:cNvSpPr>
          <p:nvPr>
            <p:ph type="body" sz="quarter" idx="16"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a:t>Sources &amp; Notes:</a:t>
            </a:r>
          </a:p>
        </p:txBody>
      </p:sp>
    </p:spTree>
    <p:extLst>
      <p:ext uri="{BB962C8B-B14F-4D97-AF65-F5344CB8AC3E}">
        <p14:creationId xmlns:p14="http://schemas.microsoft.com/office/powerpoint/2010/main" val="1071956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Logo on right side">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400383" y="1497580"/>
            <a:ext cx="2743617" cy="4597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457199" y="705204"/>
            <a:ext cx="8238319" cy="418645"/>
          </a:xfrm>
        </p:spPr>
        <p:txBody>
          <a:bodyPr/>
          <a:lstStyle/>
          <a:p>
            <a:r>
              <a:rPr lang="en-US"/>
              <a:t>Click to edit Master title style</a:t>
            </a:r>
            <a:endParaRPr lang="en-US" dirty="0"/>
          </a:p>
        </p:txBody>
      </p:sp>
      <p:sp>
        <p:nvSpPr>
          <p:cNvPr id="6" name="Content Placeholder 1"/>
          <p:cNvSpPr>
            <a:spLocks noGrp="1"/>
          </p:cNvSpPr>
          <p:nvPr>
            <p:ph idx="1"/>
          </p:nvPr>
        </p:nvSpPr>
        <p:spPr>
          <a:xfrm>
            <a:off x="393031" y="1500110"/>
            <a:ext cx="5791202"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Box 6"/>
          <p:cNvSpPr txBox="1"/>
          <p:nvPr userDrawn="1"/>
        </p:nvSpPr>
        <p:spPr>
          <a:xfrm>
            <a:off x="2843808" y="44624"/>
            <a:ext cx="2448272" cy="276999"/>
          </a:xfrm>
          <a:prstGeom prst="rect">
            <a:avLst/>
          </a:prstGeom>
          <a:solidFill>
            <a:srgbClr val="FFFF00"/>
          </a:solidFill>
        </p:spPr>
        <p:txBody>
          <a:bodyPr wrap="square" rtlCol="0">
            <a:spAutoFit/>
          </a:bodyPr>
          <a:lstStyle/>
          <a:p>
            <a:pPr algn="ctr"/>
            <a:r>
              <a:rPr lang="en-US" sz="1200" b="1" dirty="0">
                <a:solidFill>
                  <a:srgbClr val="FF0000"/>
                </a:solidFill>
              </a:rPr>
              <a:t>For internal use only</a:t>
            </a:r>
          </a:p>
        </p:txBody>
      </p:sp>
    </p:spTree>
    <p:extLst>
      <p:ext uri="{BB962C8B-B14F-4D97-AF65-F5344CB8AC3E}">
        <p14:creationId xmlns:p14="http://schemas.microsoft.com/office/powerpoint/2010/main" val="41001711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 Halves Content Slide">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9" y="1500110"/>
            <a:ext cx="4012006"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endParaRPr lang="en-US"/>
          </a:p>
        </p:txBody>
      </p:sp>
      <p:sp>
        <p:nvSpPr>
          <p:cNvPr id="8" name="Content Placeholder 4"/>
          <p:cNvSpPr>
            <a:spLocks noGrp="1"/>
          </p:cNvSpPr>
          <p:nvPr>
            <p:ph idx="11"/>
          </p:nvPr>
        </p:nvSpPr>
        <p:spPr>
          <a:xfrm>
            <a:off x="4698217" y="1500110"/>
            <a:ext cx="4028595"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endParaRPr lang="en-US"/>
          </a:p>
        </p:txBody>
      </p:sp>
      <p:sp>
        <p:nvSpPr>
          <p:cNvPr id="13"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1"/>
            </a:lvl1pPr>
          </a:lstStyle>
          <a:p>
            <a:r>
              <a:rPr lang="en-US"/>
              <a:t>Title of Slide</a:t>
            </a:r>
          </a:p>
        </p:txBody>
      </p:sp>
      <p:sp>
        <p:nvSpPr>
          <p:cNvPr id="6" name="Text Placeholder 22"/>
          <p:cNvSpPr>
            <a:spLocks noGrp="1"/>
          </p:cNvSpPr>
          <p:nvPr>
            <p:ph type="body" sz="quarter" idx="16"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a:t>Sources &amp; Notes:</a:t>
            </a:r>
          </a:p>
        </p:txBody>
      </p:sp>
    </p:spTree>
    <p:extLst>
      <p:ext uri="{BB962C8B-B14F-4D97-AF65-F5344CB8AC3E}">
        <p14:creationId xmlns:p14="http://schemas.microsoft.com/office/powerpoint/2010/main" val="308212279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ub Title Content Slide">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solidFill>
                  <a:schemeClr val="accent1"/>
                </a:solidFill>
              </a:defRPr>
            </a:lvl1pPr>
          </a:lstStyle>
          <a:p>
            <a:r>
              <a:rPr lang="en-US"/>
              <a:t>Title of Slide</a:t>
            </a:r>
          </a:p>
        </p:txBody>
      </p:sp>
      <p:sp>
        <p:nvSpPr>
          <p:cNvPr id="5" name="Text Placeholder 4"/>
          <p:cNvSpPr>
            <a:spLocks noGrp="1"/>
          </p:cNvSpPr>
          <p:nvPr>
            <p:ph type="body" sz="quarter" idx="10" hasCustomPrompt="1"/>
          </p:nvPr>
        </p:nvSpPr>
        <p:spPr>
          <a:xfrm>
            <a:off x="457200" y="1241714"/>
            <a:ext cx="8238318"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a:t>Subtitle of Slide</a:t>
            </a:r>
          </a:p>
        </p:txBody>
      </p:sp>
      <p:sp>
        <p:nvSpPr>
          <p:cNvPr id="9" name="Text Placeholder 8"/>
          <p:cNvSpPr>
            <a:spLocks noGrp="1"/>
          </p:cNvSpPr>
          <p:nvPr>
            <p:ph type="body" sz="quarter" idx="11" hasCustomPrompt="1"/>
          </p:nvPr>
        </p:nvSpPr>
        <p:spPr>
          <a:xfrm>
            <a:off x="457198" y="5794654"/>
            <a:ext cx="8238320" cy="370435"/>
          </a:xfrm>
        </p:spPr>
        <p:txBody>
          <a:bodyPr>
            <a:normAutofit/>
          </a:bodyPr>
          <a:lstStyle>
            <a:lvl1pPr marL="0" indent="0">
              <a:buNone/>
              <a:defRPr sz="1300">
                <a:solidFill>
                  <a:srgbClr val="53565A"/>
                </a:solidFill>
              </a:defRPr>
            </a:lvl1pPr>
            <a:lvl2pPr marL="457200" indent="0">
              <a:buNone/>
              <a:defRPr sz="1600">
                <a:latin typeface="Arial"/>
                <a:cs typeface="Arial"/>
              </a:defRPr>
            </a:lvl2pPr>
          </a:lstStyle>
          <a:p>
            <a:pPr lvl="0"/>
            <a:r>
              <a:rPr lang="en-US"/>
              <a:t>Author Name</a:t>
            </a:r>
          </a:p>
        </p:txBody>
      </p:sp>
      <p:sp>
        <p:nvSpPr>
          <p:cNvPr id="18" name="Text Placeholder 17"/>
          <p:cNvSpPr>
            <a:spLocks noGrp="1"/>
          </p:cNvSpPr>
          <p:nvPr>
            <p:ph type="body" sz="quarter" idx="12" hasCustomPrompt="1"/>
          </p:nvPr>
        </p:nvSpPr>
        <p:spPr>
          <a:xfrm>
            <a:off x="457198" y="6165090"/>
            <a:ext cx="8238318" cy="357432"/>
          </a:xfrm>
        </p:spPr>
        <p:txBody>
          <a:bodyPr>
            <a:normAutofit/>
          </a:bodyPr>
          <a:lstStyle>
            <a:lvl1pPr marL="0" indent="0">
              <a:buNone/>
              <a:defRPr sz="1300">
                <a:solidFill>
                  <a:srgbClr val="53565A"/>
                </a:solidFill>
              </a:defRPr>
            </a:lvl1pPr>
          </a:lstStyle>
          <a:p>
            <a:pPr lvl="0"/>
            <a:r>
              <a:rPr lang="en-US"/>
              <a:t>Click to edit text</a:t>
            </a:r>
          </a:p>
        </p:txBody>
      </p:sp>
      <p:sp>
        <p:nvSpPr>
          <p:cNvPr id="8" name="Text Placeholder 22"/>
          <p:cNvSpPr>
            <a:spLocks noGrp="1"/>
          </p:cNvSpPr>
          <p:nvPr>
            <p:ph type="body" sz="quarter" idx="16"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a:t>Sources &amp; Notes:</a:t>
            </a:r>
          </a:p>
        </p:txBody>
      </p:sp>
      <p:sp>
        <p:nvSpPr>
          <p:cNvPr id="10" name="Content Placeholder 1"/>
          <p:cNvSpPr>
            <a:spLocks noGrp="1"/>
          </p:cNvSpPr>
          <p:nvPr>
            <p:ph idx="17"/>
          </p:nvPr>
        </p:nvSpPr>
        <p:spPr>
          <a:xfrm>
            <a:off x="457198" y="1943072"/>
            <a:ext cx="8238319" cy="3765589"/>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endParaRPr lang="en-US"/>
          </a:p>
        </p:txBody>
      </p:sp>
    </p:spTree>
    <p:extLst>
      <p:ext uri="{BB962C8B-B14F-4D97-AF65-F5344CB8AC3E}">
        <p14:creationId xmlns:p14="http://schemas.microsoft.com/office/powerpoint/2010/main" val="932922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 Picture Content Slide">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7198" y="5683662"/>
            <a:ext cx="8238320" cy="714593"/>
          </a:xfrm>
          <a:prstGeom prst="rect">
            <a:avLst/>
          </a:prstGeom>
        </p:spPr>
        <p:txBody>
          <a:bodyPr/>
          <a:lstStyle>
            <a:lvl1pPr>
              <a:buNone/>
              <a:defRPr sz="1600">
                <a:solidFill>
                  <a:srgbClr val="53565A"/>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12" name="Picture Placeholder 2"/>
          <p:cNvSpPr>
            <a:spLocks noGrp="1"/>
          </p:cNvSpPr>
          <p:nvPr>
            <p:ph type="pic" idx="1" hasCustomPrompt="1"/>
          </p:nvPr>
        </p:nvSpPr>
        <p:spPr>
          <a:xfrm>
            <a:off x="457198" y="1500110"/>
            <a:ext cx="8238320" cy="3878033"/>
          </a:xfrm>
          <a:prstGeom prst="rect">
            <a:avLst/>
          </a:prstGeom>
        </p:spPr>
        <p:txBody>
          <a:bodyPr>
            <a:normAutofit/>
          </a:bodyPr>
          <a:lstStyle>
            <a:lvl1pPr marL="0" indent="0" algn="ctr">
              <a:buNone/>
              <a:defRPr sz="2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Place Picture here</a:t>
            </a:r>
          </a:p>
        </p:txBody>
      </p:sp>
      <p:sp>
        <p:nvSpPr>
          <p:cNvPr id="8"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lvl1pPr>
          </a:lstStyle>
          <a:p>
            <a:r>
              <a:rPr lang="en-US"/>
              <a:t>Title of Slide</a:t>
            </a:r>
          </a:p>
        </p:txBody>
      </p:sp>
      <p:sp>
        <p:nvSpPr>
          <p:cNvPr id="7" name="Text Placeholder 22"/>
          <p:cNvSpPr>
            <a:spLocks noGrp="1"/>
          </p:cNvSpPr>
          <p:nvPr>
            <p:ph type="body" sz="quarter" idx="16"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a:t>Sources &amp; Notes:</a:t>
            </a:r>
          </a:p>
        </p:txBody>
      </p:sp>
    </p:spTree>
    <p:extLst>
      <p:ext uri="{BB962C8B-B14F-4D97-AF65-F5344CB8AC3E}">
        <p14:creationId xmlns:p14="http://schemas.microsoft.com/office/powerpoint/2010/main" val="37062452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ics &amp; Text Content Slide">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101600" y="1494886"/>
            <a:ext cx="2806700" cy="2209800"/>
          </a:xfrm>
          <a:prstGeom prst="rect">
            <a:avLst/>
          </a:prstGeom>
        </p:spPr>
        <p:txBody>
          <a:bodyPr/>
          <a:lstStyle/>
          <a:p>
            <a:endParaRPr lang="en-GB"/>
          </a:p>
        </p:txBody>
      </p:sp>
      <p:sp>
        <p:nvSpPr>
          <p:cNvPr id="10" name="Picture Placeholder 6"/>
          <p:cNvSpPr>
            <a:spLocks noGrp="1"/>
          </p:cNvSpPr>
          <p:nvPr>
            <p:ph type="pic" sz="quarter" idx="12"/>
          </p:nvPr>
        </p:nvSpPr>
        <p:spPr>
          <a:xfrm>
            <a:off x="6076950" y="1494886"/>
            <a:ext cx="2806700" cy="2209800"/>
          </a:xfrm>
          <a:prstGeom prst="rect">
            <a:avLst/>
          </a:prstGeom>
        </p:spPr>
        <p:txBody>
          <a:bodyPr/>
          <a:lstStyle/>
          <a:p>
            <a:endParaRPr lang="en-GB"/>
          </a:p>
        </p:txBody>
      </p:sp>
      <p:sp>
        <p:nvSpPr>
          <p:cNvPr id="11" name="Picture Placeholder 6"/>
          <p:cNvSpPr>
            <a:spLocks noGrp="1"/>
          </p:cNvSpPr>
          <p:nvPr>
            <p:ph type="pic" sz="quarter" idx="13"/>
          </p:nvPr>
        </p:nvSpPr>
        <p:spPr>
          <a:xfrm>
            <a:off x="3089275" y="1494886"/>
            <a:ext cx="2806700" cy="2209800"/>
          </a:xfrm>
          <a:prstGeom prst="rect">
            <a:avLst/>
          </a:prstGeom>
        </p:spPr>
        <p:txBody>
          <a:bodyPr/>
          <a:lstStyle/>
          <a:p>
            <a:endParaRPr lang="en-GB"/>
          </a:p>
        </p:txBody>
      </p:sp>
      <p:sp>
        <p:nvSpPr>
          <p:cNvPr id="9" name="Picture Placeholder 8"/>
          <p:cNvSpPr>
            <a:spLocks noGrp="1"/>
          </p:cNvSpPr>
          <p:nvPr>
            <p:ph type="pic" sz="quarter" idx="14"/>
          </p:nvPr>
        </p:nvSpPr>
        <p:spPr>
          <a:xfrm>
            <a:off x="126208" y="3872962"/>
            <a:ext cx="2782092" cy="2235737"/>
          </a:xfrm>
          <a:prstGeom prst="rect">
            <a:avLst/>
          </a:prstGeom>
        </p:spPr>
        <p:txBody>
          <a:bodyPr/>
          <a:lstStyle/>
          <a:p>
            <a:endParaRPr lang="en-GB"/>
          </a:p>
        </p:txBody>
      </p:sp>
      <p:sp>
        <p:nvSpPr>
          <p:cNvPr id="14" name="Picture Placeholder 8"/>
          <p:cNvSpPr>
            <a:spLocks noGrp="1"/>
          </p:cNvSpPr>
          <p:nvPr>
            <p:ph type="pic" sz="quarter" idx="15"/>
          </p:nvPr>
        </p:nvSpPr>
        <p:spPr>
          <a:xfrm>
            <a:off x="3113883" y="3890421"/>
            <a:ext cx="2782092" cy="2235737"/>
          </a:xfrm>
          <a:prstGeom prst="rect">
            <a:avLst/>
          </a:prstGeom>
        </p:spPr>
        <p:txBody>
          <a:bodyPr/>
          <a:lstStyle/>
          <a:p>
            <a:endParaRPr lang="en-GB"/>
          </a:p>
        </p:txBody>
      </p:sp>
      <p:sp>
        <p:nvSpPr>
          <p:cNvPr id="16" name="Picture Placeholder 8"/>
          <p:cNvSpPr>
            <a:spLocks noGrp="1"/>
          </p:cNvSpPr>
          <p:nvPr>
            <p:ph type="pic" sz="quarter" idx="16"/>
          </p:nvPr>
        </p:nvSpPr>
        <p:spPr>
          <a:xfrm>
            <a:off x="6076950" y="3890420"/>
            <a:ext cx="2782092" cy="2235737"/>
          </a:xfrm>
          <a:prstGeom prst="rect">
            <a:avLst/>
          </a:prstGeom>
        </p:spPr>
        <p:txBody>
          <a:bodyPr/>
          <a:lstStyle/>
          <a:p>
            <a:endParaRPr lang="en-GB"/>
          </a:p>
        </p:txBody>
      </p:sp>
      <p:sp>
        <p:nvSpPr>
          <p:cNvPr id="12" name="Text Placeholder 22"/>
          <p:cNvSpPr>
            <a:spLocks noGrp="1"/>
          </p:cNvSpPr>
          <p:nvPr>
            <p:ph type="body" sz="quarter" idx="17"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a:t>Sources &amp; Notes:</a:t>
            </a:r>
          </a:p>
        </p:txBody>
      </p:sp>
      <p:sp>
        <p:nvSpPr>
          <p:cNvPr id="13" name="Title 1"/>
          <p:cNvSpPr>
            <a:spLocks noGrp="1"/>
          </p:cNvSpPr>
          <p:nvPr>
            <p:ph type="title"/>
          </p:nvPr>
        </p:nvSpPr>
        <p:spPr>
          <a:xfrm>
            <a:off x="457199" y="705204"/>
            <a:ext cx="8238319" cy="418645"/>
          </a:xfrm>
        </p:spPr>
        <p:txBody>
          <a:bodyPr/>
          <a:lstStyle/>
          <a:p>
            <a:r>
              <a:rPr lang="en-US"/>
              <a:t>Click to edit Master title style</a:t>
            </a:r>
          </a:p>
        </p:txBody>
      </p:sp>
    </p:spTree>
    <p:extLst>
      <p:ext uri="{BB962C8B-B14F-4D97-AF65-F5344CB8AC3E}">
        <p14:creationId xmlns:p14="http://schemas.microsoft.com/office/powerpoint/2010/main" val="31822166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2" name="Picture 11" descr="Infoflow_Appendix_1.png"/>
          <p:cNvPicPr>
            <a:picLocks noChangeAspect="1"/>
          </p:cNvPicPr>
          <p:nvPr userDrawn="1"/>
        </p:nvPicPr>
        <p:blipFill>
          <a:blip r:embed="rId2"/>
          <a:stretch>
            <a:fillRect/>
          </a:stretch>
        </p:blipFill>
        <p:spPr>
          <a:xfrm>
            <a:off x="0" y="0"/>
            <a:ext cx="9144000" cy="6858000"/>
          </a:xfrm>
          <a:prstGeom prst="rect">
            <a:avLst/>
          </a:prstGeom>
        </p:spPr>
      </p:pic>
      <p:sp>
        <p:nvSpPr>
          <p:cNvPr id="10" name="Text Placeholder 10"/>
          <p:cNvSpPr>
            <a:spLocks noGrp="1"/>
          </p:cNvSpPr>
          <p:nvPr>
            <p:ph type="body" sz="quarter" idx="12" hasCustomPrompt="1"/>
          </p:nvPr>
        </p:nvSpPr>
        <p:spPr>
          <a:xfrm>
            <a:off x="254909" y="3355412"/>
            <a:ext cx="8538594" cy="1718018"/>
          </a:xfrm>
          <a:prstGeom prst="rect">
            <a:avLst/>
          </a:prstGeom>
        </p:spPr>
        <p:txBody>
          <a:bodyPr vert="horz"/>
          <a:lstStyle>
            <a:lvl1pPr>
              <a:buNone/>
              <a:defRPr sz="1600" baseline="0">
                <a:solidFill>
                  <a:srgbClr val="FFFFFF"/>
                </a:solidFill>
              </a:defRPr>
            </a:lvl1pPr>
            <a:lvl2pPr>
              <a:buNone/>
              <a:defRPr sz="1600"/>
            </a:lvl2pPr>
            <a:lvl3pPr>
              <a:buNone/>
              <a:defRPr sz="1600"/>
            </a:lvl3pPr>
            <a:lvl4pPr>
              <a:buNone/>
              <a:defRPr sz="1600"/>
            </a:lvl4pPr>
            <a:lvl5pPr>
              <a:buNone/>
              <a:defRPr sz="1600"/>
            </a:lvl5pPr>
          </a:lstStyle>
          <a:p>
            <a:pPr lvl="0"/>
            <a:r>
              <a:rPr lang="en-US"/>
              <a:t>Add section intro text here</a:t>
            </a:r>
          </a:p>
        </p:txBody>
      </p:sp>
      <p:sp>
        <p:nvSpPr>
          <p:cNvPr id="11" name="Text Placeholder 12"/>
          <p:cNvSpPr>
            <a:spLocks noGrp="1"/>
          </p:cNvSpPr>
          <p:nvPr>
            <p:ph type="body" sz="quarter" idx="13" hasCustomPrompt="1"/>
          </p:nvPr>
        </p:nvSpPr>
        <p:spPr>
          <a:xfrm>
            <a:off x="262967" y="2799018"/>
            <a:ext cx="8530535" cy="638704"/>
          </a:xfrm>
          <a:prstGeom prst="rect">
            <a:avLst/>
          </a:prstGeom>
        </p:spPr>
        <p:txBody>
          <a:bodyPr vert="horz"/>
          <a:lstStyle>
            <a:lvl1pPr>
              <a:buNone/>
              <a:defRPr sz="3600">
                <a:solidFill>
                  <a:srgbClr val="FFFFFF"/>
                </a:solidFill>
              </a:defRPr>
            </a:lvl1pPr>
            <a:lvl2pPr>
              <a:buNone/>
              <a:defRPr sz="3600"/>
            </a:lvl2pPr>
            <a:lvl3pPr>
              <a:buNone/>
              <a:defRPr sz="3600"/>
            </a:lvl3pPr>
            <a:lvl4pPr>
              <a:buNone/>
              <a:defRPr sz="3600"/>
            </a:lvl4pPr>
            <a:lvl5pPr>
              <a:buNone/>
              <a:defRPr sz="3600"/>
            </a:lvl5pPr>
          </a:lstStyle>
          <a:p>
            <a:pPr lvl="0"/>
            <a:r>
              <a:rPr lang="en-US"/>
              <a:t>Section Title</a:t>
            </a:r>
          </a:p>
        </p:txBody>
      </p:sp>
      <p:pic>
        <p:nvPicPr>
          <p:cNvPr id="9" name="Picture 8" descr="Elsevier_Tree_Logo_2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Tree>
    <p:extLst>
      <p:ext uri="{BB962C8B-B14F-4D97-AF65-F5344CB8AC3E}">
        <p14:creationId xmlns:p14="http://schemas.microsoft.com/office/powerpoint/2010/main" val="34560084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4" name="Picture 13" descr="Infoflow_Appendix_1.png"/>
          <p:cNvPicPr>
            <a:picLocks noChangeAspect="1"/>
          </p:cNvPicPr>
          <p:nvPr userDrawn="1"/>
        </p:nvPicPr>
        <p:blipFill>
          <a:blip r:embed="rId2"/>
          <a:stretch>
            <a:fillRect/>
          </a:stretch>
        </p:blipFill>
        <p:spPr>
          <a:xfrm>
            <a:off x="0" y="0"/>
            <a:ext cx="9144000" cy="6858000"/>
          </a:xfrm>
          <a:prstGeom prst="rect">
            <a:avLst/>
          </a:prstGeom>
        </p:spPr>
      </p:pic>
      <p:sp>
        <p:nvSpPr>
          <p:cNvPr id="11" name="Text Placeholder 10"/>
          <p:cNvSpPr>
            <a:spLocks noGrp="1"/>
          </p:cNvSpPr>
          <p:nvPr>
            <p:ph type="body" sz="quarter" idx="12"/>
          </p:nvPr>
        </p:nvSpPr>
        <p:spPr>
          <a:xfrm>
            <a:off x="254908" y="3470899"/>
            <a:ext cx="8653159" cy="1718018"/>
          </a:xfrm>
          <a:prstGeom prst="rect">
            <a:avLst/>
          </a:prstGeom>
        </p:spPr>
        <p:txBody>
          <a:bodyPr vert="horz"/>
          <a:lstStyle>
            <a:lvl1pPr>
              <a:buNone/>
              <a:defRPr sz="1600">
                <a:solidFill>
                  <a:srgbClr val="FFFFFF"/>
                </a:solidFill>
              </a:defRPr>
            </a:lvl1pPr>
            <a:lvl2pPr>
              <a:buNone/>
              <a:defRPr sz="1600"/>
            </a:lvl2pPr>
            <a:lvl3pPr>
              <a:buNone/>
              <a:defRPr sz="1600"/>
            </a:lvl3pPr>
            <a:lvl4pPr>
              <a:buNone/>
              <a:defRPr sz="1600"/>
            </a:lvl4pPr>
            <a:lvl5pPr>
              <a:buNone/>
              <a:defRPr sz="1600"/>
            </a:lvl5pPr>
          </a:lstStyle>
          <a:p>
            <a:pPr lvl="0"/>
            <a:r>
              <a:rPr lang="en-US"/>
              <a:t>Click to edit Master text styles</a:t>
            </a:r>
          </a:p>
        </p:txBody>
      </p:sp>
      <p:sp>
        <p:nvSpPr>
          <p:cNvPr id="13" name="Text Placeholder 12"/>
          <p:cNvSpPr>
            <a:spLocks noGrp="1"/>
          </p:cNvSpPr>
          <p:nvPr>
            <p:ph type="body" sz="quarter" idx="13" hasCustomPrompt="1"/>
          </p:nvPr>
        </p:nvSpPr>
        <p:spPr>
          <a:xfrm>
            <a:off x="254147" y="2795675"/>
            <a:ext cx="8653919" cy="638704"/>
          </a:xfrm>
          <a:prstGeom prst="rect">
            <a:avLst/>
          </a:prstGeom>
        </p:spPr>
        <p:txBody>
          <a:bodyPr vert="horz"/>
          <a:lstStyle>
            <a:lvl1pPr>
              <a:buNone/>
              <a:defRPr sz="3600">
                <a:solidFill>
                  <a:srgbClr val="FFFFFF"/>
                </a:solidFill>
              </a:defRPr>
            </a:lvl1pPr>
            <a:lvl2pPr>
              <a:buNone/>
              <a:defRPr sz="3600"/>
            </a:lvl2pPr>
            <a:lvl3pPr>
              <a:buNone/>
              <a:defRPr sz="3600"/>
            </a:lvl3pPr>
            <a:lvl4pPr>
              <a:buNone/>
              <a:defRPr sz="3600"/>
            </a:lvl4pPr>
            <a:lvl5pPr>
              <a:buNone/>
              <a:defRPr sz="3600"/>
            </a:lvl5pPr>
          </a:lstStyle>
          <a:p>
            <a:pPr lvl="0"/>
            <a:r>
              <a:rPr lang="en-US"/>
              <a:t>Appendix</a:t>
            </a:r>
          </a:p>
        </p:txBody>
      </p:sp>
      <p:pic>
        <p:nvPicPr>
          <p:cNvPr id="7" name="Picture 6" descr="Elsevier_Tree_Logo_2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Tree>
    <p:extLst>
      <p:ext uri="{BB962C8B-B14F-4D97-AF65-F5344CB8AC3E}">
        <p14:creationId xmlns:p14="http://schemas.microsoft.com/office/powerpoint/2010/main" val="28846231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00110"/>
            <a:ext cx="8238318" cy="4898146"/>
          </a:xfrm>
          <a:prstGeom prst="rect">
            <a:avLst/>
          </a:prstGeom>
        </p:spPr>
        <p:txBody>
          <a:bodyPr/>
          <a:lstStyle>
            <a:lvl1pPr>
              <a:defRPr sz="2000">
                <a:solidFill>
                  <a:srgbClr val="53565A"/>
                </a:solidFill>
                <a:latin typeface="Arial"/>
                <a:cs typeface="Arial"/>
              </a:defRPr>
            </a:lvl1pPr>
            <a:lvl2pPr>
              <a:defRPr sz="1800">
                <a:solidFill>
                  <a:srgbClr val="53565A"/>
                </a:solidFill>
                <a:latin typeface="Arial"/>
                <a:cs typeface="Arial"/>
              </a:defRPr>
            </a:lvl2pPr>
            <a:lvl3pPr>
              <a:defRPr sz="1600">
                <a:solidFill>
                  <a:srgbClr val="53565A"/>
                </a:solidFill>
                <a:latin typeface="Arial"/>
                <a:cs typeface="Arial"/>
              </a:defRPr>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5" name="Slide Number Placeholder 7"/>
          <p:cNvSpPr txBox="1">
            <a:spLocks/>
          </p:cNvSpPr>
          <p:nvPr userDrawn="1"/>
        </p:nvSpPr>
        <p:spPr>
          <a:xfrm>
            <a:off x="8474338" y="-7655"/>
            <a:ext cx="587784" cy="354522"/>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prstClr val="white"/>
                </a:solidFill>
              </a:rPr>
              <a:t>   |   </a:t>
            </a:r>
            <a:fld id="{DA15E891-66B8-4B28-AB8F-05A4B1DE573C}" type="slidenum">
              <a:rPr lang="en-US" smtClean="0">
                <a:solidFill>
                  <a:prstClr val="white"/>
                </a:solidFill>
              </a:rPr>
              <a:pPr/>
              <a:t>‹#›</a:t>
            </a:fld>
            <a:endParaRPr lang="en-US">
              <a:solidFill>
                <a:prstClr val="white"/>
              </a:solidFill>
            </a:endParaRPr>
          </a:p>
        </p:txBody>
      </p:sp>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a:t>Title of Slide</a:t>
            </a:r>
          </a:p>
        </p:txBody>
      </p:sp>
    </p:spTree>
    <p:extLst>
      <p:ext uri="{BB962C8B-B14F-4D97-AF65-F5344CB8AC3E}">
        <p14:creationId xmlns:p14="http://schemas.microsoft.com/office/powerpoint/2010/main" val="21224523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Section header 2">
    <p:spTree>
      <p:nvGrpSpPr>
        <p:cNvPr id="1" name=""/>
        <p:cNvGrpSpPr/>
        <p:nvPr/>
      </p:nvGrpSpPr>
      <p:grpSpPr>
        <a:xfrm>
          <a:off x="0" y="0"/>
          <a:ext cx="0" cy="0"/>
          <a:chOff x="0" y="0"/>
          <a:chExt cx="0" cy="0"/>
        </a:xfrm>
      </p:grpSpPr>
      <p:sp>
        <p:nvSpPr>
          <p:cNvPr id="7" name="Rectangle 6"/>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7463" y="-8313"/>
            <a:ext cx="6866313" cy="6866313"/>
          </a:xfrm>
          <a:prstGeom prst="rect">
            <a:avLst/>
          </a:prstGeom>
        </p:spPr>
      </p:pic>
      <p:sp>
        <p:nvSpPr>
          <p:cNvPr id="8" name="Rectangle 7"/>
          <p:cNvSpPr/>
          <p:nvPr/>
        </p:nvSpPr>
        <p:spPr>
          <a:xfrm>
            <a:off x="-17462" y="2658533"/>
            <a:ext cx="9161462"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14" name="Picture 13"/>
          <p:cNvPicPr>
            <a:picLocks/>
          </p:cNvPicPr>
          <p:nvPr/>
        </p:nvPicPr>
        <p:blipFill>
          <a:blip r:embed="rId3" cstate="screen">
            <a:extLst>
              <a:ext uri="{28A0092B-C50C-407E-A947-70E740481C1C}">
                <a14:useLocalDpi xmlns:a14="http://schemas.microsoft.com/office/drawing/2010/main"/>
              </a:ext>
            </a:extLst>
          </a:blip>
          <a:stretch>
            <a:fillRect/>
          </a:stretch>
        </p:blipFill>
        <p:spPr>
          <a:xfrm>
            <a:off x="7444800" y="2658534"/>
            <a:ext cx="1717200" cy="1717200"/>
          </a:xfrm>
          <a:prstGeom prst="rect">
            <a:avLst/>
          </a:prstGeom>
        </p:spPr>
      </p:pic>
      <p:pic>
        <p:nvPicPr>
          <p:cNvPr id="9"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a:t>Add section header </a:t>
            </a:r>
          </a:p>
        </p:txBody>
      </p:sp>
    </p:spTree>
    <p:extLst>
      <p:ext uri="{BB962C8B-B14F-4D97-AF65-F5344CB8AC3E}">
        <p14:creationId xmlns:p14="http://schemas.microsoft.com/office/powerpoint/2010/main" val="1010022"/>
      </p:ext>
    </p:extLst>
  </p:cSld>
  <p:clrMapOvr>
    <a:masterClrMapping/>
  </p:clrMapOvr>
  <p:hf hdr="0" ftr="0"/>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5" name="Textplatzhalter 6"/>
          <p:cNvSpPr>
            <a:spLocks noGrp="1"/>
          </p:cNvSpPr>
          <p:nvPr>
            <p:ph type="body" sz="quarter" idx="12" hasCustomPrompt="1"/>
          </p:nvPr>
        </p:nvSpPr>
        <p:spPr bwMode="gray">
          <a:xfrm>
            <a:off x="323850" y="6453188"/>
            <a:ext cx="8496300" cy="144462"/>
          </a:xfrm>
        </p:spPr>
        <p:txBody>
          <a:bodyPr tIns="0" bIns="36000" anchor="b" anchorCtr="0"/>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a:solidFill>
                  <a:schemeClr val="bg2"/>
                </a:solidFill>
              </a:defRPr>
            </a:lvl1pPr>
            <a:lvl2pPr marL="0" indent="0">
              <a:spcBef>
                <a:spcPts val="300"/>
              </a:spcBef>
              <a:spcAft>
                <a:spcPts val="0"/>
              </a:spcAft>
              <a:buFont typeface="Arial" pitchFamily="34" charset="0"/>
              <a:buNone/>
              <a:defRPr sz="900">
                <a:solidFill>
                  <a:schemeClr val="bg2"/>
                </a:solidFill>
              </a:defRPr>
            </a:lvl2pPr>
            <a:lvl3pPr marL="0" indent="0">
              <a:spcBef>
                <a:spcPts val="300"/>
              </a:spcBef>
              <a:spcAft>
                <a:spcPts val="0"/>
              </a:spcAft>
              <a:buFont typeface="Arial" pitchFamily="34" charset="0"/>
              <a:buNone/>
              <a:defRPr sz="900">
                <a:solidFill>
                  <a:schemeClr val="bg2"/>
                </a:solidFill>
              </a:defRPr>
            </a:lvl3pPr>
            <a:lvl4pPr marL="0" indent="0">
              <a:spcBef>
                <a:spcPts val="300"/>
              </a:spcBef>
              <a:spcAft>
                <a:spcPts val="0"/>
              </a:spcAft>
              <a:buNone/>
              <a:defRPr sz="900">
                <a:solidFill>
                  <a:schemeClr val="bg2"/>
                </a:solidFill>
              </a:defRPr>
            </a:lvl4pPr>
            <a:lvl5pPr marL="0" indent="0">
              <a:spcBef>
                <a:spcPts val="300"/>
              </a:spcBef>
              <a:spcAft>
                <a:spcPts val="0"/>
              </a:spcAft>
              <a:buNone/>
              <a:defRPr sz="900" b="0">
                <a:solidFill>
                  <a:schemeClr val="bg2"/>
                </a:solidFill>
              </a:defRPr>
            </a:lvl5pPr>
            <a:lvl6pPr marL="0" indent="0">
              <a:spcBef>
                <a:spcPts val="300"/>
              </a:spcBef>
              <a:buFont typeface="Arial" pitchFamily="34" charset="0"/>
              <a:buNone/>
              <a:defRPr sz="900">
                <a:solidFill>
                  <a:schemeClr val="bg2"/>
                </a:solidFill>
              </a:defRPr>
            </a:lvl6pPr>
            <a:lvl7pPr marL="0" indent="0">
              <a:spcBef>
                <a:spcPts val="300"/>
              </a:spcBef>
              <a:buFont typeface="Arial" pitchFamily="34" charset="0"/>
              <a:buNone/>
              <a:defRPr sz="900">
                <a:solidFill>
                  <a:schemeClr val="bg2"/>
                </a:solidFill>
              </a:defRPr>
            </a:lvl7pPr>
            <a:lvl8pPr marL="0" indent="0">
              <a:spcBef>
                <a:spcPts val="300"/>
              </a:spcBef>
              <a:buFont typeface="Arial" pitchFamily="34" charset="0"/>
              <a:buNone/>
              <a:defRPr sz="900">
                <a:solidFill>
                  <a:schemeClr val="bg2"/>
                </a:solidFill>
              </a:defRPr>
            </a:lvl8pPr>
            <a:lvl9pPr marL="0" indent="0">
              <a:spcBef>
                <a:spcPts val="300"/>
              </a:spcBef>
              <a:buFont typeface="Arial" pitchFamily="34" charset="0"/>
              <a:buNone/>
              <a:defRPr sz="900">
                <a:solidFill>
                  <a:schemeClr val="bg2"/>
                </a:solidFill>
              </a:defRPr>
            </a:lvl9pPr>
          </a:lstStyle>
          <a:p>
            <a:pPr lvl="0"/>
            <a:r>
              <a:rPr lang="en-US" noProof="0"/>
              <a:t>[Source information]</a:t>
            </a:r>
          </a:p>
        </p:txBody>
      </p:sp>
      <p:sp>
        <p:nvSpPr>
          <p:cNvPr id="6" name="Title 5"/>
          <p:cNvSpPr>
            <a:spLocks noGrp="1"/>
          </p:cNvSpPr>
          <p:nvPr>
            <p:ph type="title" hasCustomPrompt="1"/>
          </p:nvPr>
        </p:nvSpPr>
        <p:spPr bwMode="gray"/>
        <p:txBody>
          <a:bodyPr/>
          <a:lstStyle>
            <a:lvl1pPr>
              <a:defRPr>
                <a:latin typeface="Arial" pitchFamily="34" charset="0"/>
              </a:defRPr>
            </a:lvl1pPr>
          </a:lstStyle>
          <a:p>
            <a:r>
              <a:rPr lang="en-US"/>
              <a:t>Click to add text</a:t>
            </a:r>
            <a:endParaRPr lang="en-GB"/>
          </a:p>
        </p:txBody>
      </p:sp>
    </p:spTree>
    <p:extLst>
      <p:ext uri="{BB962C8B-B14F-4D97-AF65-F5344CB8AC3E}">
        <p14:creationId xmlns:p14="http://schemas.microsoft.com/office/powerpoint/2010/main" val="2534600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2_1 Box Content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lvl1pPr>
          </a:lstStyle>
          <a:p>
            <a:r>
              <a:rPr lang="en-US"/>
              <a:t>Click to edit Master title style</a:t>
            </a:r>
          </a:p>
        </p:txBody>
      </p:sp>
      <p:sp>
        <p:nvSpPr>
          <p:cNvPr id="5" name="Content Placeholder 1"/>
          <p:cNvSpPr>
            <a:spLocks noGrp="1"/>
          </p:cNvSpPr>
          <p:nvPr>
            <p:ph idx="1"/>
          </p:nvPr>
        </p:nvSpPr>
        <p:spPr>
          <a:xfrm>
            <a:off x="393030" y="1500110"/>
            <a:ext cx="8238319"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491868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ircles on right side">
    <p:spTree>
      <p:nvGrpSpPr>
        <p:cNvPr id="1" name=""/>
        <p:cNvGrpSpPr/>
        <p:nvPr/>
      </p:nvGrpSpPr>
      <p:grpSpPr>
        <a:xfrm>
          <a:off x="0" y="0"/>
          <a:ext cx="0" cy="0"/>
          <a:chOff x="0" y="0"/>
          <a:chExt cx="0" cy="0"/>
        </a:xfrm>
      </p:grpSpPr>
      <p:sp>
        <p:nvSpPr>
          <p:cNvPr id="5" name="Title 1"/>
          <p:cNvSpPr>
            <a:spLocks noGrp="1"/>
          </p:cNvSpPr>
          <p:nvPr>
            <p:ph type="title"/>
          </p:nvPr>
        </p:nvSpPr>
        <p:spPr>
          <a:xfrm>
            <a:off x="457199" y="705204"/>
            <a:ext cx="8238319" cy="418645"/>
          </a:xfrm>
        </p:spPr>
        <p:txBody>
          <a:bodyPr/>
          <a:lstStyle/>
          <a:p>
            <a:r>
              <a:rPr lang="en-US"/>
              <a:t>Click to edit Master title style</a:t>
            </a:r>
            <a:endParaRPr lang="en-US" dirty="0"/>
          </a:p>
        </p:txBody>
      </p:sp>
      <p:sp>
        <p:nvSpPr>
          <p:cNvPr id="6" name="Content Placeholder 1"/>
          <p:cNvSpPr>
            <a:spLocks noGrp="1"/>
          </p:cNvSpPr>
          <p:nvPr>
            <p:ph idx="1"/>
          </p:nvPr>
        </p:nvSpPr>
        <p:spPr>
          <a:xfrm>
            <a:off x="393031" y="1500110"/>
            <a:ext cx="6360194"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2" name="Picture 3"/>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153275" y="1500110"/>
            <a:ext cx="1990725" cy="4907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userDrawn="1"/>
        </p:nvSpPr>
        <p:spPr>
          <a:xfrm>
            <a:off x="2843808" y="44624"/>
            <a:ext cx="2448272" cy="276999"/>
          </a:xfrm>
          <a:prstGeom prst="rect">
            <a:avLst/>
          </a:prstGeom>
          <a:solidFill>
            <a:srgbClr val="FFFF00"/>
          </a:solidFill>
        </p:spPr>
        <p:txBody>
          <a:bodyPr wrap="square" rtlCol="0">
            <a:spAutoFit/>
          </a:bodyPr>
          <a:lstStyle/>
          <a:p>
            <a:pPr algn="ctr"/>
            <a:r>
              <a:rPr lang="en-US" sz="1200" b="1" dirty="0">
                <a:solidFill>
                  <a:srgbClr val="FF0000"/>
                </a:solidFill>
              </a:rPr>
              <a:t>For internal use only</a:t>
            </a:r>
          </a:p>
        </p:txBody>
      </p:sp>
    </p:spTree>
    <p:extLst>
      <p:ext uri="{BB962C8B-B14F-4D97-AF65-F5344CB8AC3E}">
        <p14:creationId xmlns:p14="http://schemas.microsoft.com/office/powerpoint/2010/main" val="146851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124200" y="6376243"/>
            <a:ext cx="2895600" cy="365125"/>
          </a:xfrm>
          <a:prstGeom prst="rect">
            <a:avLst/>
          </a:prstGeom>
        </p:spPr>
        <p:txBody>
          <a:bodyPr/>
          <a:lstStyle/>
          <a:p>
            <a:pPr defTabSz="457200"/>
            <a:endParaRPr lang="en-US">
              <a:solidFill>
                <a:srgbClr val="53565A"/>
              </a:solidFill>
            </a:endParaRPr>
          </a:p>
        </p:txBody>
      </p:sp>
      <p:sp>
        <p:nvSpPr>
          <p:cNvPr id="6" name="Slide Number Placeholder 5"/>
          <p:cNvSpPr>
            <a:spLocks noGrp="1"/>
          </p:cNvSpPr>
          <p:nvPr>
            <p:ph type="sldNum" sz="quarter" idx="12"/>
          </p:nvPr>
        </p:nvSpPr>
        <p:spPr>
          <a:xfrm>
            <a:off x="8244408" y="6448251"/>
            <a:ext cx="941982" cy="365125"/>
          </a:xfrm>
          <a:prstGeom prst="rect">
            <a:avLst/>
          </a:prstGeom>
        </p:spPr>
        <p:txBody>
          <a:bodyPr/>
          <a:lstStyle/>
          <a:p>
            <a:pPr defTabSz="457200"/>
            <a:fld id="{6FF143CE-B2F2-4E10-8847-F2E300A111D7}" type="slidenum">
              <a:rPr lang="en-US">
                <a:solidFill>
                  <a:srgbClr val="53565A"/>
                </a:solidFill>
              </a:rPr>
              <a:pPr defTabSz="457200"/>
              <a:t>‹#›</a:t>
            </a:fld>
            <a:endParaRPr lang="en-US">
              <a:solidFill>
                <a:srgbClr val="53565A"/>
              </a:solidFill>
            </a:endParaRPr>
          </a:p>
        </p:txBody>
      </p:sp>
      <p:sp>
        <p:nvSpPr>
          <p:cNvPr id="9" name="Title Placeholder 1"/>
          <p:cNvSpPr>
            <a:spLocks noGrp="1"/>
          </p:cNvSpPr>
          <p:nvPr>
            <p:ph type="title"/>
          </p:nvPr>
        </p:nvSpPr>
        <p:spPr>
          <a:xfrm>
            <a:off x="446856" y="274638"/>
            <a:ext cx="8229600" cy="562074"/>
          </a:xfrm>
          <a:prstGeom prst="rect">
            <a:avLst/>
          </a:prstGeom>
        </p:spPr>
        <p:txBody>
          <a:bodyPr vert="horz" lIns="91440" tIns="45720" rIns="91440" bIns="45720" rtlCol="0" anchor="b" anchorCtr="0">
            <a:normAutofit/>
          </a:bodyPr>
          <a:lstStyle/>
          <a:p>
            <a:r>
              <a:rPr lang="en-US"/>
              <a:t>Click to edit Master title style</a:t>
            </a:r>
          </a:p>
        </p:txBody>
      </p:sp>
    </p:spTree>
    <p:extLst>
      <p:ext uri="{BB962C8B-B14F-4D97-AF65-F5344CB8AC3E}">
        <p14:creationId xmlns:p14="http://schemas.microsoft.com/office/powerpoint/2010/main" val="40615417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4_1 Box Content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lvl1pPr>
          </a:lstStyle>
          <a:p>
            <a:r>
              <a:rPr lang="en-US"/>
              <a:t>Title of Slide</a:t>
            </a:r>
          </a:p>
        </p:txBody>
      </p:sp>
      <p:sp>
        <p:nvSpPr>
          <p:cNvPr id="5" name="Content Placeholder 1"/>
          <p:cNvSpPr>
            <a:spLocks noGrp="1"/>
          </p:cNvSpPr>
          <p:nvPr>
            <p:ph idx="1"/>
          </p:nvPr>
        </p:nvSpPr>
        <p:spPr>
          <a:xfrm>
            <a:off x="457198" y="1500110"/>
            <a:ext cx="8238319" cy="4898146"/>
          </a:xfrm>
          <a:prstGeom prst="rect">
            <a:avLst/>
          </a:prstGeo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endParaRPr lang="en-US"/>
          </a:p>
        </p:txBody>
      </p:sp>
    </p:spTree>
    <p:extLst>
      <p:ext uri="{BB962C8B-B14F-4D97-AF65-F5344CB8AC3E}">
        <p14:creationId xmlns:p14="http://schemas.microsoft.com/office/powerpoint/2010/main" val="2114047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1"/>
          <p:cNvSpPr>
            <a:spLocks noGrp="1"/>
          </p:cNvSpPr>
          <p:nvPr>
            <p:ph type="title"/>
          </p:nvPr>
        </p:nvSpPr>
        <p:spPr>
          <a:xfrm>
            <a:off x="446856" y="274638"/>
            <a:ext cx="7858944" cy="562074"/>
          </a:xfrm>
          <a:prstGeom prst="rect">
            <a:avLst/>
          </a:prstGeom>
        </p:spPr>
        <p:txBody>
          <a:bodyPr rtlCol="0">
            <a:normAutofit/>
          </a:bodyPr>
          <a:lstStyle/>
          <a:p>
            <a:r>
              <a:rPr lang="en-US"/>
              <a:t>Click to edit Master title style</a:t>
            </a:r>
          </a:p>
        </p:txBody>
      </p:sp>
      <p:sp>
        <p:nvSpPr>
          <p:cNvPr id="4" name="Footer Placeholder 4"/>
          <p:cNvSpPr>
            <a:spLocks noGrp="1"/>
          </p:cNvSpPr>
          <p:nvPr>
            <p:ph type="ftr" sz="quarter" idx="10"/>
          </p:nvPr>
        </p:nvSpPr>
        <p:spPr>
          <a:xfrm>
            <a:off x="3124200" y="6376988"/>
            <a:ext cx="2895600" cy="365125"/>
          </a:xfrm>
          <a:prstGeom prst="rect">
            <a:avLst/>
          </a:prstGeom>
        </p:spPr>
        <p:txBody>
          <a:bodyPr/>
          <a:lstStyle>
            <a:lvl1pPr>
              <a:defRPr/>
            </a:lvl1pPr>
          </a:lstStyle>
          <a:p>
            <a:pPr defTabSz="457200">
              <a:defRPr/>
            </a:pPr>
            <a:endParaRPr lang="en-US">
              <a:solidFill>
                <a:srgbClr val="53565A"/>
              </a:solidFill>
            </a:endParaRPr>
          </a:p>
        </p:txBody>
      </p:sp>
      <p:sp>
        <p:nvSpPr>
          <p:cNvPr id="5" name="Slide Number Placeholder 5"/>
          <p:cNvSpPr>
            <a:spLocks noGrp="1"/>
          </p:cNvSpPr>
          <p:nvPr>
            <p:ph type="sldNum" sz="quarter" idx="11"/>
          </p:nvPr>
        </p:nvSpPr>
        <p:spPr>
          <a:xfrm>
            <a:off x="8243888" y="6448425"/>
            <a:ext cx="942975" cy="365125"/>
          </a:xfrm>
          <a:prstGeom prst="rect">
            <a:avLst/>
          </a:prstGeom>
        </p:spPr>
        <p:txBody>
          <a:bodyPr/>
          <a:lstStyle>
            <a:lvl1pPr>
              <a:defRPr/>
            </a:lvl1pPr>
          </a:lstStyle>
          <a:p>
            <a:pPr defTabSz="457200">
              <a:defRPr/>
            </a:pPr>
            <a:fld id="{A2F440F9-D382-4810-9D4F-20B9F6E77F5A}" type="slidenum">
              <a:rPr lang="en-US">
                <a:solidFill>
                  <a:srgbClr val="53565A"/>
                </a:solidFill>
              </a:rPr>
              <a:pPr defTabSz="457200">
                <a:defRPr/>
              </a:pPr>
              <a:t>‹#›</a:t>
            </a:fld>
            <a:endParaRPr lang="en-US">
              <a:solidFill>
                <a:srgbClr val="53565A"/>
              </a:solidFill>
            </a:endParaRPr>
          </a:p>
        </p:txBody>
      </p:sp>
    </p:spTree>
    <p:extLst>
      <p:ext uri="{BB962C8B-B14F-4D97-AF65-F5344CB8AC3E}">
        <p14:creationId xmlns:p14="http://schemas.microsoft.com/office/powerpoint/2010/main" val="330984151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4_1 Box Content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lvl1pPr>
          </a:lstStyle>
          <a:p>
            <a:r>
              <a:rPr lang="en-US"/>
              <a:t>Title of Slide</a:t>
            </a:r>
          </a:p>
        </p:txBody>
      </p:sp>
      <p:sp>
        <p:nvSpPr>
          <p:cNvPr id="5" name="Content Placeholder 1"/>
          <p:cNvSpPr>
            <a:spLocks noGrp="1"/>
          </p:cNvSpPr>
          <p:nvPr>
            <p:ph idx="1"/>
          </p:nvPr>
        </p:nvSpPr>
        <p:spPr>
          <a:xfrm>
            <a:off x="457198" y="1500110"/>
            <a:ext cx="8238319"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endParaRPr lang="en-US"/>
          </a:p>
        </p:txBody>
      </p:sp>
    </p:spTree>
    <p:extLst>
      <p:ext uri="{BB962C8B-B14F-4D97-AF65-F5344CB8AC3E}">
        <p14:creationId xmlns:p14="http://schemas.microsoft.com/office/powerpoint/2010/main" val="3676865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_Title Only Content Slide">
    <p:spTree>
      <p:nvGrpSpPr>
        <p:cNvPr id="1" name=""/>
        <p:cNvGrpSpPr/>
        <p:nvPr/>
      </p:nvGrpSpPr>
      <p:grpSpPr>
        <a:xfrm>
          <a:off x="0" y="0"/>
          <a:ext cx="0" cy="0"/>
          <a:chOff x="0" y="0"/>
          <a:chExt cx="0" cy="0"/>
        </a:xfrm>
      </p:grpSpPr>
      <p:sp>
        <p:nvSpPr>
          <p:cNvPr id="3" name="Title 1"/>
          <p:cNvSpPr>
            <a:spLocks noGrp="1"/>
          </p:cNvSpPr>
          <p:nvPr>
            <p:ph type="title"/>
          </p:nvPr>
        </p:nvSpPr>
        <p:spPr>
          <a:xfrm>
            <a:off x="457199" y="705204"/>
            <a:ext cx="8238319" cy="418645"/>
          </a:xfrm>
        </p:spPr>
        <p:txBody>
          <a:bodyPr/>
          <a:lstStyle/>
          <a:p>
            <a:r>
              <a:rPr lang="en-US"/>
              <a:t>Click to edit Master title style</a:t>
            </a:r>
          </a:p>
        </p:txBody>
      </p:sp>
    </p:spTree>
    <p:extLst>
      <p:ext uri="{BB962C8B-B14F-4D97-AF65-F5344CB8AC3E}">
        <p14:creationId xmlns:p14="http://schemas.microsoft.com/office/powerpoint/2010/main" val="29188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Content: Text &amp; Photo">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3788" y="1610404"/>
            <a:ext cx="3502478" cy="4798560"/>
          </a:xfrm>
          <a:prstGeom prst="rect">
            <a:avLst/>
          </a:prstGeom>
        </p:spPr>
        <p:txBody>
          <a:bodyPr>
            <a:normAutofit/>
          </a:bodyPr>
          <a:lstStyle>
            <a:lvl1pPr>
              <a:defRPr sz="1500" b="1">
                <a:solidFill>
                  <a:srgbClr val="75787B"/>
                </a:solidFill>
                <a:latin typeface="Arial" panose="020B0604020202020204" pitchFamily="34" charset="0"/>
                <a:ea typeface="Verdana" panose="020B0604030504040204" pitchFamily="34" charset="0"/>
                <a:cs typeface="Arial" panose="020B0604020202020204" pitchFamily="34" charset="0"/>
              </a:defRPr>
            </a:lvl1pPr>
            <a:lvl2pPr>
              <a:defRPr sz="1300">
                <a:solidFill>
                  <a:srgbClr val="75787B"/>
                </a:solidFill>
                <a:latin typeface="Arial" panose="020B0604020202020204" pitchFamily="34" charset="0"/>
                <a:ea typeface="Verdana" panose="020B0604030504040204" pitchFamily="34" charset="0"/>
                <a:cs typeface="Arial" panose="020B0604020202020204" pitchFamily="34" charset="0"/>
              </a:defRPr>
            </a:lvl2pPr>
            <a:lvl3pPr>
              <a:defRPr sz="1100">
                <a:solidFill>
                  <a:srgbClr val="75787B"/>
                </a:solidFill>
                <a:latin typeface="Arial" panose="020B0604020202020204" pitchFamily="34" charset="0"/>
                <a:ea typeface="Verdana" panose="020B0604030504040204" pitchFamily="34" charset="0"/>
                <a:cs typeface="Arial" panose="020B0604020202020204" pitchFamily="34" charset="0"/>
              </a:defRPr>
            </a:lvl3pPr>
            <a:lvl4pPr>
              <a:defRPr sz="1050">
                <a:latin typeface="Lucida Sans Unicode" panose="020B0602030504020204" pitchFamily="34" charset="0"/>
                <a:ea typeface="Verdana" panose="020B0604030504040204" pitchFamily="34" charset="0"/>
                <a:cs typeface="Lucida Sans Unicode" panose="020B0602030504020204" pitchFamily="34" charset="0"/>
              </a:defRPr>
            </a:lvl4pPr>
            <a:lvl5pPr>
              <a:defRPr sz="1050">
                <a:latin typeface="Lucida Sans Unicode" panose="020B0602030504020204" pitchFamily="34" charset="0"/>
                <a:ea typeface="Verdana" panose="020B0604030504040204" pitchFamily="34" charset="0"/>
                <a:cs typeface="Lucida Sans Unicode" panose="020B0602030504020204" pitchFamily="34" charset="0"/>
              </a:defRPr>
            </a:lvl5pPr>
          </a:lstStyle>
          <a:p>
            <a:pPr lvl="0"/>
            <a:r>
              <a:rPr lang="en-US"/>
              <a:t>Click to edit Master text styles</a:t>
            </a:r>
          </a:p>
          <a:p>
            <a:pPr lvl="1"/>
            <a:r>
              <a:rPr lang="en-US"/>
              <a:t>Second level</a:t>
            </a:r>
          </a:p>
          <a:p>
            <a:pPr lvl="2"/>
            <a:r>
              <a:rPr lang="en-US"/>
              <a:t>Third level</a:t>
            </a:r>
          </a:p>
        </p:txBody>
      </p:sp>
      <p:sp>
        <p:nvSpPr>
          <p:cNvPr id="12" name="Slide Number Placeholder 7"/>
          <p:cNvSpPr>
            <a:spLocks noGrp="1"/>
          </p:cNvSpPr>
          <p:nvPr>
            <p:ph type="sldNum" sz="quarter" idx="4"/>
          </p:nvPr>
        </p:nvSpPr>
        <p:spPr>
          <a:xfrm>
            <a:off x="8548008" y="24905"/>
            <a:ext cx="457200" cy="327933"/>
          </a:xfrm>
          <a:prstGeom prst="rect">
            <a:avLst/>
          </a:prstGeom>
        </p:spPr>
        <p:txBody>
          <a:bodyPr vert="horz" lIns="91440" tIns="45720" rIns="91440" bIns="45720" rtlCol="0" anchor="ctr"/>
          <a:lstStyle>
            <a:lvl1pPr algn="r">
              <a:defRPr sz="700">
                <a:solidFill>
                  <a:schemeClr val="bg1"/>
                </a:solidFill>
              </a:defRPr>
            </a:lvl1pPr>
          </a:lstStyle>
          <a:p>
            <a:pPr defTabSz="457200"/>
            <a:fld id="{DA15E891-66B8-4B28-AB8F-05A4B1DE573C}" type="slidenum">
              <a:rPr lang="en-US" smtClean="0">
                <a:solidFill>
                  <a:prstClr val="white"/>
                </a:solidFill>
              </a:rPr>
              <a:pPr defTabSz="457200"/>
              <a:t>‹#›</a:t>
            </a:fld>
            <a:endParaRPr lang="en-US">
              <a:solidFill>
                <a:prstClr val="white"/>
              </a:solidFill>
            </a:endParaRPr>
          </a:p>
        </p:txBody>
      </p:sp>
      <p:sp>
        <p:nvSpPr>
          <p:cNvPr id="14" name="Text Placeholder 13"/>
          <p:cNvSpPr>
            <a:spLocks noGrp="1"/>
          </p:cNvSpPr>
          <p:nvPr>
            <p:ph type="body" sz="quarter" idx="10" hasCustomPrompt="1"/>
          </p:nvPr>
        </p:nvSpPr>
        <p:spPr>
          <a:xfrm>
            <a:off x="1093788" y="954767"/>
            <a:ext cx="7454220" cy="285750"/>
          </a:xfrm>
        </p:spPr>
        <p:txBody>
          <a:bodyPr>
            <a:noAutofit/>
          </a:bodyPr>
          <a:lstStyle>
            <a:lvl1pPr marL="0" indent="0">
              <a:buNone/>
              <a:defRPr sz="1800" baseline="0">
                <a:solidFill>
                  <a:srgbClr val="007398"/>
                </a:solidFill>
                <a:latin typeface="Arial" panose="020B0604020202020204" pitchFamily="34" charset="0"/>
                <a:cs typeface="Arial" panose="020B0604020202020204" pitchFamily="34" charset="0"/>
              </a:defRPr>
            </a:lvl1pPr>
          </a:lstStyle>
          <a:p>
            <a:pPr lvl="0"/>
            <a:r>
              <a:rPr lang="en-US"/>
              <a:t>Title of Slide</a:t>
            </a:r>
          </a:p>
        </p:txBody>
      </p:sp>
      <p:sp>
        <p:nvSpPr>
          <p:cNvPr id="4" name="Picture Placeholder 3"/>
          <p:cNvSpPr>
            <a:spLocks noGrp="1"/>
          </p:cNvSpPr>
          <p:nvPr>
            <p:ph type="pic" sz="quarter" idx="11"/>
          </p:nvPr>
        </p:nvSpPr>
        <p:spPr>
          <a:xfrm>
            <a:off x="4759325" y="1610634"/>
            <a:ext cx="4384675" cy="4798316"/>
          </a:xfrm>
        </p:spPr>
        <p:txBody>
          <a:bodyPr/>
          <a:lstStyle/>
          <a:p>
            <a:endParaRPr lang="en-US"/>
          </a:p>
        </p:txBody>
      </p:sp>
    </p:spTree>
    <p:extLst>
      <p:ext uri="{BB962C8B-B14F-4D97-AF65-F5344CB8AC3E}">
        <p14:creationId xmlns:p14="http://schemas.microsoft.com/office/powerpoint/2010/main" val="201729261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Main Title Slide">
    <p:spTree>
      <p:nvGrpSpPr>
        <p:cNvPr id="1" name=""/>
        <p:cNvGrpSpPr/>
        <p:nvPr/>
      </p:nvGrpSpPr>
      <p:grpSpPr>
        <a:xfrm>
          <a:off x="0" y="0"/>
          <a:ext cx="0" cy="0"/>
          <a:chOff x="0" y="0"/>
          <a:chExt cx="0" cy="0"/>
        </a:xfrm>
      </p:grpSpPr>
      <p:sp>
        <p:nvSpPr>
          <p:cNvPr id="8" name="Text Placeholder 7"/>
          <p:cNvSpPr>
            <a:spLocks noGrp="1"/>
          </p:cNvSpPr>
          <p:nvPr>
            <p:ph type="body" sz="quarter" idx="17" hasCustomPrompt="1"/>
          </p:nvPr>
        </p:nvSpPr>
        <p:spPr>
          <a:xfrm>
            <a:off x="257175" y="4709826"/>
            <a:ext cx="5483225" cy="527050"/>
          </a:xfrm>
          <a:prstGeom prst="rect">
            <a:avLst/>
          </a:prstGeom>
        </p:spPr>
        <p:txBody>
          <a:bodyPr>
            <a:normAutofit/>
          </a:bodyPr>
          <a:lstStyle>
            <a:lvl1pPr marL="0" indent="0">
              <a:buNone/>
              <a:defRPr sz="2000"/>
            </a:lvl1pPr>
          </a:lstStyle>
          <a:p>
            <a:pPr lvl="0"/>
            <a:r>
              <a:rPr lang="en-US" dirty="0"/>
              <a:t>Click to add author’s name and job title</a:t>
            </a:r>
            <a:endParaRPr lang="en-GB" dirty="0"/>
          </a:p>
        </p:txBody>
      </p:sp>
      <p:sp>
        <p:nvSpPr>
          <p:cNvPr id="13" name="Rectangle 12"/>
          <p:cNvSpPr/>
          <p:nvPr/>
        </p:nvSpPr>
        <p:spPr>
          <a:xfrm>
            <a:off x="-18440" y="26612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
          <p:cNvSpPr>
            <a:spLocks noGrp="1"/>
          </p:cNvSpPr>
          <p:nvPr>
            <p:ph type="ctrTitle"/>
          </p:nvPr>
        </p:nvSpPr>
        <p:spPr>
          <a:xfrm>
            <a:off x="257174" y="2781300"/>
            <a:ext cx="7032625" cy="1470025"/>
          </a:xfrm>
          <a:prstGeom prst="rect">
            <a:avLst/>
          </a:prstGeom>
        </p:spPr>
        <p:txBody>
          <a:bodyPr anchor="ctr" anchorCtr="0">
            <a:noAutofit/>
          </a:bodyPr>
          <a:lstStyle>
            <a:lvl1pPr>
              <a:defRPr sz="3600" b="1" i="0"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pic>
        <p:nvPicPr>
          <p:cNvPr id="2050" name="Picture 2" descr="C:\Users\jamesc\Documents\Product Information\ERI General\Artfile Archive\Product Logos\Product Logos\Solution Suite Wordmarks 151 Orange\Ppt and Web\ELS_RI_Wordmark_151_RGB.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9099" y="2186256"/>
            <a:ext cx="3453293" cy="264536"/>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 Placeholder 9"/>
          <p:cNvSpPr>
            <a:spLocks noGrp="1"/>
          </p:cNvSpPr>
          <p:nvPr>
            <p:ph type="body" sz="quarter" idx="18" hasCustomPrompt="1"/>
          </p:nvPr>
        </p:nvSpPr>
        <p:spPr>
          <a:xfrm>
            <a:off x="257175" y="5303344"/>
            <a:ext cx="3508375" cy="440748"/>
          </a:xfrm>
          <a:prstGeom prst="rect">
            <a:avLst/>
          </a:prstGeom>
        </p:spPr>
        <p:txBody>
          <a:bodyPr/>
          <a:lstStyle>
            <a:lvl1pPr marL="0" indent="0">
              <a:buNone/>
              <a:defRPr sz="1400" b="0"/>
            </a:lvl1pPr>
          </a:lstStyle>
          <a:p>
            <a:pPr lvl="0"/>
            <a:r>
              <a:rPr lang="en-US" dirty="0"/>
              <a:t>Click to add date</a:t>
            </a:r>
          </a:p>
        </p:txBody>
      </p:sp>
      <p:pic>
        <p:nvPicPr>
          <p:cNvPr id="22" name="Picture 2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932598" y="1215024"/>
            <a:ext cx="2209588" cy="4836526"/>
          </a:xfrm>
          <a:prstGeom prst="rect">
            <a:avLst/>
          </a:prstGeom>
        </p:spPr>
      </p:pic>
    </p:spTree>
    <p:extLst>
      <p:ext uri="{BB962C8B-B14F-4D97-AF65-F5344CB8AC3E}">
        <p14:creationId xmlns:p14="http://schemas.microsoft.com/office/powerpoint/2010/main" val="984240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itle Only Content Slide">
    <p:spTree>
      <p:nvGrpSpPr>
        <p:cNvPr id="1" name=""/>
        <p:cNvGrpSpPr/>
        <p:nvPr/>
      </p:nvGrpSpPr>
      <p:grpSpPr>
        <a:xfrm>
          <a:off x="0" y="0"/>
          <a:ext cx="0" cy="0"/>
          <a:chOff x="0" y="0"/>
          <a:chExt cx="0" cy="0"/>
        </a:xfrm>
      </p:grpSpPr>
      <p:sp>
        <p:nvSpPr>
          <p:cNvPr id="3" name="Title 1"/>
          <p:cNvSpPr>
            <a:spLocks noGrp="1"/>
          </p:cNvSpPr>
          <p:nvPr>
            <p:ph type="title"/>
          </p:nvPr>
        </p:nvSpPr>
        <p:spPr>
          <a:xfrm>
            <a:off x="457199" y="705204"/>
            <a:ext cx="8238319" cy="418645"/>
          </a:xfrm>
        </p:spPr>
        <p:txBody>
          <a:bodyPr/>
          <a:lstStyle/>
          <a:p>
            <a:r>
              <a:rPr lang="en-US"/>
              <a:t>Click to edit Master title style</a:t>
            </a:r>
            <a:endParaRPr lang="en-US" dirty="0"/>
          </a:p>
        </p:txBody>
      </p:sp>
    </p:spTree>
    <p:extLst>
      <p:ext uri="{BB962C8B-B14F-4D97-AF65-F5344CB8AC3E}">
        <p14:creationId xmlns:p14="http://schemas.microsoft.com/office/powerpoint/2010/main" val="390789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1 Box Content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lvl1pPr>
          </a:lstStyle>
          <a:p>
            <a:r>
              <a:rPr lang="en-US"/>
              <a:t>Click to edit Master title style</a:t>
            </a:r>
            <a:endParaRPr lang="en-US" dirty="0"/>
          </a:p>
        </p:txBody>
      </p:sp>
      <p:sp>
        <p:nvSpPr>
          <p:cNvPr id="5" name="Content Placeholder 1"/>
          <p:cNvSpPr>
            <a:spLocks noGrp="1"/>
          </p:cNvSpPr>
          <p:nvPr>
            <p:ph idx="1"/>
          </p:nvPr>
        </p:nvSpPr>
        <p:spPr>
          <a:xfrm>
            <a:off x="393030" y="1500110"/>
            <a:ext cx="8238319"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598961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Sub Title Content Slide">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solidFill>
                  <a:schemeClr val="accent1"/>
                </a:solidFill>
              </a:defRPr>
            </a:lvl1pPr>
          </a:lstStyle>
          <a:p>
            <a:r>
              <a:rPr lang="en-US"/>
              <a:t>Click to edit Master title style</a:t>
            </a:r>
            <a:endParaRPr lang="en-US" dirty="0"/>
          </a:p>
        </p:txBody>
      </p:sp>
      <p:sp>
        <p:nvSpPr>
          <p:cNvPr id="5" name="Text Placeholder 4"/>
          <p:cNvSpPr>
            <a:spLocks noGrp="1"/>
          </p:cNvSpPr>
          <p:nvPr>
            <p:ph type="body" sz="quarter" idx="10" hasCustomPrompt="1"/>
          </p:nvPr>
        </p:nvSpPr>
        <p:spPr>
          <a:xfrm>
            <a:off x="457200" y="1241714"/>
            <a:ext cx="8238318"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dirty="0"/>
              <a:t>Subtitle of Slide</a:t>
            </a:r>
          </a:p>
        </p:txBody>
      </p:sp>
      <p:sp>
        <p:nvSpPr>
          <p:cNvPr id="9" name="Text Placeholder 8"/>
          <p:cNvSpPr>
            <a:spLocks noGrp="1"/>
          </p:cNvSpPr>
          <p:nvPr>
            <p:ph type="body" sz="quarter" idx="11" hasCustomPrompt="1"/>
          </p:nvPr>
        </p:nvSpPr>
        <p:spPr>
          <a:xfrm>
            <a:off x="457198" y="5794654"/>
            <a:ext cx="8238320" cy="370435"/>
          </a:xfrm>
        </p:spPr>
        <p:txBody>
          <a:bodyPr>
            <a:normAutofit/>
          </a:bodyPr>
          <a:lstStyle>
            <a:lvl1pPr marL="0" indent="0">
              <a:buNone/>
              <a:defRPr sz="1300">
                <a:solidFill>
                  <a:srgbClr val="53565A"/>
                </a:solidFill>
              </a:defRPr>
            </a:lvl1pPr>
            <a:lvl2pPr marL="457200" indent="0">
              <a:buNone/>
              <a:defRPr sz="1600">
                <a:latin typeface="Arial"/>
                <a:cs typeface="Arial"/>
              </a:defRPr>
            </a:lvl2pPr>
          </a:lstStyle>
          <a:p>
            <a:pPr lvl="0"/>
            <a:r>
              <a:rPr lang="en-US" dirty="0"/>
              <a:t>Author Name</a:t>
            </a:r>
          </a:p>
        </p:txBody>
      </p:sp>
      <p:sp>
        <p:nvSpPr>
          <p:cNvPr id="18" name="Text Placeholder 17"/>
          <p:cNvSpPr>
            <a:spLocks noGrp="1"/>
          </p:cNvSpPr>
          <p:nvPr>
            <p:ph type="body" sz="quarter" idx="12" hasCustomPrompt="1"/>
          </p:nvPr>
        </p:nvSpPr>
        <p:spPr>
          <a:xfrm>
            <a:off x="457198" y="6165090"/>
            <a:ext cx="8238318" cy="357432"/>
          </a:xfrm>
        </p:spPr>
        <p:txBody>
          <a:bodyPr>
            <a:normAutofit/>
          </a:bodyPr>
          <a:lstStyle>
            <a:lvl1pPr marL="0" indent="0">
              <a:buNone/>
              <a:defRPr sz="1300">
                <a:solidFill>
                  <a:srgbClr val="53565A"/>
                </a:solidFill>
              </a:defRPr>
            </a:lvl1pPr>
          </a:lstStyle>
          <a:p>
            <a:pPr lvl="0"/>
            <a:r>
              <a:rPr lang="en-US" dirty="0"/>
              <a:t>Click to edit text</a:t>
            </a:r>
          </a:p>
        </p:txBody>
      </p:sp>
      <p:sp>
        <p:nvSpPr>
          <p:cNvPr id="10" name="Content Placeholder 1"/>
          <p:cNvSpPr>
            <a:spLocks noGrp="1"/>
          </p:cNvSpPr>
          <p:nvPr>
            <p:ph idx="17"/>
          </p:nvPr>
        </p:nvSpPr>
        <p:spPr>
          <a:xfrm>
            <a:off x="393030" y="1943072"/>
            <a:ext cx="8238319" cy="3765589"/>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091754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quares on right side">
    <p:spTree>
      <p:nvGrpSpPr>
        <p:cNvPr id="1" name=""/>
        <p:cNvGrpSpPr/>
        <p:nvPr/>
      </p:nvGrpSpPr>
      <p:grpSpPr>
        <a:xfrm>
          <a:off x="0" y="0"/>
          <a:ext cx="0" cy="0"/>
          <a:chOff x="0" y="0"/>
          <a:chExt cx="0" cy="0"/>
        </a:xfrm>
      </p:grpSpPr>
      <p:sp>
        <p:nvSpPr>
          <p:cNvPr id="5" name="Title 1"/>
          <p:cNvSpPr>
            <a:spLocks noGrp="1"/>
          </p:cNvSpPr>
          <p:nvPr>
            <p:ph type="title"/>
          </p:nvPr>
        </p:nvSpPr>
        <p:spPr>
          <a:xfrm>
            <a:off x="457199" y="705204"/>
            <a:ext cx="8238319" cy="418645"/>
          </a:xfrm>
        </p:spPr>
        <p:txBody>
          <a:bodyPr/>
          <a:lstStyle/>
          <a:p>
            <a:r>
              <a:rPr lang="en-US"/>
              <a:t>Click to edit Master title style</a:t>
            </a:r>
            <a:endParaRPr lang="en-US" dirty="0"/>
          </a:p>
        </p:txBody>
      </p:sp>
      <p:sp>
        <p:nvSpPr>
          <p:cNvPr id="6" name="Content Placeholder 1"/>
          <p:cNvSpPr>
            <a:spLocks noGrp="1"/>
          </p:cNvSpPr>
          <p:nvPr>
            <p:ph idx="1"/>
          </p:nvPr>
        </p:nvSpPr>
        <p:spPr>
          <a:xfrm>
            <a:off x="393031" y="1500110"/>
            <a:ext cx="6360194"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2050" name="Picture 2"/>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7105649" y="1500110"/>
            <a:ext cx="2038351" cy="4898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userDrawn="1"/>
        </p:nvSpPr>
        <p:spPr>
          <a:xfrm>
            <a:off x="2843808" y="44624"/>
            <a:ext cx="2448272" cy="276999"/>
          </a:xfrm>
          <a:prstGeom prst="rect">
            <a:avLst/>
          </a:prstGeom>
          <a:solidFill>
            <a:srgbClr val="FFFF00"/>
          </a:solidFill>
        </p:spPr>
        <p:txBody>
          <a:bodyPr wrap="square" rtlCol="0">
            <a:spAutoFit/>
          </a:bodyPr>
          <a:lstStyle/>
          <a:p>
            <a:pPr algn="ctr"/>
            <a:r>
              <a:rPr lang="en-US" sz="1200" b="1" dirty="0">
                <a:solidFill>
                  <a:srgbClr val="FF0000"/>
                </a:solidFill>
              </a:rPr>
              <a:t>For internal use only</a:t>
            </a:r>
          </a:p>
        </p:txBody>
      </p:sp>
    </p:spTree>
    <p:extLst>
      <p:ext uri="{BB962C8B-B14F-4D97-AF65-F5344CB8AC3E}">
        <p14:creationId xmlns:p14="http://schemas.microsoft.com/office/powerpoint/2010/main" val="30311676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Logo on right side">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400383" y="1497580"/>
            <a:ext cx="2743617" cy="45975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457199" y="705204"/>
            <a:ext cx="8238319" cy="418645"/>
          </a:xfrm>
        </p:spPr>
        <p:txBody>
          <a:bodyPr/>
          <a:lstStyle/>
          <a:p>
            <a:r>
              <a:rPr lang="en-US"/>
              <a:t>Click to edit Master title style</a:t>
            </a:r>
            <a:endParaRPr lang="en-US" dirty="0"/>
          </a:p>
        </p:txBody>
      </p:sp>
      <p:sp>
        <p:nvSpPr>
          <p:cNvPr id="6" name="Content Placeholder 1"/>
          <p:cNvSpPr>
            <a:spLocks noGrp="1"/>
          </p:cNvSpPr>
          <p:nvPr>
            <p:ph idx="1"/>
          </p:nvPr>
        </p:nvSpPr>
        <p:spPr>
          <a:xfrm>
            <a:off x="393031" y="1500110"/>
            <a:ext cx="5791202"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37594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Circles on right side">
    <p:spTree>
      <p:nvGrpSpPr>
        <p:cNvPr id="1" name=""/>
        <p:cNvGrpSpPr/>
        <p:nvPr/>
      </p:nvGrpSpPr>
      <p:grpSpPr>
        <a:xfrm>
          <a:off x="0" y="0"/>
          <a:ext cx="0" cy="0"/>
          <a:chOff x="0" y="0"/>
          <a:chExt cx="0" cy="0"/>
        </a:xfrm>
      </p:grpSpPr>
      <p:sp>
        <p:nvSpPr>
          <p:cNvPr id="5" name="Title 1"/>
          <p:cNvSpPr>
            <a:spLocks noGrp="1"/>
          </p:cNvSpPr>
          <p:nvPr>
            <p:ph type="title"/>
          </p:nvPr>
        </p:nvSpPr>
        <p:spPr>
          <a:xfrm>
            <a:off x="457199" y="705204"/>
            <a:ext cx="8238319" cy="418645"/>
          </a:xfrm>
        </p:spPr>
        <p:txBody>
          <a:bodyPr/>
          <a:lstStyle/>
          <a:p>
            <a:r>
              <a:rPr lang="en-US"/>
              <a:t>Click to edit Master title style</a:t>
            </a:r>
            <a:endParaRPr lang="en-US" dirty="0"/>
          </a:p>
        </p:txBody>
      </p:sp>
      <p:sp>
        <p:nvSpPr>
          <p:cNvPr id="6" name="Content Placeholder 1"/>
          <p:cNvSpPr>
            <a:spLocks noGrp="1"/>
          </p:cNvSpPr>
          <p:nvPr>
            <p:ph idx="1"/>
          </p:nvPr>
        </p:nvSpPr>
        <p:spPr>
          <a:xfrm>
            <a:off x="393031" y="1500110"/>
            <a:ext cx="6360194"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2"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153275" y="1500110"/>
            <a:ext cx="1990725" cy="49071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34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Squares on right side">
    <p:spTree>
      <p:nvGrpSpPr>
        <p:cNvPr id="1" name=""/>
        <p:cNvGrpSpPr/>
        <p:nvPr/>
      </p:nvGrpSpPr>
      <p:grpSpPr>
        <a:xfrm>
          <a:off x="0" y="0"/>
          <a:ext cx="0" cy="0"/>
          <a:chOff x="0" y="0"/>
          <a:chExt cx="0" cy="0"/>
        </a:xfrm>
      </p:grpSpPr>
      <p:sp>
        <p:nvSpPr>
          <p:cNvPr id="5" name="Title 1"/>
          <p:cNvSpPr>
            <a:spLocks noGrp="1"/>
          </p:cNvSpPr>
          <p:nvPr>
            <p:ph type="title"/>
          </p:nvPr>
        </p:nvSpPr>
        <p:spPr>
          <a:xfrm>
            <a:off x="457199" y="705204"/>
            <a:ext cx="8238319" cy="418645"/>
          </a:xfrm>
        </p:spPr>
        <p:txBody>
          <a:bodyPr/>
          <a:lstStyle/>
          <a:p>
            <a:r>
              <a:rPr lang="en-US"/>
              <a:t>Click to edit Master title style</a:t>
            </a:r>
            <a:endParaRPr lang="en-US" dirty="0"/>
          </a:p>
        </p:txBody>
      </p:sp>
      <p:sp>
        <p:nvSpPr>
          <p:cNvPr id="6" name="Content Placeholder 1"/>
          <p:cNvSpPr>
            <a:spLocks noGrp="1"/>
          </p:cNvSpPr>
          <p:nvPr>
            <p:ph idx="1"/>
          </p:nvPr>
        </p:nvSpPr>
        <p:spPr>
          <a:xfrm>
            <a:off x="393031" y="1500110"/>
            <a:ext cx="6360194"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2050"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7105649" y="1500110"/>
            <a:ext cx="2038351" cy="48981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9911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Laptop photo and tex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2107801"/>
            <a:ext cx="9144000" cy="4748784"/>
          </a:xfrm>
          <a:prstGeom prst="rect">
            <a:avLst/>
          </a:prstGeom>
        </p:spPr>
      </p:pic>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2107801"/>
            <a:ext cx="9144000" cy="4748784"/>
          </a:xfrm>
          <a:prstGeom prst="rect">
            <a:avLst/>
          </a:prstGeom>
        </p:spPr>
      </p:pic>
      <p:sp>
        <p:nvSpPr>
          <p:cNvPr id="3" name="Rectangle 2"/>
          <p:cNvSpPr/>
          <p:nvPr/>
        </p:nvSpPr>
        <p:spPr>
          <a:xfrm>
            <a:off x="4930776" y="2861673"/>
            <a:ext cx="3588384" cy="23126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1"/>
            </a:lvl1pPr>
          </a:lstStyle>
          <a:p>
            <a:r>
              <a:rPr lang="en-US"/>
              <a:t>Click to edit Master title style</a:t>
            </a:r>
            <a:endParaRPr lang="en-US" dirty="0"/>
          </a:p>
        </p:txBody>
      </p:sp>
      <p:sp>
        <p:nvSpPr>
          <p:cNvPr id="6" name="Content Placeholder 1"/>
          <p:cNvSpPr>
            <a:spLocks noGrp="1"/>
          </p:cNvSpPr>
          <p:nvPr>
            <p:ph idx="1"/>
          </p:nvPr>
        </p:nvSpPr>
        <p:spPr>
          <a:xfrm>
            <a:off x="393031" y="1500110"/>
            <a:ext cx="4012006" cy="4898146"/>
          </a:xfrm>
          <a:prstGeom prst="rect">
            <a:avLst/>
          </a:prstGeo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643501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Pics &amp; Text Content Slide (grey)">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101600" y="1494886"/>
            <a:ext cx="2806700" cy="2209800"/>
          </a:xfrm>
          <a:prstGeom prst="rect">
            <a:avLst/>
          </a:prstGeom>
        </p:spPr>
        <p:txBody>
          <a:bodyPr/>
          <a:lstStyle/>
          <a:p>
            <a:r>
              <a:rPr lang="en-US"/>
              <a:t>Click icon to add picture</a:t>
            </a:r>
            <a:endParaRPr lang="en-GB"/>
          </a:p>
        </p:txBody>
      </p:sp>
      <p:sp>
        <p:nvSpPr>
          <p:cNvPr id="10" name="Picture Placeholder 6"/>
          <p:cNvSpPr>
            <a:spLocks noGrp="1"/>
          </p:cNvSpPr>
          <p:nvPr>
            <p:ph type="pic" sz="quarter" idx="12"/>
          </p:nvPr>
        </p:nvSpPr>
        <p:spPr>
          <a:xfrm>
            <a:off x="6076950" y="1494886"/>
            <a:ext cx="2806700" cy="2209800"/>
          </a:xfrm>
          <a:prstGeom prst="rect">
            <a:avLst/>
          </a:prstGeom>
        </p:spPr>
        <p:txBody>
          <a:bodyPr/>
          <a:lstStyle/>
          <a:p>
            <a:r>
              <a:rPr lang="en-US"/>
              <a:t>Click icon to add picture</a:t>
            </a:r>
            <a:endParaRPr lang="en-GB"/>
          </a:p>
        </p:txBody>
      </p:sp>
      <p:sp>
        <p:nvSpPr>
          <p:cNvPr id="11" name="Picture Placeholder 6"/>
          <p:cNvSpPr>
            <a:spLocks noGrp="1"/>
          </p:cNvSpPr>
          <p:nvPr>
            <p:ph type="pic" sz="quarter" idx="13"/>
          </p:nvPr>
        </p:nvSpPr>
        <p:spPr>
          <a:xfrm>
            <a:off x="3089275" y="1494886"/>
            <a:ext cx="2806700" cy="2209800"/>
          </a:xfrm>
          <a:prstGeom prst="rect">
            <a:avLst/>
          </a:prstGeom>
        </p:spPr>
        <p:txBody>
          <a:bodyPr/>
          <a:lstStyle/>
          <a:p>
            <a:r>
              <a:rPr lang="en-US"/>
              <a:t>Click icon to add picture</a:t>
            </a:r>
            <a:endParaRPr lang="en-GB"/>
          </a:p>
        </p:txBody>
      </p:sp>
      <p:sp>
        <p:nvSpPr>
          <p:cNvPr id="9" name="Picture Placeholder 8"/>
          <p:cNvSpPr>
            <a:spLocks noGrp="1"/>
          </p:cNvSpPr>
          <p:nvPr>
            <p:ph type="pic" sz="quarter" idx="14"/>
          </p:nvPr>
        </p:nvSpPr>
        <p:spPr>
          <a:xfrm>
            <a:off x="126208" y="3872962"/>
            <a:ext cx="2782092" cy="2235737"/>
          </a:xfrm>
          <a:prstGeom prst="rect">
            <a:avLst/>
          </a:prstGeom>
        </p:spPr>
        <p:txBody>
          <a:bodyPr/>
          <a:lstStyle/>
          <a:p>
            <a:r>
              <a:rPr lang="en-US"/>
              <a:t>Click icon to add picture</a:t>
            </a:r>
            <a:endParaRPr lang="en-GB"/>
          </a:p>
        </p:txBody>
      </p:sp>
      <p:sp>
        <p:nvSpPr>
          <p:cNvPr id="14" name="Picture Placeholder 8"/>
          <p:cNvSpPr>
            <a:spLocks noGrp="1"/>
          </p:cNvSpPr>
          <p:nvPr>
            <p:ph type="pic" sz="quarter" idx="15"/>
          </p:nvPr>
        </p:nvSpPr>
        <p:spPr>
          <a:xfrm>
            <a:off x="3113883" y="3890421"/>
            <a:ext cx="2782092" cy="2235737"/>
          </a:xfrm>
          <a:prstGeom prst="rect">
            <a:avLst/>
          </a:prstGeom>
        </p:spPr>
        <p:txBody>
          <a:bodyPr/>
          <a:lstStyle/>
          <a:p>
            <a:r>
              <a:rPr lang="en-US"/>
              <a:t>Click icon to add picture</a:t>
            </a:r>
            <a:endParaRPr lang="en-GB"/>
          </a:p>
        </p:txBody>
      </p:sp>
      <p:sp>
        <p:nvSpPr>
          <p:cNvPr id="16" name="Picture Placeholder 8"/>
          <p:cNvSpPr>
            <a:spLocks noGrp="1"/>
          </p:cNvSpPr>
          <p:nvPr>
            <p:ph type="pic" sz="quarter" idx="16"/>
          </p:nvPr>
        </p:nvSpPr>
        <p:spPr>
          <a:xfrm>
            <a:off x="6076950" y="3890420"/>
            <a:ext cx="2782092" cy="2235737"/>
          </a:xfrm>
          <a:prstGeom prst="rect">
            <a:avLst/>
          </a:prstGeom>
        </p:spPr>
        <p:txBody>
          <a:bodyPr/>
          <a:lstStyle/>
          <a:p>
            <a:r>
              <a:rPr lang="en-US"/>
              <a:t>Click icon to add picture</a:t>
            </a:r>
            <a:endParaRPr lang="en-GB"/>
          </a:p>
        </p:txBody>
      </p:sp>
      <p:sp>
        <p:nvSpPr>
          <p:cNvPr id="12" name="Text Placeholder 22"/>
          <p:cNvSpPr>
            <a:spLocks noGrp="1"/>
          </p:cNvSpPr>
          <p:nvPr>
            <p:ph type="body" sz="quarter" idx="17"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
        <p:nvSpPr>
          <p:cNvPr id="13" name="Title 1"/>
          <p:cNvSpPr>
            <a:spLocks noGrp="1"/>
          </p:cNvSpPr>
          <p:nvPr>
            <p:ph type="title"/>
          </p:nvPr>
        </p:nvSpPr>
        <p:spPr>
          <a:xfrm>
            <a:off x="457199" y="705204"/>
            <a:ext cx="8238319" cy="418645"/>
          </a:xfrm>
        </p:spPr>
        <p:txBody>
          <a:bodyPr/>
          <a:lstStyle/>
          <a:p>
            <a:r>
              <a:rPr lang="en-US"/>
              <a:t>Click to edit Master title style</a:t>
            </a:r>
            <a:endParaRPr lang="en-US" dirty="0"/>
          </a:p>
        </p:txBody>
      </p:sp>
    </p:spTree>
    <p:extLst>
      <p:ext uri="{BB962C8B-B14F-4D97-AF65-F5344CB8AC3E}">
        <p14:creationId xmlns:p14="http://schemas.microsoft.com/office/powerpoint/2010/main" val="3135812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Image slide to right">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43440" y="1508124"/>
            <a:ext cx="4251321" cy="4890132"/>
          </a:xfrm>
          <a:prstGeom prst="rect">
            <a:avLst/>
          </a:prstGeom>
        </p:spPr>
      </p:pic>
      <p:sp>
        <p:nvSpPr>
          <p:cNvPr id="9" name="Picture Placeholder 8"/>
          <p:cNvSpPr>
            <a:spLocks noGrp="1"/>
          </p:cNvSpPr>
          <p:nvPr>
            <p:ph type="pic" sz="quarter" idx="17"/>
          </p:nvPr>
        </p:nvSpPr>
        <p:spPr>
          <a:xfrm>
            <a:off x="4775200" y="1636711"/>
            <a:ext cx="4000500" cy="4619756"/>
          </a:xfrm>
          <a:prstGeom prst="rect">
            <a:avLst/>
          </a:prstGeom>
        </p:spPr>
        <p:txBody>
          <a:bodyPr/>
          <a:lstStyle/>
          <a:p>
            <a:r>
              <a:rPr lang="en-US"/>
              <a:t>Click icon to add picture</a:t>
            </a:r>
            <a:endParaRPr lang="en-GB" dirty="0"/>
          </a:p>
        </p:txBody>
      </p:sp>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8" name="Content Placeholder 1"/>
          <p:cNvSpPr>
            <a:spLocks noGrp="1"/>
          </p:cNvSpPr>
          <p:nvPr>
            <p:ph idx="1"/>
          </p:nvPr>
        </p:nvSpPr>
        <p:spPr>
          <a:xfrm>
            <a:off x="393031" y="1500110"/>
            <a:ext cx="4012006" cy="4898146"/>
          </a:xfrm>
          <a:prstGeom prst="rect">
            <a:avLst/>
          </a:prstGeo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624411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1 Picture Content Slide (grey)">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326610"/>
            <a:ext cx="9144000" cy="4938205"/>
          </a:xfrm>
          <a:prstGeom prst="rect">
            <a:avLst/>
          </a:prstGeom>
        </p:spPr>
      </p:pic>
      <p:sp>
        <p:nvSpPr>
          <p:cNvPr id="6" name="Picture Placeholder 5"/>
          <p:cNvSpPr>
            <a:spLocks noGrp="1"/>
          </p:cNvSpPr>
          <p:nvPr>
            <p:ph type="pic" sz="quarter" idx="11"/>
          </p:nvPr>
        </p:nvSpPr>
        <p:spPr>
          <a:xfrm>
            <a:off x="139700" y="1435100"/>
            <a:ext cx="8839200" cy="4457700"/>
          </a:xfrm>
          <a:prstGeom prst="rect">
            <a:avLst/>
          </a:prstGeom>
        </p:spPr>
        <p:txBody>
          <a:bodyPr/>
          <a:lstStyle/>
          <a:p>
            <a:r>
              <a:rPr lang="en-US"/>
              <a:t>Click icon to add picture</a:t>
            </a:r>
            <a:endParaRPr lang="en-GB" dirty="0"/>
          </a:p>
        </p:txBody>
      </p:sp>
      <p:sp>
        <p:nvSpPr>
          <p:cNvPr id="5" name="Text Placeholder 22"/>
          <p:cNvSpPr>
            <a:spLocks noGrp="1"/>
          </p:cNvSpPr>
          <p:nvPr>
            <p:ph type="body" sz="quarter" idx="16"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
        <p:nvSpPr>
          <p:cNvPr id="7" name="Title 1"/>
          <p:cNvSpPr>
            <a:spLocks noGrp="1"/>
          </p:cNvSpPr>
          <p:nvPr>
            <p:ph type="title"/>
          </p:nvPr>
        </p:nvSpPr>
        <p:spPr>
          <a:xfrm>
            <a:off x="457199" y="705204"/>
            <a:ext cx="8238319" cy="418645"/>
          </a:xfrm>
        </p:spPr>
        <p:txBody>
          <a:bodyPr/>
          <a:lstStyle/>
          <a:p>
            <a:r>
              <a:rPr lang="en-US"/>
              <a:t>Click to edit Master title style</a:t>
            </a:r>
            <a:endParaRPr lang="en-US" dirty="0"/>
          </a:p>
        </p:txBody>
      </p:sp>
    </p:spTree>
    <p:extLst>
      <p:ext uri="{BB962C8B-B14F-4D97-AF65-F5344CB8AC3E}">
        <p14:creationId xmlns:p14="http://schemas.microsoft.com/office/powerpoint/2010/main" val="214866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Pics &amp; Text Content Slide">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101600" y="1494886"/>
            <a:ext cx="2806700" cy="2209800"/>
          </a:xfrm>
          <a:prstGeom prst="rect">
            <a:avLst/>
          </a:prstGeom>
        </p:spPr>
        <p:txBody>
          <a:bodyPr/>
          <a:lstStyle/>
          <a:p>
            <a:r>
              <a:rPr lang="en-US"/>
              <a:t>Click icon to add picture</a:t>
            </a:r>
            <a:endParaRPr lang="en-GB"/>
          </a:p>
        </p:txBody>
      </p:sp>
      <p:sp>
        <p:nvSpPr>
          <p:cNvPr id="10" name="Picture Placeholder 6"/>
          <p:cNvSpPr>
            <a:spLocks noGrp="1"/>
          </p:cNvSpPr>
          <p:nvPr>
            <p:ph type="pic" sz="quarter" idx="12"/>
          </p:nvPr>
        </p:nvSpPr>
        <p:spPr>
          <a:xfrm>
            <a:off x="6076950" y="1494886"/>
            <a:ext cx="2806700" cy="2209800"/>
          </a:xfrm>
          <a:prstGeom prst="rect">
            <a:avLst/>
          </a:prstGeom>
        </p:spPr>
        <p:txBody>
          <a:bodyPr/>
          <a:lstStyle/>
          <a:p>
            <a:r>
              <a:rPr lang="en-US"/>
              <a:t>Click icon to add picture</a:t>
            </a:r>
            <a:endParaRPr lang="en-GB"/>
          </a:p>
        </p:txBody>
      </p:sp>
      <p:sp>
        <p:nvSpPr>
          <p:cNvPr id="11" name="Picture Placeholder 6"/>
          <p:cNvSpPr>
            <a:spLocks noGrp="1"/>
          </p:cNvSpPr>
          <p:nvPr>
            <p:ph type="pic" sz="quarter" idx="13"/>
          </p:nvPr>
        </p:nvSpPr>
        <p:spPr>
          <a:xfrm>
            <a:off x="3089275" y="1494886"/>
            <a:ext cx="2806700" cy="2209800"/>
          </a:xfrm>
          <a:prstGeom prst="rect">
            <a:avLst/>
          </a:prstGeom>
        </p:spPr>
        <p:txBody>
          <a:bodyPr/>
          <a:lstStyle/>
          <a:p>
            <a:r>
              <a:rPr lang="en-US"/>
              <a:t>Click icon to add picture</a:t>
            </a:r>
            <a:endParaRPr lang="en-GB"/>
          </a:p>
        </p:txBody>
      </p:sp>
      <p:sp>
        <p:nvSpPr>
          <p:cNvPr id="9" name="Picture Placeholder 8"/>
          <p:cNvSpPr>
            <a:spLocks noGrp="1"/>
          </p:cNvSpPr>
          <p:nvPr>
            <p:ph type="pic" sz="quarter" idx="14"/>
          </p:nvPr>
        </p:nvSpPr>
        <p:spPr>
          <a:xfrm>
            <a:off x="126208" y="3872962"/>
            <a:ext cx="2782092" cy="2235737"/>
          </a:xfrm>
          <a:prstGeom prst="rect">
            <a:avLst/>
          </a:prstGeom>
        </p:spPr>
        <p:txBody>
          <a:bodyPr/>
          <a:lstStyle/>
          <a:p>
            <a:r>
              <a:rPr lang="en-US"/>
              <a:t>Click icon to add picture</a:t>
            </a:r>
            <a:endParaRPr lang="en-GB"/>
          </a:p>
        </p:txBody>
      </p:sp>
      <p:sp>
        <p:nvSpPr>
          <p:cNvPr id="14" name="Picture Placeholder 8"/>
          <p:cNvSpPr>
            <a:spLocks noGrp="1"/>
          </p:cNvSpPr>
          <p:nvPr>
            <p:ph type="pic" sz="quarter" idx="15"/>
          </p:nvPr>
        </p:nvSpPr>
        <p:spPr>
          <a:xfrm>
            <a:off x="3113883" y="3890421"/>
            <a:ext cx="2782092" cy="2235737"/>
          </a:xfrm>
          <a:prstGeom prst="rect">
            <a:avLst/>
          </a:prstGeom>
        </p:spPr>
        <p:txBody>
          <a:bodyPr/>
          <a:lstStyle/>
          <a:p>
            <a:r>
              <a:rPr lang="en-US"/>
              <a:t>Click icon to add picture</a:t>
            </a:r>
            <a:endParaRPr lang="en-GB"/>
          </a:p>
        </p:txBody>
      </p:sp>
      <p:sp>
        <p:nvSpPr>
          <p:cNvPr id="16" name="Picture Placeholder 8"/>
          <p:cNvSpPr>
            <a:spLocks noGrp="1"/>
          </p:cNvSpPr>
          <p:nvPr>
            <p:ph type="pic" sz="quarter" idx="16"/>
          </p:nvPr>
        </p:nvSpPr>
        <p:spPr>
          <a:xfrm>
            <a:off x="6076950" y="3890420"/>
            <a:ext cx="2782092" cy="2235737"/>
          </a:xfrm>
          <a:prstGeom prst="rect">
            <a:avLst/>
          </a:prstGeom>
        </p:spPr>
        <p:txBody>
          <a:bodyPr/>
          <a:lstStyle/>
          <a:p>
            <a:r>
              <a:rPr lang="en-US"/>
              <a:t>Click icon to add picture</a:t>
            </a:r>
            <a:endParaRPr lang="en-GB"/>
          </a:p>
        </p:txBody>
      </p:sp>
      <p:sp>
        <p:nvSpPr>
          <p:cNvPr id="12" name="Text Placeholder 22"/>
          <p:cNvSpPr>
            <a:spLocks noGrp="1"/>
          </p:cNvSpPr>
          <p:nvPr>
            <p:ph type="body" sz="quarter" idx="17"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
        <p:nvSpPr>
          <p:cNvPr id="13" name="Title 1"/>
          <p:cNvSpPr>
            <a:spLocks noGrp="1"/>
          </p:cNvSpPr>
          <p:nvPr>
            <p:ph type="title"/>
          </p:nvPr>
        </p:nvSpPr>
        <p:spPr>
          <a:xfrm>
            <a:off x="457199" y="705204"/>
            <a:ext cx="8238319" cy="418645"/>
          </a:xfrm>
        </p:spPr>
        <p:txBody>
          <a:bodyPr/>
          <a:lstStyle/>
          <a:p>
            <a:r>
              <a:rPr lang="en-US"/>
              <a:t>Click to edit Master title style</a:t>
            </a:r>
            <a:endParaRPr lang="en-US" dirty="0"/>
          </a:p>
        </p:txBody>
      </p:sp>
    </p:spTree>
    <p:extLst>
      <p:ext uri="{BB962C8B-B14F-4D97-AF65-F5344CB8AC3E}">
        <p14:creationId xmlns:p14="http://schemas.microsoft.com/office/powerpoint/2010/main" val="3271452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2 Halves Content Slide">
    <p:spTree>
      <p:nvGrpSpPr>
        <p:cNvPr id="1" name=""/>
        <p:cNvGrpSpPr/>
        <p:nvPr/>
      </p:nvGrpSpPr>
      <p:grpSpPr>
        <a:xfrm>
          <a:off x="0" y="0"/>
          <a:ext cx="0" cy="0"/>
          <a:chOff x="0" y="0"/>
          <a:chExt cx="0" cy="0"/>
        </a:xfrm>
      </p:grpSpPr>
      <p:sp>
        <p:nvSpPr>
          <p:cNvPr id="7" name="Content Placeholder 1"/>
          <p:cNvSpPr>
            <a:spLocks noGrp="1"/>
          </p:cNvSpPr>
          <p:nvPr>
            <p:ph idx="1"/>
          </p:nvPr>
        </p:nvSpPr>
        <p:spPr>
          <a:xfrm>
            <a:off x="393031" y="1500110"/>
            <a:ext cx="4012006"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4"/>
          <p:cNvSpPr>
            <a:spLocks noGrp="1"/>
          </p:cNvSpPr>
          <p:nvPr>
            <p:ph idx="11"/>
          </p:nvPr>
        </p:nvSpPr>
        <p:spPr>
          <a:xfrm>
            <a:off x="4698217" y="1500110"/>
            <a:ext cx="4028595"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1"/>
            </a:lvl1pPr>
          </a:lstStyle>
          <a:p>
            <a:r>
              <a:rPr lang="en-US"/>
              <a:t>Click to edit Master title style</a:t>
            </a:r>
            <a:endParaRPr lang="en-US" dirty="0"/>
          </a:p>
        </p:txBody>
      </p:sp>
      <p:sp>
        <p:nvSpPr>
          <p:cNvPr id="6" name="Text Placeholder 22"/>
          <p:cNvSpPr>
            <a:spLocks noGrp="1"/>
          </p:cNvSpPr>
          <p:nvPr>
            <p:ph type="body" sz="quarter" idx="16"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Tree>
    <p:extLst>
      <p:ext uri="{BB962C8B-B14F-4D97-AF65-F5344CB8AC3E}">
        <p14:creationId xmlns:p14="http://schemas.microsoft.com/office/powerpoint/2010/main" val="3553023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1 Picture Content Slide">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393030" y="5683662"/>
            <a:ext cx="8238320" cy="714593"/>
          </a:xfrm>
          <a:prstGeom prst="rect">
            <a:avLst/>
          </a:prstGeom>
        </p:spPr>
        <p:txBody>
          <a:bodyPr/>
          <a:lstStyle>
            <a:lvl1pPr>
              <a:buNone/>
              <a:defRPr sz="1600">
                <a:solidFill>
                  <a:srgbClr val="53565A"/>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12" name="Picture Placeholder 2"/>
          <p:cNvSpPr>
            <a:spLocks noGrp="1"/>
          </p:cNvSpPr>
          <p:nvPr>
            <p:ph type="pic" idx="1" hasCustomPrompt="1"/>
          </p:nvPr>
        </p:nvSpPr>
        <p:spPr>
          <a:xfrm>
            <a:off x="393030" y="1500110"/>
            <a:ext cx="8238320" cy="3878033"/>
          </a:xfrm>
          <a:prstGeom prst="rect">
            <a:avLst/>
          </a:prstGeom>
        </p:spPr>
        <p:txBody>
          <a:bodyPr>
            <a:normAutofit/>
          </a:bodyPr>
          <a:lstStyle>
            <a:lvl1pPr marL="0" indent="0" algn="ctr">
              <a:buNone/>
              <a:defRPr sz="2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Picture here</a:t>
            </a:r>
          </a:p>
        </p:txBody>
      </p:sp>
      <p:sp>
        <p:nvSpPr>
          <p:cNvPr id="8"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lvl1pPr>
          </a:lstStyle>
          <a:p>
            <a:r>
              <a:rPr lang="en-US"/>
              <a:t>Click to edit Master title style</a:t>
            </a:r>
            <a:endParaRPr lang="en-US" dirty="0"/>
          </a:p>
        </p:txBody>
      </p:sp>
      <p:sp>
        <p:nvSpPr>
          <p:cNvPr id="7" name="Text Placeholder 22"/>
          <p:cNvSpPr>
            <a:spLocks noGrp="1"/>
          </p:cNvSpPr>
          <p:nvPr>
            <p:ph type="body" sz="quarter" idx="16"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Tree>
    <p:extLst>
      <p:ext uri="{BB962C8B-B14F-4D97-AF65-F5344CB8AC3E}">
        <p14:creationId xmlns:p14="http://schemas.microsoft.com/office/powerpoint/2010/main" val="3873125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ptop photo and tex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107801"/>
            <a:ext cx="9144000" cy="4748784"/>
          </a:xfrm>
          <a:prstGeom prst="rect">
            <a:avLst/>
          </a:prstGeom>
        </p:spPr>
      </p:pic>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107801"/>
            <a:ext cx="9144000" cy="4748784"/>
          </a:xfrm>
          <a:prstGeom prst="rect">
            <a:avLst/>
          </a:prstGeom>
        </p:spPr>
      </p:pic>
      <p:sp>
        <p:nvSpPr>
          <p:cNvPr id="3" name="Rectangle 2"/>
          <p:cNvSpPr/>
          <p:nvPr userDrawn="1"/>
        </p:nvSpPr>
        <p:spPr>
          <a:xfrm>
            <a:off x="4930776" y="2861673"/>
            <a:ext cx="3588384" cy="23126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1"/>
            </a:lvl1pPr>
          </a:lstStyle>
          <a:p>
            <a:r>
              <a:rPr lang="en-US"/>
              <a:t>Click to edit Master title style</a:t>
            </a:r>
            <a:endParaRPr lang="en-US" dirty="0"/>
          </a:p>
        </p:txBody>
      </p:sp>
      <p:sp>
        <p:nvSpPr>
          <p:cNvPr id="6" name="Content Placeholder 1"/>
          <p:cNvSpPr>
            <a:spLocks noGrp="1"/>
          </p:cNvSpPr>
          <p:nvPr>
            <p:ph idx="1"/>
          </p:nvPr>
        </p:nvSpPr>
        <p:spPr>
          <a:xfrm>
            <a:off x="393031" y="1500110"/>
            <a:ext cx="4012006" cy="4898146"/>
          </a:xfrm>
          <a:prstGeom prst="rect">
            <a:avLst/>
          </a:prstGeo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1885353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Section header 1 ">
    <p:spTree>
      <p:nvGrpSpPr>
        <p:cNvPr id="1" name=""/>
        <p:cNvGrpSpPr/>
        <p:nvPr/>
      </p:nvGrpSpPr>
      <p:grpSpPr>
        <a:xfrm>
          <a:off x="0" y="0"/>
          <a:ext cx="0" cy="0"/>
          <a:chOff x="0" y="0"/>
          <a:chExt cx="0" cy="0"/>
        </a:xfrm>
      </p:grpSpPr>
      <p:sp>
        <p:nvSpPr>
          <p:cNvPr id="7" name="Rectangle 6"/>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8313"/>
            <a:ext cx="6924554" cy="6881395"/>
          </a:xfrm>
          <a:prstGeom prst="rect">
            <a:avLst/>
          </a:prstGeom>
        </p:spPr>
      </p:pic>
      <p:sp>
        <p:nvSpPr>
          <p:cNvPr id="8" name="Rectangle 7"/>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32449" y="2658533"/>
            <a:ext cx="1714500" cy="1714500"/>
          </a:xfrm>
          <a:prstGeom prst="rect">
            <a:avLst/>
          </a:prstGeom>
        </p:spPr>
      </p:pic>
      <p:pic>
        <p:nvPicPr>
          <p:cNvPr id="9"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a:t>Add section header </a:t>
            </a:r>
          </a:p>
        </p:txBody>
      </p:sp>
    </p:spTree>
    <p:extLst>
      <p:ext uri="{BB962C8B-B14F-4D97-AF65-F5344CB8AC3E}">
        <p14:creationId xmlns:p14="http://schemas.microsoft.com/office/powerpoint/2010/main" val="3858183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sp>
        <p:nvSpPr>
          <p:cNvPr id="7" name="Rectangle 6"/>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7463" y="-8313"/>
            <a:ext cx="6866313" cy="6866313"/>
          </a:xfrm>
          <a:prstGeom prst="rect">
            <a:avLst/>
          </a:prstGeom>
        </p:spPr>
      </p:pic>
      <p:sp>
        <p:nvSpPr>
          <p:cNvPr id="8" name="Rectangle 7"/>
          <p:cNvSpPr/>
          <p:nvPr/>
        </p:nvSpPr>
        <p:spPr>
          <a:xfrm>
            <a:off x="-17462" y="2658533"/>
            <a:ext cx="9161462"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p:cNvPicPr>
            <a:picLocks/>
          </p:cNvPicPr>
          <p:nvPr/>
        </p:nvPicPr>
        <p:blipFill>
          <a:blip r:embed="rId3" cstate="screen">
            <a:extLst>
              <a:ext uri="{28A0092B-C50C-407E-A947-70E740481C1C}">
                <a14:useLocalDpi xmlns:a14="http://schemas.microsoft.com/office/drawing/2010/main"/>
              </a:ext>
            </a:extLst>
          </a:blip>
          <a:stretch>
            <a:fillRect/>
          </a:stretch>
        </p:blipFill>
        <p:spPr>
          <a:xfrm>
            <a:off x="7444800" y="2658534"/>
            <a:ext cx="1717200" cy="1717200"/>
          </a:xfrm>
          <a:prstGeom prst="rect">
            <a:avLst/>
          </a:prstGeom>
        </p:spPr>
      </p:pic>
      <p:pic>
        <p:nvPicPr>
          <p:cNvPr id="9"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a:t>Add section header </a:t>
            </a:r>
          </a:p>
        </p:txBody>
      </p:sp>
    </p:spTree>
    <p:extLst>
      <p:ext uri="{BB962C8B-B14F-4D97-AF65-F5344CB8AC3E}">
        <p14:creationId xmlns:p14="http://schemas.microsoft.com/office/powerpoint/2010/main" val="2997994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Section header 3">
    <p:spTree>
      <p:nvGrpSpPr>
        <p:cNvPr id="1" name=""/>
        <p:cNvGrpSpPr/>
        <p:nvPr/>
      </p:nvGrpSpPr>
      <p:grpSpPr>
        <a:xfrm>
          <a:off x="0" y="0"/>
          <a:ext cx="0" cy="0"/>
          <a:chOff x="0" y="0"/>
          <a:chExt cx="0" cy="0"/>
        </a:xfrm>
      </p:grpSpPr>
      <p:sp>
        <p:nvSpPr>
          <p:cNvPr id="6" name="Rectangle 5"/>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8313"/>
            <a:ext cx="6866313" cy="6866313"/>
          </a:xfrm>
          <a:prstGeom prst="rect">
            <a:avLst/>
          </a:prstGeom>
        </p:spPr>
      </p:pic>
      <p:sp>
        <p:nvSpPr>
          <p:cNvPr id="7" name="Rectangle 6"/>
          <p:cNvSpPr/>
          <p:nvPr/>
        </p:nvSpPr>
        <p:spPr>
          <a:xfrm>
            <a:off x="0" y="2659666"/>
            <a:ext cx="9178922"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63289" y="2658533"/>
            <a:ext cx="1715633" cy="1715633"/>
          </a:xfrm>
          <a:prstGeom prst="rect">
            <a:avLst/>
          </a:prstGeom>
        </p:spPr>
      </p:pic>
      <p:pic>
        <p:nvPicPr>
          <p:cNvPr id="8"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a:t>Add section header </a:t>
            </a:r>
          </a:p>
        </p:txBody>
      </p:sp>
    </p:spTree>
    <p:extLst>
      <p:ext uri="{BB962C8B-B14F-4D97-AF65-F5344CB8AC3E}">
        <p14:creationId xmlns:p14="http://schemas.microsoft.com/office/powerpoint/2010/main" val="1560531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Section header 4">
    <p:spTree>
      <p:nvGrpSpPr>
        <p:cNvPr id="1" name=""/>
        <p:cNvGrpSpPr/>
        <p:nvPr/>
      </p:nvGrpSpPr>
      <p:grpSpPr>
        <a:xfrm>
          <a:off x="0" y="0"/>
          <a:ext cx="0" cy="0"/>
          <a:chOff x="0" y="0"/>
          <a:chExt cx="0" cy="0"/>
        </a:xfrm>
      </p:grpSpPr>
      <p:sp>
        <p:nvSpPr>
          <p:cNvPr id="6" name="Rectangle 5"/>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8313"/>
            <a:ext cx="6866313" cy="6866313"/>
          </a:xfrm>
          <a:prstGeom prst="rect">
            <a:avLst/>
          </a:prstGeom>
        </p:spPr>
      </p:pic>
      <p:sp>
        <p:nvSpPr>
          <p:cNvPr id="8" name="Rectangle 7"/>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29499" y="2658532"/>
            <a:ext cx="1714501" cy="1714501"/>
          </a:xfrm>
          <a:prstGeom prst="rect">
            <a:avLst/>
          </a:prstGeom>
        </p:spPr>
      </p:pic>
      <p:pic>
        <p:nvPicPr>
          <p:cNvPr id="7"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a:t>Add section header </a:t>
            </a:r>
          </a:p>
        </p:txBody>
      </p:sp>
    </p:spTree>
    <p:extLst>
      <p:ext uri="{BB962C8B-B14F-4D97-AF65-F5344CB8AC3E}">
        <p14:creationId xmlns:p14="http://schemas.microsoft.com/office/powerpoint/2010/main" val="323583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Section Header 5">
    <p:spTree>
      <p:nvGrpSpPr>
        <p:cNvPr id="1" name=""/>
        <p:cNvGrpSpPr/>
        <p:nvPr/>
      </p:nvGrpSpPr>
      <p:grpSpPr>
        <a:xfrm>
          <a:off x="0" y="0"/>
          <a:ext cx="0" cy="0"/>
          <a:chOff x="0" y="0"/>
          <a:chExt cx="0" cy="0"/>
        </a:xfrm>
      </p:grpSpPr>
      <p:sp>
        <p:nvSpPr>
          <p:cNvPr id="6" name="Rectangle 5"/>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70" y="-8313"/>
            <a:ext cx="6691477" cy="6866313"/>
          </a:xfrm>
          <a:prstGeom prst="rect">
            <a:avLst/>
          </a:prstGeom>
        </p:spPr>
      </p:pic>
      <p:sp>
        <p:nvSpPr>
          <p:cNvPr id="9" name="Rectangle 8"/>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29500" y="2658533"/>
            <a:ext cx="1714500" cy="1714500"/>
          </a:xfrm>
          <a:prstGeom prst="rect">
            <a:avLst/>
          </a:prstGeom>
        </p:spPr>
      </p:pic>
      <p:pic>
        <p:nvPicPr>
          <p:cNvPr id="7"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a:t>Add section header </a:t>
            </a:r>
          </a:p>
        </p:txBody>
      </p:sp>
    </p:spTree>
    <p:extLst>
      <p:ext uri="{BB962C8B-B14F-4D97-AF65-F5344CB8AC3E}">
        <p14:creationId xmlns:p14="http://schemas.microsoft.com/office/powerpoint/2010/main" val="396370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Section Header 6">
    <p:spTree>
      <p:nvGrpSpPr>
        <p:cNvPr id="1" name=""/>
        <p:cNvGrpSpPr/>
        <p:nvPr/>
      </p:nvGrpSpPr>
      <p:grpSpPr>
        <a:xfrm>
          <a:off x="0" y="0"/>
          <a:ext cx="0" cy="0"/>
          <a:chOff x="0" y="0"/>
          <a:chExt cx="0" cy="0"/>
        </a:xfrm>
      </p:grpSpPr>
      <p:sp>
        <p:nvSpPr>
          <p:cNvPr id="6" name="Rectangle 5"/>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8313"/>
            <a:ext cx="6866313" cy="6866313"/>
          </a:xfrm>
          <a:prstGeom prst="rect">
            <a:avLst/>
          </a:prstGeom>
        </p:spPr>
      </p:pic>
      <p:sp>
        <p:nvSpPr>
          <p:cNvPr id="11" name="Rectangle 10"/>
          <p:cNvSpPr/>
          <p:nvPr/>
        </p:nvSpPr>
        <p:spPr>
          <a:xfrm>
            <a:off x="0" y="2659500"/>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48400" y="2660400"/>
            <a:ext cx="1713600" cy="1713600"/>
          </a:xfrm>
          <a:prstGeom prst="rect">
            <a:avLst/>
          </a:prstGeom>
        </p:spPr>
      </p:pic>
      <p:pic>
        <p:nvPicPr>
          <p:cNvPr id="7"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a:t>Add section header </a:t>
            </a:r>
          </a:p>
        </p:txBody>
      </p:sp>
      <p:pic>
        <p:nvPicPr>
          <p:cNvPr id="15"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6164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12" name="Rectangle 11"/>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21"/>
          <p:cNvSpPr txBox="1">
            <a:spLocks noChangeArrowheads="1"/>
          </p:cNvSpPr>
          <p:nvPr/>
        </p:nvSpPr>
        <p:spPr bwMode="auto">
          <a:xfrm>
            <a:off x="300038" y="6321425"/>
            <a:ext cx="4089082"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dirty="0">
                <a:solidFill>
                  <a:srgbClr val="FF8200"/>
                </a:solidFill>
                <a:latin typeface="NexusSansOT" pitchFamily="-104" charset="0"/>
              </a:rPr>
              <a:t>www.elsevier.com/research-intelligence</a:t>
            </a:r>
            <a:endParaRPr lang="en-US" sz="1400" dirty="0">
              <a:solidFill>
                <a:srgbClr val="53565A"/>
              </a:solidFill>
              <a:latin typeface="NexusSansOT" pitchFamily="-104" charset="0"/>
            </a:endParaRPr>
          </a:p>
        </p:txBody>
      </p:sp>
      <p:sp>
        <p:nvSpPr>
          <p:cNvPr id="10" name="Rectangle 9"/>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a:t>End slide</a:t>
            </a:r>
          </a:p>
        </p:txBody>
      </p:sp>
      <p:pic>
        <p:nvPicPr>
          <p:cNvPr id="14" name="Picture 2" descr="C:\Users\jamesc\Documents\Product Information\ERI General\Artfile Archive\Product Logos\Product Logos\Solution Suite Wordmarks 151 Orange\Ppt and Web\ELS_RI_Wordmark_151_RGB.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9099" y="2186256"/>
            <a:ext cx="3453293" cy="264536"/>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2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31807" y="1049338"/>
            <a:ext cx="2303462" cy="5094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991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B2C21FE4-3D8C-460F-91F0-A425632D4AAC}" type="datetimeFigureOut">
              <a:rPr lang="en-US" smtClean="0"/>
              <a:t>6/7/2018</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AFE6AD8B-A984-46F6-AB25-3B9C5C654E90}" type="slidenum">
              <a:rPr lang="en-US" smtClean="0"/>
              <a:t>‹#›</a:t>
            </a:fld>
            <a:endParaRPr lang="en-US"/>
          </a:p>
        </p:txBody>
      </p:sp>
    </p:spTree>
    <p:extLst>
      <p:ext uri="{BB962C8B-B14F-4D97-AF65-F5344CB8AC3E}">
        <p14:creationId xmlns:p14="http://schemas.microsoft.com/office/powerpoint/2010/main" val="253876167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6200567"/>
      </p:ext>
    </p:extLst>
  </p:cSld>
  <p:clrMapOvr>
    <a:masterClrMapping/>
  </p:clrMapOvr>
  <p:transition>
    <p:cover dir="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Body Content slide">
    <p:spTree>
      <p:nvGrpSpPr>
        <p:cNvPr id="1" name=""/>
        <p:cNvGrpSpPr/>
        <p:nvPr/>
      </p:nvGrpSpPr>
      <p:grpSpPr>
        <a:xfrm>
          <a:off x="0" y="0"/>
          <a:ext cx="0" cy="0"/>
          <a:chOff x="0" y="0"/>
          <a:chExt cx="0" cy="0"/>
        </a:xfrm>
      </p:grpSpPr>
      <p:sp>
        <p:nvSpPr>
          <p:cNvPr id="6"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a:t>Click to edit title</a:t>
            </a:r>
          </a:p>
        </p:txBody>
      </p:sp>
      <p:sp>
        <p:nvSpPr>
          <p:cNvPr id="3" name="Text Placeholder 2"/>
          <p:cNvSpPr>
            <a:spLocks noGrp="1"/>
          </p:cNvSpPr>
          <p:nvPr>
            <p:ph type="body" sz="quarter" idx="12"/>
          </p:nvPr>
        </p:nvSpPr>
        <p:spPr>
          <a:xfrm>
            <a:off x="292099" y="1271848"/>
            <a:ext cx="8514275" cy="4729942"/>
          </a:xfrm>
          <a:prstGeom prst="rect">
            <a:avLst/>
          </a:prstGeom>
        </p:spPr>
        <p:txBody>
          <a:bodyPr/>
          <a:lstStyle>
            <a:lvl1pPr>
              <a:defRPr b="0">
                <a:solidFill>
                  <a:schemeClr val="accent2"/>
                </a:solidFill>
              </a:defRPr>
            </a:lvl1pPr>
            <a:lvl2pPr>
              <a:defRPr>
                <a:solidFill>
                  <a:schemeClr val="accent2"/>
                </a:solidFill>
              </a:defRPr>
            </a:lvl2pPr>
            <a:lvl3pPr>
              <a:defRPr>
                <a:solidFill>
                  <a:schemeClr val="accent2"/>
                </a:solidFill>
              </a:defRPr>
            </a:lvl3pPr>
            <a:lvl4pPr>
              <a:defRPr sz="1600">
                <a:solidFill>
                  <a:schemeClr val="accent2"/>
                </a:solidFill>
                <a:latin typeface="Arial" panose="020B0604020202020204" pitchFamily="34" charset="0"/>
                <a:cs typeface="Arial" panose="020B0604020202020204" pitchFamily="34" charset="0"/>
              </a:defRPr>
            </a:lvl4pPr>
            <a:lvl5pPr>
              <a:defRPr sz="1600">
                <a:solidFill>
                  <a:schemeClr val="accent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196719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33" Type="http://schemas.openxmlformats.org/officeDocument/2006/relationships/image" Target="../media/image27.png"/><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29" Type="http://schemas.openxmlformats.org/officeDocument/2006/relationships/slideLayout" Target="../slideLayouts/slideLayout54.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32" Type="http://schemas.openxmlformats.org/officeDocument/2006/relationships/image" Target="../media/image2.png"/><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slideLayout" Target="../slideLayouts/slideLayout53.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31" Type="http://schemas.openxmlformats.org/officeDocument/2006/relationships/image" Target="../media/image1.jpeg"/><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slideLayout" Target="../slideLayouts/slideLayout52.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3" Type="http://schemas.openxmlformats.org/officeDocument/2006/relationships/slideLayout" Target="../slideLayouts/slideLayout57.xml"/><Relationship Id="rId21" Type="http://schemas.openxmlformats.org/officeDocument/2006/relationships/slideLayout" Target="../slideLayouts/slideLayout75.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slideLayout" Target="../slideLayouts/slideLayout74.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23" Type="http://schemas.openxmlformats.org/officeDocument/2006/relationships/image" Target="../media/image1.jpeg"/><Relationship Id="rId10" Type="http://schemas.openxmlformats.org/officeDocument/2006/relationships/slideLayout" Target="../slideLayouts/slideLayout64.xml"/><Relationship Id="rId19" Type="http://schemas.openxmlformats.org/officeDocument/2006/relationships/slideLayout" Target="../slideLayouts/slideLayout73.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slideLayout" Target="../slideLayouts/slideLayout93.xml"/><Relationship Id="rId3" Type="http://schemas.openxmlformats.org/officeDocument/2006/relationships/slideLayout" Target="../slideLayouts/slideLayout78.xml"/><Relationship Id="rId21" Type="http://schemas.openxmlformats.org/officeDocument/2006/relationships/slideLayout" Target="../slideLayouts/slideLayout96.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5" Type="http://schemas.openxmlformats.org/officeDocument/2006/relationships/image" Target="../media/image1.jpeg"/><Relationship Id="rId2" Type="http://schemas.openxmlformats.org/officeDocument/2006/relationships/slideLayout" Target="../slideLayouts/slideLayout77.xml"/><Relationship Id="rId16" Type="http://schemas.openxmlformats.org/officeDocument/2006/relationships/slideLayout" Target="../slideLayouts/slideLayout91.xml"/><Relationship Id="rId20" Type="http://schemas.openxmlformats.org/officeDocument/2006/relationships/slideLayout" Target="../slideLayouts/slideLayout95.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24" Type="http://schemas.openxmlformats.org/officeDocument/2006/relationships/theme" Target="../theme/theme4.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23" Type="http://schemas.openxmlformats.org/officeDocument/2006/relationships/slideLayout" Target="../slideLayouts/slideLayout98.xml"/><Relationship Id="rId10" Type="http://schemas.openxmlformats.org/officeDocument/2006/relationships/slideLayout" Target="../slideLayouts/slideLayout85.xml"/><Relationship Id="rId19" Type="http://schemas.openxmlformats.org/officeDocument/2006/relationships/slideLayout" Target="../slideLayouts/slideLayout94.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 Id="rId22" Type="http://schemas.openxmlformats.org/officeDocument/2006/relationships/slideLayout" Target="../slideLayouts/slideLayout9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slideLayout" Target="../slideLayouts/slideLayout111.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17" Type="http://schemas.openxmlformats.org/officeDocument/2006/relationships/image" Target="../media/image37.jpg"/><Relationship Id="rId2" Type="http://schemas.openxmlformats.org/officeDocument/2006/relationships/slideLayout" Target="../slideLayouts/slideLayout100.xml"/><Relationship Id="rId16" Type="http://schemas.openxmlformats.org/officeDocument/2006/relationships/theme" Target="../theme/theme5.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5" Type="http://schemas.openxmlformats.org/officeDocument/2006/relationships/slideLayout" Target="../slideLayouts/slideLayout11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slideLayout" Target="../slideLayouts/slideLayout11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slideLayout" Target="../slideLayouts/slideLayout126.xml"/><Relationship Id="rId18" Type="http://schemas.openxmlformats.org/officeDocument/2006/relationships/slideLayout" Target="../slideLayouts/slideLayout131.xml"/><Relationship Id="rId26" Type="http://schemas.openxmlformats.org/officeDocument/2006/relationships/theme" Target="../theme/theme6.xml"/><Relationship Id="rId3" Type="http://schemas.openxmlformats.org/officeDocument/2006/relationships/slideLayout" Target="../slideLayouts/slideLayout116.xml"/><Relationship Id="rId21" Type="http://schemas.openxmlformats.org/officeDocument/2006/relationships/slideLayout" Target="../slideLayouts/slideLayout134.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17" Type="http://schemas.openxmlformats.org/officeDocument/2006/relationships/slideLayout" Target="../slideLayouts/slideLayout130.xml"/><Relationship Id="rId25" Type="http://schemas.openxmlformats.org/officeDocument/2006/relationships/slideLayout" Target="../slideLayouts/slideLayout138.xml"/><Relationship Id="rId2" Type="http://schemas.openxmlformats.org/officeDocument/2006/relationships/slideLayout" Target="../slideLayouts/slideLayout115.xml"/><Relationship Id="rId16" Type="http://schemas.openxmlformats.org/officeDocument/2006/relationships/slideLayout" Target="../slideLayouts/slideLayout129.xml"/><Relationship Id="rId20" Type="http://schemas.openxmlformats.org/officeDocument/2006/relationships/slideLayout" Target="../slideLayouts/slideLayout133.xml"/><Relationship Id="rId29" Type="http://schemas.openxmlformats.org/officeDocument/2006/relationships/image" Target="../media/image27.png"/><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24" Type="http://schemas.openxmlformats.org/officeDocument/2006/relationships/slideLayout" Target="../slideLayouts/slideLayout137.xml"/><Relationship Id="rId5" Type="http://schemas.openxmlformats.org/officeDocument/2006/relationships/slideLayout" Target="../slideLayouts/slideLayout118.xml"/><Relationship Id="rId15" Type="http://schemas.openxmlformats.org/officeDocument/2006/relationships/slideLayout" Target="../slideLayouts/slideLayout128.xml"/><Relationship Id="rId23" Type="http://schemas.openxmlformats.org/officeDocument/2006/relationships/slideLayout" Target="../slideLayouts/slideLayout136.xml"/><Relationship Id="rId28" Type="http://schemas.openxmlformats.org/officeDocument/2006/relationships/image" Target="../media/image2.png"/><Relationship Id="rId10" Type="http://schemas.openxmlformats.org/officeDocument/2006/relationships/slideLayout" Target="../slideLayouts/slideLayout123.xml"/><Relationship Id="rId19" Type="http://schemas.openxmlformats.org/officeDocument/2006/relationships/slideLayout" Target="../slideLayouts/slideLayout132.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slideLayout" Target="../slideLayouts/slideLayout127.xml"/><Relationship Id="rId22" Type="http://schemas.openxmlformats.org/officeDocument/2006/relationships/slideLayout" Target="../slideLayouts/slideLayout135.xml"/><Relationship Id="rId27"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46.xml"/><Relationship Id="rId13" Type="http://schemas.openxmlformats.org/officeDocument/2006/relationships/slideLayout" Target="../slideLayouts/slideLayout151.xml"/><Relationship Id="rId18" Type="http://schemas.openxmlformats.org/officeDocument/2006/relationships/slideLayout" Target="../slideLayouts/slideLayout156.xml"/><Relationship Id="rId3" Type="http://schemas.openxmlformats.org/officeDocument/2006/relationships/slideLayout" Target="../slideLayouts/slideLayout141.xml"/><Relationship Id="rId21" Type="http://schemas.openxmlformats.org/officeDocument/2006/relationships/slideLayout" Target="../slideLayouts/slideLayout159.xml"/><Relationship Id="rId7" Type="http://schemas.openxmlformats.org/officeDocument/2006/relationships/slideLayout" Target="../slideLayouts/slideLayout145.xml"/><Relationship Id="rId12" Type="http://schemas.openxmlformats.org/officeDocument/2006/relationships/slideLayout" Target="../slideLayouts/slideLayout150.xml"/><Relationship Id="rId17" Type="http://schemas.openxmlformats.org/officeDocument/2006/relationships/slideLayout" Target="../slideLayouts/slideLayout155.xml"/><Relationship Id="rId2" Type="http://schemas.openxmlformats.org/officeDocument/2006/relationships/slideLayout" Target="../slideLayouts/slideLayout140.xml"/><Relationship Id="rId16" Type="http://schemas.openxmlformats.org/officeDocument/2006/relationships/slideLayout" Target="../slideLayouts/slideLayout154.xml"/><Relationship Id="rId20" Type="http://schemas.openxmlformats.org/officeDocument/2006/relationships/slideLayout" Target="../slideLayouts/slideLayout158.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24" Type="http://schemas.openxmlformats.org/officeDocument/2006/relationships/image" Target="../media/image2.png"/><Relationship Id="rId5" Type="http://schemas.openxmlformats.org/officeDocument/2006/relationships/slideLayout" Target="../slideLayouts/slideLayout143.xml"/><Relationship Id="rId15" Type="http://schemas.openxmlformats.org/officeDocument/2006/relationships/slideLayout" Target="../slideLayouts/slideLayout153.xml"/><Relationship Id="rId23" Type="http://schemas.openxmlformats.org/officeDocument/2006/relationships/image" Target="../media/image1.jpeg"/><Relationship Id="rId10" Type="http://schemas.openxmlformats.org/officeDocument/2006/relationships/slideLayout" Target="../slideLayouts/slideLayout148.xml"/><Relationship Id="rId19" Type="http://schemas.openxmlformats.org/officeDocument/2006/relationships/slideLayout" Target="../slideLayouts/slideLayout157.xml"/><Relationship Id="rId4" Type="http://schemas.openxmlformats.org/officeDocument/2006/relationships/slideLayout" Target="../slideLayouts/slideLayout142.xml"/><Relationship Id="rId9" Type="http://schemas.openxmlformats.org/officeDocument/2006/relationships/slideLayout" Target="../slideLayouts/slideLayout147.xml"/><Relationship Id="rId14" Type="http://schemas.openxmlformats.org/officeDocument/2006/relationships/slideLayout" Target="../slideLayouts/slideLayout152.xml"/><Relationship Id="rId22"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header.jpg"/>
          <p:cNvPicPr>
            <a:picLocks noChangeAspect="1"/>
          </p:cNvPicPr>
          <p:nvPr/>
        </p:nvPicPr>
        <p:blipFill>
          <a:blip r:embed="rId27"/>
          <a:stretch>
            <a:fillRect/>
          </a:stretch>
        </p:blipFill>
        <p:spPr>
          <a:xfrm>
            <a:off x="0" y="0"/>
            <a:ext cx="9144000" cy="375646"/>
          </a:xfrm>
          <a:prstGeom prst="rect">
            <a:avLst/>
          </a:prstGeom>
        </p:spPr>
      </p:pic>
      <p:sp>
        <p:nvSpPr>
          <p:cNvPr id="13"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p>
            <a:r>
              <a:rPr lang="en-US" dirty="0"/>
              <a:t>Title of Slide</a:t>
            </a:r>
          </a:p>
        </p:txBody>
      </p:sp>
      <p:sp>
        <p:nvSpPr>
          <p:cNvPr id="14" name="Text Placeholder 8"/>
          <p:cNvSpPr>
            <a:spLocks noGrp="1"/>
          </p:cNvSpPr>
          <p:nvPr>
            <p:ph type="body" idx="1"/>
          </p:nvPr>
        </p:nvSpPr>
        <p:spPr>
          <a:xfrm>
            <a:off x="393031" y="1500110"/>
            <a:ext cx="8238318" cy="489814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7"/>
          <p:cNvSpPr txBox="1"/>
          <p:nvPr/>
        </p:nvSpPr>
        <p:spPr>
          <a:xfrm>
            <a:off x="8316275" y="86049"/>
            <a:ext cx="592667" cy="200055"/>
          </a:xfrm>
          <a:prstGeom prst="rect">
            <a:avLst/>
          </a:prstGeom>
          <a:noFill/>
        </p:spPr>
        <p:txBody>
          <a:bodyPr wrap="square" rtlCol="0">
            <a:spAutoFit/>
          </a:bodyPr>
          <a:lstStyle/>
          <a:p>
            <a:pPr algn="r"/>
            <a:r>
              <a:rPr lang="en-US" sz="700" b="1" dirty="0">
                <a:solidFill>
                  <a:prstClr val="white"/>
                </a:solidFill>
                <a:cs typeface="Arial" pitchFamily="34" charset="0"/>
              </a:rPr>
              <a:t>|     </a:t>
            </a:r>
            <a:fld id="{0458CB15-4049-3E44-A91F-E9E0F94EC727}" type="slidenum">
              <a:rPr lang="en-US" sz="700" b="1" smtClean="0">
                <a:solidFill>
                  <a:prstClr val="white"/>
                </a:solidFill>
                <a:cs typeface="Arial" pitchFamily="34" charset="0"/>
              </a:rPr>
              <a:pPr algn="r"/>
              <a:t>‹#›</a:t>
            </a:fld>
            <a:endParaRPr lang="en-US" sz="700" b="1" dirty="0" err="1">
              <a:solidFill>
                <a:prstClr val="white"/>
              </a:solidFill>
              <a:cs typeface="Arial" pitchFamily="34" charset="0"/>
            </a:endParaRPr>
          </a:p>
        </p:txBody>
      </p:sp>
      <p:pic>
        <p:nvPicPr>
          <p:cNvPr id="6" name="Picture 5"/>
          <p:cNvPicPr>
            <a:picLocks noChangeAspect="1"/>
          </p:cNvPicPr>
          <p:nvPr/>
        </p:nvPicPr>
        <p:blipFill>
          <a:blip r:embed="rId28" cstate="screen">
            <a:extLst>
              <a:ext uri="{28A0092B-C50C-407E-A947-70E740481C1C}">
                <a14:useLocalDpi xmlns:a14="http://schemas.microsoft.com/office/drawing/2010/main"/>
              </a:ext>
            </a:extLst>
          </a:blip>
          <a:stretch>
            <a:fillRect/>
          </a:stretch>
        </p:blipFill>
        <p:spPr>
          <a:xfrm rot="10800000" flipH="1" flipV="1">
            <a:off x="6522714" y="117710"/>
            <a:ext cx="1933450" cy="147285"/>
          </a:xfrm>
          <a:prstGeom prst="rect">
            <a:avLst/>
          </a:prstGeom>
        </p:spPr>
      </p:pic>
      <p:sp>
        <p:nvSpPr>
          <p:cNvPr id="7" name="TextBox 6"/>
          <p:cNvSpPr txBox="1"/>
          <p:nvPr/>
        </p:nvSpPr>
        <p:spPr>
          <a:xfrm>
            <a:off x="8316275" y="86049"/>
            <a:ext cx="592667" cy="200055"/>
          </a:xfrm>
          <a:prstGeom prst="rect">
            <a:avLst/>
          </a:prstGeom>
          <a:noFill/>
        </p:spPr>
        <p:txBody>
          <a:bodyPr wrap="square" rtlCol="0">
            <a:spAutoFit/>
          </a:bodyPr>
          <a:lstStyle/>
          <a:p>
            <a:pPr algn="r"/>
            <a:r>
              <a:rPr lang="en-US" sz="700" b="1" dirty="0">
                <a:solidFill>
                  <a:prstClr val="white"/>
                </a:solidFill>
                <a:cs typeface="Arial" pitchFamily="34" charset="0"/>
              </a:rPr>
              <a:t>|     </a:t>
            </a:r>
            <a:fld id="{0458CB15-4049-3E44-A91F-E9E0F94EC727}" type="slidenum">
              <a:rPr lang="en-US" sz="700" b="1" smtClean="0">
                <a:solidFill>
                  <a:prstClr val="white"/>
                </a:solidFill>
                <a:cs typeface="Arial" pitchFamily="34" charset="0"/>
              </a:rPr>
              <a:pPr algn="r"/>
              <a:t>‹#›</a:t>
            </a:fld>
            <a:endParaRPr lang="en-US" sz="700" b="1" dirty="0" err="1">
              <a:solidFill>
                <a:prstClr val="white"/>
              </a:solidFill>
              <a:cs typeface="Arial" pitchFamily="34" charset="0"/>
            </a:endParaRPr>
          </a:p>
        </p:txBody>
      </p:sp>
      <p:pic>
        <p:nvPicPr>
          <p:cNvPr id="10" name="Picture 9" descr="header.jpg"/>
          <p:cNvPicPr>
            <a:picLocks noChangeAspect="1"/>
          </p:cNvPicPr>
          <p:nvPr/>
        </p:nvPicPr>
        <p:blipFill>
          <a:blip r:embed="rId27"/>
          <a:stretch>
            <a:fillRect/>
          </a:stretch>
        </p:blipFill>
        <p:spPr>
          <a:xfrm>
            <a:off x="0" y="0"/>
            <a:ext cx="9144000" cy="375646"/>
          </a:xfrm>
          <a:prstGeom prst="rect">
            <a:avLst/>
          </a:prstGeom>
        </p:spPr>
      </p:pic>
      <p:sp>
        <p:nvSpPr>
          <p:cNvPr id="11" name="TextBox 10"/>
          <p:cNvSpPr txBox="1"/>
          <p:nvPr/>
        </p:nvSpPr>
        <p:spPr>
          <a:xfrm>
            <a:off x="8316275" y="86049"/>
            <a:ext cx="592667" cy="200055"/>
          </a:xfrm>
          <a:prstGeom prst="rect">
            <a:avLst/>
          </a:prstGeom>
          <a:noFill/>
        </p:spPr>
        <p:txBody>
          <a:bodyPr wrap="square" rtlCol="0">
            <a:spAutoFit/>
          </a:bodyPr>
          <a:lstStyle/>
          <a:p>
            <a:pPr algn="r"/>
            <a:r>
              <a:rPr lang="en-US" sz="700" b="1" dirty="0">
                <a:solidFill>
                  <a:prstClr val="white"/>
                </a:solidFill>
                <a:cs typeface="Arial" pitchFamily="34" charset="0"/>
              </a:rPr>
              <a:t>|     </a:t>
            </a:r>
            <a:fld id="{0458CB15-4049-3E44-A91F-E9E0F94EC727}" type="slidenum">
              <a:rPr lang="en-US" sz="700" b="1" smtClean="0">
                <a:solidFill>
                  <a:prstClr val="white"/>
                </a:solidFill>
                <a:cs typeface="Arial" pitchFamily="34" charset="0"/>
              </a:rPr>
              <a:pPr algn="r"/>
              <a:t>‹#›</a:t>
            </a:fld>
            <a:endParaRPr lang="en-US" sz="700" b="1" dirty="0" err="1">
              <a:solidFill>
                <a:prstClr val="white"/>
              </a:solidFill>
              <a:cs typeface="Arial" pitchFamily="34" charset="0"/>
            </a:endParaRPr>
          </a:p>
        </p:txBody>
      </p:sp>
      <p:pic>
        <p:nvPicPr>
          <p:cNvPr id="2" name="Picture 1"/>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6906087" y="108093"/>
            <a:ext cx="1482337" cy="155967"/>
          </a:xfrm>
          <a:prstGeom prst="rect">
            <a:avLst/>
          </a:prstGeom>
        </p:spPr>
      </p:pic>
    </p:spTree>
    <p:extLst>
      <p:ext uri="{BB962C8B-B14F-4D97-AF65-F5344CB8AC3E}">
        <p14:creationId xmlns:p14="http://schemas.microsoft.com/office/powerpoint/2010/main" val="332609047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9" r:id="rId23"/>
    <p:sldLayoutId id="2147483700" r:id="rId24"/>
    <p:sldLayoutId id="2147483702" r:id="rId25"/>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457200" rtl="0" eaLnBrk="1" latinLnBrk="0" hangingPunct="1">
        <a:spcBef>
          <a:spcPct val="0"/>
        </a:spcBef>
        <a:buNone/>
        <a:defRPr sz="2400" b="1" i="0" kern="1200">
          <a:solidFill>
            <a:schemeClr val="accent1"/>
          </a:solidFill>
          <a:latin typeface="Arial Bold"/>
          <a:ea typeface="+mj-ea"/>
          <a:cs typeface="Arial Bold"/>
        </a:defRPr>
      </a:lvl1pPr>
    </p:titleStyle>
    <p:bodyStyle>
      <a:lvl1pPr marL="342900" indent="-256032" algn="l" defTabSz="457200" rtl="0" eaLnBrk="1" latinLnBrk="0" hangingPunct="1">
        <a:spcBef>
          <a:spcPct val="20000"/>
        </a:spcBef>
        <a:buFont typeface="Arial"/>
        <a:buChar char="•"/>
        <a:defRPr sz="2000" kern="1200">
          <a:solidFill>
            <a:srgbClr val="53565A"/>
          </a:solidFill>
          <a:latin typeface="Arial"/>
          <a:ea typeface="+mn-ea"/>
          <a:cs typeface="Arial"/>
        </a:defRPr>
      </a:lvl1pPr>
      <a:lvl2pPr marL="742950" indent="-285750" algn="l" defTabSz="457200" rtl="0" eaLnBrk="1" latinLnBrk="0" hangingPunct="1">
        <a:spcBef>
          <a:spcPct val="20000"/>
        </a:spcBef>
        <a:buSzPct val="80000"/>
        <a:buFont typeface="Arial" pitchFamily="34" charset="0"/>
        <a:buChar char="-"/>
        <a:defRPr sz="1800" kern="1200">
          <a:solidFill>
            <a:srgbClr val="53565A"/>
          </a:solidFill>
          <a:latin typeface="Arial"/>
          <a:ea typeface="+mn-ea"/>
          <a:cs typeface="+mn-cs"/>
        </a:defRPr>
      </a:lvl2pPr>
      <a:lvl3pPr marL="1143000" indent="-228600" algn="l" defTabSz="457200" rtl="0" eaLnBrk="1" latinLnBrk="0" hangingPunct="1">
        <a:spcBef>
          <a:spcPct val="20000"/>
        </a:spcBef>
        <a:buSzPct val="90000"/>
        <a:buFont typeface="Courier New" pitchFamily="49" charset="0"/>
        <a:buChar char="o"/>
        <a:defRPr sz="1600" kern="1200">
          <a:solidFill>
            <a:srgbClr val="53565A"/>
          </a:solidFill>
          <a:latin typeface="Arial"/>
          <a:ea typeface="+mn-ea"/>
          <a:cs typeface="+mn-cs"/>
        </a:defRPr>
      </a:lvl3pPr>
      <a:lvl4pPr marL="1600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4pPr>
      <a:lvl5pPr marL="20574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5pPr>
      <a:lvl6pPr marL="25146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6pPr>
      <a:lvl7pPr marL="29718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7pPr>
      <a:lvl8pPr marL="34290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8pPr>
      <a:lvl9pPr marL="3886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header.jpg"/>
          <p:cNvPicPr>
            <a:picLocks noChangeAspect="1"/>
          </p:cNvPicPr>
          <p:nvPr/>
        </p:nvPicPr>
        <p:blipFill>
          <a:blip r:embed="rId31"/>
          <a:stretch>
            <a:fillRect/>
          </a:stretch>
        </p:blipFill>
        <p:spPr>
          <a:xfrm>
            <a:off x="0" y="0"/>
            <a:ext cx="9144000" cy="375646"/>
          </a:xfrm>
          <a:prstGeom prst="rect">
            <a:avLst/>
          </a:prstGeom>
        </p:spPr>
      </p:pic>
      <p:sp>
        <p:nvSpPr>
          <p:cNvPr id="13" name="Title Placeholder 1"/>
          <p:cNvSpPr>
            <a:spLocks noGrp="1"/>
          </p:cNvSpPr>
          <p:nvPr>
            <p:ph type="title"/>
          </p:nvPr>
        </p:nvSpPr>
        <p:spPr>
          <a:xfrm>
            <a:off x="457200" y="705206"/>
            <a:ext cx="8238319" cy="418645"/>
          </a:xfrm>
          <a:prstGeom prst="rect">
            <a:avLst/>
          </a:prstGeom>
        </p:spPr>
        <p:txBody>
          <a:bodyPr vert="horz" lIns="91440" tIns="45720" rIns="91440" bIns="45720" rtlCol="0" anchor="ctr">
            <a:noAutofit/>
          </a:bodyPr>
          <a:lstStyle/>
          <a:p>
            <a:r>
              <a:rPr lang="en-US" dirty="0"/>
              <a:t>Title of Slide</a:t>
            </a:r>
          </a:p>
        </p:txBody>
      </p:sp>
      <p:sp>
        <p:nvSpPr>
          <p:cNvPr id="14" name="Text Placeholder 8"/>
          <p:cNvSpPr>
            <a:spLocks noGrp="1"/>
          </p:cNvSpPr>
          <p:nvPr>
            <p:ph type="body" idx="1"/>
          </p:nvPr>
        </p:nvSpPr>
        <p:spPr>
          <a:xfrm>
            <a:off x="393031" y="1500110"/>
            <a:ext cx="8238318" cy="4898146"/>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8" name="TextBox 7"/>
          <p:cNvSpPr txBox="1"/>
          <p:nvPr/>
        </p:nvSpPr>
        <p:spPr>
          <a:xfrm>
            <a:off x="8316276" y="86051"/>
            <a:ext cx="592667" cy="200055"/>
          </a:xfrm>
          <a:prstGeom prst="rect">
            <a:avLst/>
          </a:prstGeom>
          <a:noFill/>
        </p:spPr>
        <p:txBody>
          <a:bodyPr wrap="square" rtlCol="0">
            <a:spAutoFit/>
          </a:bodyPr>
          <a:lstStyle/>
          <a:p>
            <a:pPr algn="r"/>
            <a:r>
              <a:rPr lang="en-US" sz="700" b="1" dirty="0">
                <a:solidFill>
                  <a:prstClr val="white"/>
                </a:solidFill>
                <a:latin typeface="Verdana" panose="020B0604030504040204" pitchFamily="34" charset="0"/>
                <a:ea typeface="Verdana" panose="020B0604030504040204" pitchFamily="34" charset="0"/>
                <a:cs typeface="Verdana" panose="020B0604030504040204" pitchFamily="34" charset="0"/>
              </a:rPr>
              <a:t>|     </a:t>
            </a:r>
            <a:fld id="{0458CB15-4049-3E44-A91F-E9E0F94EC727}" type="slidenum">
              <a:rPr lang="en-US" sz="700" b="1" smtClean="0">
                <a:solidFill>
                  <a:prstClr val="white"/>
                </a:solidFill>
                <a:latin typeface="Verdana" panose="020B0604030504040204" pitchFamily="34" charset="0"/>
                <a:ea typeface="Verdana" panose="020B0604030504040204" pitchFamily="34" charset="0"/>
                <a:cs typeface="Verdana" panose="020B0604030504040204" pitchFamily="34" charset="0"/>
              </a:rPr>
              <a:pPr algn="r"/>
              <a:t>‹#›</a:t>
            </a:fld>
            <a:endParaRPr lang="en-US" sz="700" b="1" dirty="0" err="1">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p:cNvPicPr>
            <a:picLocks noChangeAspect="1"/>
          </p:cNvPicPr>
          <p:nvPr/>
        </p:nvPicPr>
        <p:blipFill>
          <a:blip r:embed="rId32" cstate="screen">
            <a:extLst>
              <a:ext uri="{28A0092B-C50C-407E-A947-70E740481C1C}">
                <a14:useLocalDpi xmlns:a14="http://schemas.microsoft.com/office/drawing/2010/main"/>
              </a:ext>
            </a:extLst>
          </a:blip>
          <a:stretch>
            <a:fillRect/>
          </a:stretch>
        </p:blipFill>
        <p:spPr>
          <a:xfrm rot="10800000" flipH="1" flipV="1">
            <a:off x="6522714" y="117712"/>
            <a:ext cx="1933450" cy="147285"/>
          </a:xfrm>
          <a:prstGeom prst="rect">
            <a:avLst/>
          </a:prstGeom>
        </p:spPr>
      </p:pic>
      <p:sp>
        <p:nvSpPr>
          <p:cNvPr id="7" name="TextBox 6"/>
          <p:cNvSpPr txBox="1"/>
          <p:nvPr/>
        </p:nvSpPr>
        <p:spPr>
          <a:xfrm>
            <a:off x="8316276" y="86051"/>
            <a:ext cx="592667" cy="200055"/>
          </a:xfrm>
          <a:prstGeom prst="rect">
            <a:avLst/>
          </a:prstGeom>
          <a:noFill/>
        </p:spPr>
        <p:txBody>
          <a:bodyPr wrap="square" rtlCol="0">
            <a:spAutoFit/>
          </a:bodyPr>
          <a:lstStyle/>
          <a:p>
            <a:pPr algn="r"/>
            <a:r>
              <a:rPr lang="en-US" sz="700" b="1" dirty="0">
                <a:solidFill>
                  <a:prstClr val="white"/>
                </a:solidFill>
                <a:latin typeface="Verdana" panose="020B0604030504040204" pitchFamily="34" charset="0"/>
                <a:ea typeface="Verdana" panose="020B0604030504040204" pitchFamily="34" charset="0"/>
                <a:cs typeface="Verdana" panose="020B0604030504040204" pitchFamily="34" charset="0"/>
              </a:rPr>
              <a:t>|     </a:t>
            </a:r>
            <a:fld id="{0458CB15-4049-3E44-A91F-E9E0F94EC727}" type="slidenum">
              <a:rPr lang="en-US" sz="700" b="1" smtClean="0">
                <a:solidFill>
                  <a:prstClr val="white"/>
                </a:solidFill>
                <a:latin typeface="Verdana" panose="020B0604030504040204" pitchFamily="34" charset="0"/>
                <a:ea typeface="Verdana" panose="020B0604030504040204" pitchFamily="34" charset="0"/>
                <a:cs typeface="Verdana" panose="020B0604030504040204" pitchFamily="34" charset="0"/>
              </a:rPr>
              <a:pPr algn="r"/>
              <a:t>‹#›</a:t>
            </a:fld>
            <a:endParaRPr lang="en-US" sz="700" b="1" dirty="0" err="1">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pic>
        <p:nvPicPr>
          <p:cNvPr id="10" name="Picture 9" descr="header.jpg"/>
          <p:cNvPicPr>
            <a:picLocks noChangeAspect="1"/>
          </p:cNvPicPr>
          <p:nvPr/>
        </p:nvPicPr>
        <p:blipFill>
          <a:blip r:embed="rId31"/>
          <a:stretch>
            <a:fillRect/>
          </a:stretch>
        </p:blipFill>
        <p:spPr>
          <a:xfrm>
            <a:off x="0" y="0"/>
            <a:ext cx="9144000" cy="375646"/>
          </a:xfrm>
          <a:prstGeom prst="rect">
            <a:avLst/>
          </a:prstGeom>
        </p:spPr>
      </p:pic>
      <p:sp>
        <p:nvSpPr>
          <p:cNvPr id="11" name="TextBox 10"/>
          <p:cNvSpPr txBox="1"/>
          <p:nvPr/>
        </p:nvSpPr>
        <p:spPr>
          <a:xfrm>
            <a:off x="8316276" y="86051"/>
            <a:ext cx="592667" cy="200055"/>
          </a:xfrm>
          <a:prstGeom prst="rect">
            <a:avLst/>
          </a:prstGeom>
          <a:noFill/>
        </p:spPr>
        <p:txBody>
          <a:bodyPr wrap="square" rtlCol="0">
            <a:spAutoFit/>
          </a:bodyPr>
          <a:lstStyle/>
          <a:p>
            <a:pPr algn="r"/>
            <a:r>
              <a:rPr lang="en-US" sz="700" b="1" dirty="0">
                <a:solidFill>
                  <a:prstClr val="white"/>
                </a:solidFill>
                <a:latin typeface="Verdana" panose="020B0604030504040204" pitchFamily="34" charset="0"/>
                <a:ea typeface="Verdana" panose="020B0604030504040204" pitchFamily="34" charset="0"/>
                <a:cs typeface="Verdana" panose="020B0604030504040204" pitchFamily="34" charset="0"/>
              </a:rPr>
              <a:t>|     </a:t>
            </a:r>
            <a:fld id="{0458CB15-4049-3E44-A91F-E9E0F94EC727}" type="slidenum">
              <a:rPr lang="en-US" sz="700" b="1" smtClean="0">
                <a:solidFill>
                  <a:prstClr val="white"/>
                </a:solidFill>
                <a:latin typeface="Verdana" panose="020B0604030504040204" pitchFamily="34" charset="0"/>
                <a:ea typeface="Verdana" panose="020B0604030504040204" pitchFamily="34" charset="0"/>
                <a:cs typeface="Verdana" panose="020B0604030504040204" pitchFamily="34" charset="0"/>
              </a:rPr>
              <a:pPr algn="r"/>
              <a:t>‹#›</a:t>
            </a:fld>
            <a:endParaRPr lang="en-US" sz="700" b="1" dirty="0" err="1">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pic>
        <p:nvPicPr>
          <p:cNvPr id="12" name="Picture 11"/>
          <p:cNvPicPr>
            <a:picLocks noChangeAspect="1"/>
          </p:cNvPicPr>
          <p:nvPr/>
        </p:nvPicPr>
        <p:blipFill>
          <a:blip r:embed="rId32" cstate="screen">
            <a:extLst>
              <a:ext uri="{28A0092B-C50C-407E-A947-70E740481C1C}">
                <a14:useLocalDpi xmlns:a14="http://schemas.microsoft.com/office/drawing/2010/main"/>
              </a:ext>
            </a:extLst>
          </a:blip>
          <a:stretch>
            <a:fillRect/>
          </a:stretch>
        </p:blipFill>
        <p:spPr>
          <a:xfrm rot="10800000" flipH="1" flipV="1">
            <a:off x="6522714" y="117712"/>
            <a:ext cx="1933450" cy="147285"/>
          </a:xfrm>
          <a:prstGeom prst="rect">
            <a:avLst/>
          </a:prstGeom>
        </p:spPr>
      </p:pic>
      <p:sp>
        <p:nvSpPr>
          <p:cNvPr id="15" name="TextBox 14"/>
          <p:cNvSpPr txBox="1"/>
          <p:nvPr userDrawn="1"/>
        </p:nvSpPr>
        <p:spPr>
          <a:xfrm>
            <a:off x="8531680" y="147390"/>
            <a:ext cx="269421" cy="200055"/>
          </a:xfrm>
          <a:prstGeom prst="rect">
            <a:avLst/>
          </a:prstGeom>
          <a:noFill/>
        </p:spPr>
        <p:txBody>
          <a:bodyPr wrap="square" rtlCol="0">
            <a:spAutoFit/>
          </a:bodyPr>
          <a:lstStyle/>
          <a:p>
            <a:r>
              <a:rPr lang="en-US" sz="700" dirty="0">
                <a:solidFill>
                  <a:srgbClr val="FFFFFF"/>
                </a:solidFill>
                <a:latin typeface="Verdana" panose="020B0604030504040204" pitchFamily="34" charset="0"/>
                <a:ea typeface="Verdana" panose="020B0604030504040204" pitchFamily="34" charset="0"/>
                <a:cs typeface="Verdana" panose="020B0604030504040204" pitchFamily="34" charset="0"/>
              </a:rPr>
              <a:t> |</a:t>
            </a:r>
          </a:p>
        </p:txBody>
      </p:sp>
      <p:sp>
        <p:nvSpPr>
          <p:cNvPr id="16" name="Slide Number Placeholder 7"/>
          <p:cNvSpPr txBox="1">
            <a:spLocks/>
          </p:cNvSpPr>
          <p:nvPr userDrawn="1"/>
        </p:nvSpPr>
        <p:spPr>
          <a:xfrm>
            <a:off x="8531679" y="60334"/>
            <a:ext cx="457200" cy="327933"/>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fld id="{DA15E891-66B8-4B28-AB8F-05A4B1DE573C}" type="slidenum">
              <a:rPr lang="en-US" sz="700" smtClean="0">
                <a:solidFill>
                  <a:srgbClr val="FFFFFF"/>
                </a:solidFill>
                <a:latin typeface="Verdana" panose="020B0604030504040204" pitchFamily="34" charset="0"/>
                <a:ea typeface="Verdana" panose="020B0604030504040204" pitchFamily="34" charset="0"/>
                <a:cs typeface="Verdana" panose="020B0604030504040204" pitchFamily="34" charset="0"/>
              </a:rPr>
              <a:pPr defTabSz="914400"/>
              <a:t>‹#›</a:t>
            </a:fld>
            <a:endParaRPr lang="en-US" sz="700"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TextBox 16"/>
          <p:cNvSpPr txBox="1"/>
          <p:nvPr userDrawn="1"/>
        </p:nvSpPr>
        <p:spPr>
          <a:xfrm>
            <a:off x="8531680" y="65930"/>
            <a:ext cx="269421" cy="200055"/>
          </a:xfrm>
          <a:prstGeom prst="rect">
            <a:avLst/>
          </a:prstGeom>
          <a:noFill/>
        </p:spPr>
        <p:txBody>
          <a:bodyPr wrap="square" rtlCol="0">
            <a:spAutoFit/>
          </a:bodyPr>
          <a:lstStyle/>
          <a:p>
            <a:r>
              <a:rPr lang="en-US" sz="700" dirty="0">
                <a:solidFill>
                  <a:srgbClr val="FFFFFF"/>
                </a:solidFill>
                <a:latin typeface="Verdana" panose="020B0604030504040204" pitchFamily="34" charset="0"/>
                <a:ea typeface="Verdana" panose="020B0604030504040204" pitchFamily="34" charset="0"/>
                <a:cs typeface="Verdana" panose="020B0604030504040204" pitchFamily="34" charset="0"/>
              </a:rPr>
              <a:t> |</a:t>
            </a:r>
          </a:p>
        </p:txBody>
      </p:sp>
      <p:pic>
        <p:nvPicPr>
          <p:cNvPr id="18" name="Picture 17"/>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rot="10800000" flipH="1" flipV="1">
            <a:off x="6306196" y="98521"/>
            <a:ext cx="2294755" cy="174808"/>
          </a:xfrm>
          <a:prstGeom prst="rect">
            <a:avLst/>
          </a:prstGeom>
        </p:spPr>
      </p:pic>
      <p:pic>
        <p:nvPicPr>
          <p:cNvPr id="19" name="Picture 18" descr="header.jpg"/>
          <p:cNvPicPr>
            <a:picLocks noChangeAspect="1"/>
          </p:cNvPicPr>
          <p:nvPr userDrawn="1"/>
        </p:nvPicPr>
        <p:blipFill>
          <a:blip r:embed="rId31"/>
          <a:stretch>
            <a:fillRect/>
          </a:stretch>
        </p:blipFill>
        <p:spPr>
          <a:xfrm>
            <a:off x="0" y="0"/>
            <a:ext cx="9144000" cy="375646"/>
          </a:xfrm>
          <a:prstGeom prst="rect">
            <a:avLst/>
          </a:prstGeom>
        </p:spPr>
      </p:pic>
      <p:pic>
        <p:nvPicPr>
          <p:cNvPr id="20" name="Picture 19"/>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rot="10800000" flipH="1" flipV="1">
            <a:off x="6306196" y="98521"/>
            <a:ext cx="2294755" cy="174808"/>
          </a:xfrm>
          <a:prstGeom prst="rect">
            <a:avLst/>
          </a:prstGeom>
        </p:spPr>
      </p:pic>
      <p:sp>
        <p:nvSpPr>
          <p:cNvPr id="21" name="Slide Number Placeholder 7"/>
          <p:cNvSpPr txBox="1">
            <a:spLocks/>
          </p:cNvSpPr>
          <p:nvPr userDrawn="1"/>
        </p:nvSpPr>
        <p:spPr>
          <a:xfrm>
            <a:off x="8474338" y="-7655"/>
            <a:ext cx="587784" cy="354522"/>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a:solidFill>
                  <a:srgbClr val="FFFFFF"/>
                </a:solidFill>
                <a:latin typeface="Verdana" panose="020B0604030504040204" pitchFamily="34" charset="0"/>
                <a:ea typeface="Verdana" panose="020B0604030504040204" pitchFamily="34" charset="0"/>
                <a:cs typeface="Verdana" panose="020B0604030504040204" pitchFamily="34" charset="0"/>
              </a:rPr>
              <a:t>   |   </a:t>
            </a:r>
            <a:fld id="{DA15E891-66B8-4B28-AB8F-05A4B1DE573C}" type="slidenum">
              <a:rPr lang="en-US" sz="700" smtClean="0">
                <a:solidFill>
                  <a:srgbClr val="FFFFFF"/>
                </a:solidFill>
                <a:latin typeface="Verdana" panose="020B0604030504040204" pitchFamily="34" charset="0"/>
                <a:ea typeface="Verdana" panose="020B0604030504040204" pitchFamily="34" charset="0"/>
                <a:cs typeface="Verdana" panose="020B0604030504040204" pitchFamily="34" charset="0"/>
              </a:rPr>
              <a:pPr/>
              <a:t>‹#›</a:t>
            </a:fld>
            <a:endParaRPr lang="en-US" sz="700"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sp>
        <p:nvSpPr>
          <p:cNvPr id="2" name="日期占位符 1"/>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baseline="0">
                <a:solidFill>
                  <a:schemeClr val="tx1">
                    <a:tint val="75000"/>
                  </a:schemeClr>
                </a:solidFill>
                <a:latin typeface="Verdana" panose="020B0604030504040204" pitchFamily="34" charset="0"/>
                <a:ea typeface="微软雅黑 Light" panose="020B0502040204020203" pitchFamily="34" charset="-122"/>
                <a:cs typeface="Verdana" panose="020B0604030504040204" pitchFamily="34" charset="0"/>
              </a:defRPr>
            </a:lvl1pPr>
          </a:lstStyle>
          <a:p>
            <a:fld id="{05A3C916-AC29-42DB-9C3A-1EA7EC1159E0}" type="datetimeFigureOut">
              <a:rPr lang="en-US" smtClean="0"/>
              <a:pPr/>
              <a:t>6/7/2018</a:t>
            </a:fld>
            <a:endParaRPr lang="en-US" dirty="0"/>
          </a:p>
        </p:txBody>
      </p:sp>
    </p:spTree>
    <p:extLst>
      <p:ext uri="{BB962C8B-B14F-4D97-AF65-F5344CB8AC3E}">
        <p14:creationId xmlns:p14="http://schemas.microsoft.com/office/powerpoint/2010/main" val="217158783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 id="2147483732" r:id="rId19"/>
    <p:sldLayoutId id="2147483733" r:id="rId20"/>
    <p:sldLayoutId id="2147483734" r:id="rId21"/>
    <p:sldLayoutId id="2147483735" r:id="rId22"/>
    <p:sldLayoutId id="2147483736" r:id="rId23"/>
    <p:sldLayoutId id="2147483737" r:id="rId24"/>
    <p:sldLayoutId id="2147483738" r:id="rId25"/>
    <p:sldLayoutId id="2147483740" r:id="rId26"/>
    <p:sldLayoutId id="2147483831" r:id="rId27"/>
    <p:sldLayoutId id="2147483832" r:id="rId28"/>
    <p:sldLayoutId id="2147483855" r:id="rId29"/>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hdr="0" ftr="0"/>
  <p:txStyles>
    <p:titleStyle>
      <a:lvl1pPr algn="l" defTabSz="457200" rtl="0" eaLnBrk="1" latinLnBrk="0" hangingPunct="1">
        <a:spcBef>
          <a:spcPct val="0"/>
        </a:spcBef>
        <a:buNone/>
        <a:defRPr sz="2400" b="1" i="0" kern="1200" baseline="0">
          <a:solidFill>
            <a:schemeClr val="accent1"/>
          </a:solidFill>
          <a:latin typeface="Verdana" panose="020B0604030504040204" pitchFamily="34" charset="0"/>
          <a:ea typeface="微软雅黑" panose="020B0503020204020204" pitchFamily="34" charset="-122"/>
          <a:cs typeface="Verdana" panose="020B0604030504040204" pitchFamily="34" charset="0"/>
        </a:defRPr>
      </a:lvl1pPr>
    </p:titleStyle>
    <p:bodyStyle>
      <a:lvl1pPr marL="342900" indent="-256032" algn="l" defTabSz="457200" rtl="0" eaLnBrk="1" latinLnBrk="0" hangingPunct="1">
        <a:spcBef>
          <a:spcPct val="20000"/>
        </a:spcBef>
        <a:buFont typeface="Arial"/>
        <a:buChar char="•"/>
        <a:defRPr sz="2000" kern="1200" baseline="0">
          <a:solidFill>
            <a:srgbClr val="53565A"/>
          </a:solidFill>
          <a:latin typeface="Verdana" panose="020B0604030504040204" pitchFamily="34" charset="0"/>
          <a:ea typeface="微软雅黑 Light" panose="020B0502040204020203" pitchFamily="34" charset="-122"/>
          <a:cs typeface="Verdana" panose="020B0604030504040204" pitchFamily="34" charset="0"/>
        </a:defRPr>
      </a:lvl1pPr>
      <a:lvl2pPr marL="742950" indent="-285750" algn="l" defTabSz="457200" rtl="0" eaLnBrk="1" latinLnBrk="0" hangingPunct="1">
        <a:spcBef>
          <a:spcPct val="20000"/>
        </a:spcBef>
        <a:buSzPct val="80000"/>
        <a:buFont typeface="Arial" pitchFamily="34" charset="0"/>
        <a:buChar char="-"/>
        <a:defRPr sz="1800" kern="1200" baseline="0">
          <a:solidFill>
            <a:srgbClr val="53565A"/>
          </a:solidFill>
          <a:latin typeface="Verdana" panose="020B0604030504040204" pitchFamily="34" charset="0"/>
          <a:ea typeface="微软雅黑 Light" panose="020B0502040204020203" pitchFamily="34" charset="-122"/>
          <a:cs typeface="Verdana" panose="020B0604030504040204" pitchFamily="34" charset="0"/>
        </a:defRPr>
      </a:lvl2pPr>
      <a:lvl3pPr marL="1143000" indent="-228600" algn="l" defTabSz="457200" rtl="0" eaLnBrk="1" latinLnBrk="0" hangingPunct="1">
        <a:spcBef>
          <a:spcPct val="20000"/>
        </a:spcBef>
        <a:buSzPct val="90000"/>
        <a:buFont typeface="Courier New" pitchFamily="49" charset="0"/>
        <a:buChar char="o"/>
        <a:defRPr sz="1600" kern="1200" baseline="0">
          <a:solidFill>
            <a:srgbClr val="53565A"/>
          </a:solidFill>
          <a:latin typeface="Verdana" panose="020B0604030504040204" pitchFamily="34" charset="0"/>
          <a:ea typeface="微软雅黑 Light" panose="020B0502040204020203" pitchFamily="34" charset="-122"/>
          <a:cs typeface="Verdana" panose="020B0604030504040204" pitchFamily="34" charset="0"/>
        </a:defRPr>
      </a:lvl3pPr>
      <a:lvl4pPr marL="1600200" indent="-228600" algn="l" defTabSz="457200" rtl="0" eaLnBrk="1" latinLnBrk="0" hangingPunct="1">
        <a:spcBef>
          <a:spcPct val="20000"/>
        </a:spcBef>
        <a:buSzPct val="90000"/>
        <a:buFont typeface="Courier New"/>
        <a:buChar char="o"/>
        <a:defRPr sz="1600" kern="1200" baseline="0">
          <a:solidFill>
            <a:srgbClr val="53565A"/>
          </a:solidFill>
          <a:latin typeface="Verdana" panose="020B0604030504040204" pitchFamily="34" charset="0"/>
          <a:ea typeface="微软雅黑 Light" panose="020B0502040204020203" pitchFamily="34" charset="-122"/>
          <a:cs typeface="Verdana" panose="020B0604030504040204" pitchFamily="34" charset="0"/>
        </a:defRPr>
      </a:lvl4pPr>
      <a:lvl5pPr marL="2057400" indent="-228600" algn="l" defTabSz="457200" rtl="0" eaLnBrk="1" latinLnBrk="0" hangingPunct="1">
        <a:spcBef>
          <a:spcPct val="20000"/>
        </a:spcBef>
        <a:buSzPct val="90000"/>
        <a:buFont typeface="Courier New"/>
        <a:buChar char="o"/>
        <a:defRPr sz="1600" kern="1200" baseline="0">
          <a:solidFill>
            <a:srgbClr val="53565A"/>
          </a:solidFill>
          <a:latin typeface="Verdana" panose="020B0604030504040204" pitchFamily="34" charset="0"/>
          <a:ea typeface="微软雅黑 Light" panose="020B0502040204020203" pitchFamily="34" charset="-122"/>
          <a:cs typeface="Verdana" panose="020B0604030504040204" pitchFamily="34" charset="0"/>
        </a:defRPr>
      </a:lvl5pPr>
      <a:lvl6pPr marL="25146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6pPr>
      <a:lvl7pPr marL="29718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7pPr>
      <a:lvl8pPr marL="34290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8pPr>
      <a:lvl9pPr marL="3886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header.jpg"/>
          <p:cNvPicPr>
            <a:picLocks noChangeAspect="1"/>
          </p:cNvPicPr>
          <p:nvPr userDrawn="1"/>
        </p:nvPicPr>
        <p:blipFill>
          <a:blip r:embed="rId23"/>
          <a:stretch>
            <a:fillRect/>
          </a:stretch>
        </p:blipFill>
        <p:spPr>
          <a:xfrm>
            <a:off x="0" y="0"/>
            <a:ext cx="9144000" cy="375646"/>
          </a:xfrm>
          <a:prstGeom prst="rect">
            <a:avLst/>
          </a:prstGeom>
        </p:spPr>
      </p:pic>
      <p:sp>
        <p:nvSpPr>
          <p:cNvPr id="13"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p>
            <a:r>
              <a:rPr lang="en-US"/>
              <a:t>Title of Slide</a:t>
            </a:r>
          </a:p>
        </p:txBody>
      </p:sp>
      <p:sp>
        <p:nvSpPr>
          <p:cNvPr id="14" name="Text Placeholder 8"/>
          <p:cNvSpPr>
            <a:spLocks noGrp="1"/>
          </p:cNvSpPr>
          <p:nvPr>
            <p:ph type="body" idx="1"/>
          </p:nvPr>
        </p:nvSpPr>
        <p:spPr>
          <a:xfrm>
            <a:off x="457200" y="1500110"/>
            <a:ext cx="8238318" cy="489814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a:p>
            <a:pPr lvl="8"/>
            <a:endParaRPr lang="en-US"/>
          </a:p>
        </p:txBody>
      </p:sp>
      <p:sp>
        <p:nvSpPr>
          <p:cNvPr id="8" name="TextBox 7"/>
          <p:cNvSpPr txBox="1"/>
          <p:nvPr userDrawn="1"/>
        </p:nvSpPr>
        <p:spPr>
          <a:xfrm>
            <a:off x="8306750" y="70007"/>
            <a:ext cx="592667" cy="200055"/>
          </a:xfrm>
          <a:prstGeom prst="rect">
            <a:avLst/>
          </a:prstGeom>
          <a:noFill/>
        </p:spPr>
        <p:txBody>
          <a:bodyPr wrap="square" rtlCol="0">
            <a:spAutoFit/>
          </a:bodyPr>
          <a:lstStyle/>
          <a:p>
            <a:pPr algn="r" defTabSz="457200"/>
            <a:r>
              <a:rPr lang="en-US" sz="700" b="1">
                <a:solidFill>
                  <a:prstClr val="white"/>
                </a:solidFill>
                <a:cs typeface="Arial" pitchFamily="34" charset="0"/>
              </a:rPr>
              <a:t>|  </a:t>
            </a:r>
            <a:fld id="{0458CB15-4049-3E44-A91F-E9E0F94EC727}" type="slidenum">
              <a:rPr lang="en-US" sz="700" b="1">
                <a:solidFill>
                  <a:prstClr val="white"/>
                </a:solidFill>
                <a:cs typeface="Arial" pitchFamily="34" charset="0"/>
              </a:rPr>
              <a:pPr algn="r" defTabSz="457200"/>
              <a:t>‹#›</a:t>
            </a:fld>
            <a:endParaRPr lang="en-US" sz="700" b="1" err="1">
              <a:solidFill>
                <a:prstClr val="white"/>
              </a:solidFill>
              <a:cs typeface="Arial" pitchFamily="34" charset="0"/>
            </a:endParaRPr>
          </a:p>
        </p:txBody>
      </p:sp>
    </p:spTree>
    <p:extLst>
      <p:ext uri="{BB962C8B-B14F-4D97-AF65-F5344CB8AC3E}">
        <p14:creationId xmlns:p14="http://schemas.microsoft.com/office/powerpoint/2010/main" val="2350549949"/>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 id="2147483760" r:id="rId18"/>
    <p:sldLayoutId id="2147483761" r:id="rId19"/>
    <p:sldLayoutId id="2147483762" r:id="rId20"/>
    <p:sldLayoutId id="2147483763" r:id="rId21"/>
  </p:sldLayoutIdLst>
  <p:hf hdr="0" ftr="0" dt="0"/>
  <p:txStyles>
    <p:titleStyle>
      <a:lvl1pPr algn="l" defTabSz="457200" rtl="0" eaLnBrk="1" latinLnBrk="0" hangingPunct="1">
        <a:spcBef>
          <a:spcPct val="0"/>
        </a:spcBef>
        <a:buNone/>
        <a:defRPr sz="2400" b="1" i="0" kern="1200">
          <a:solidFill>
            <a:schemeClr val="accent1"/>
          </a:solidFill>
          <a:latin typeface="Arial Bold"/>
          <a:ea typeface="+mj-ea"/>
          <a:cs typeface="Arial Bold"/>
        </a:defRPr>
      </a:lvl1pPr>
    </p:titleStyle>
    <p:bodyStyle>
      <a:lvl1pPr marL="342900" indent="-256032" algn="l" defTabSz="457200" rtl="0" eaLnBrk="1" latinLnBrk="0" hangingPunct="1">
        <a:spcBef>
          <a:spcPct val="20000"/>
        </a:spcBef>
        <a:buFont typeface="Arial"/>
        <a:buChar char="•"/>
        <a:defRPr sz="2000" kern="1200">
          <a:solidFill>
            <a:srgbClr val="53565A"/>
          </a:solidFill>
          <a:latin typeface="Arial"/>
          <a:ea typeface="+mn-ea"/>
          <a:cs typeface="Arial"/>
        </a:defRPr>
      </a:lvl1pPr>
      <a:lvl2pPr marL="742950" indent="-285750" algn="l" defTabSz="457200" rtl="0" eaLnBrk="1" latinLnBrk="0" hangingPunct="1">
        <a:spcBef>
          <a:spcPct val="20000"/>
        </a:spcBef>
        <a:buSzPct val="80000"/>
        <a:buFont typeface="Arial" pitchFamily="34" charset="0"/>
        <a:buChar char="-"/>
        <a:defRPr sz="1800" kern="1200">
          <a:solidFill>
            <a:srgbClr val="53565A"/>
          </a:solidFill>
          <a:latin typeface="Arial"/>
          <a:ea typeface="+mn-ea"/>
          <a:cs typeface="+mn-cs"/>
        </a:defRPr>
      </a:lvl2pPr>
      <a:lvl3pPr marL="1143000" indent="-228600" algn="l" defTabSz="457200" rtl="0" eaLnBrk="1" latinLnBrk="0" hangingPunct="1">
        <a:spcBef>
          <a:spcPct val="20000"/>
        </a:spcBef>
        <a:buSzPct val="90000"/>
        <a:buFont typeface="Courier New" pitchFamily="49" charset="0"/>
        <a:buChar char="o"/>
        <a:defRPr sz="1600" kern="1200">
          <a:solidFill>
            <a:srgbClr val="53565A"/>
          </a:solidFill>
          <a:latin typeface="Arial"/>
          <a:ea typeface="+mn-ea"/>
          <a:cs typeface="+mn-cs"/>
        </a:defRPr>
      </a:lvl3pPr>
      <a:lvl4pPr marL="1600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4pPr>
      <a:lvl5pPr marL="20574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5pPr>
      <a:lvl6pPr marL="25146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6pPr>
      <a:lvl7pPr marL="29718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7pPr>
      <a:lvl8pPr marL="34290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8pPr>
      <a:lvl9pPr marL="3886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Title Placeholder 1"/>
          <p:cNvSpPr>
            <a:spLocks noGrp="1"/>
          </p:cNvSpPr>
          <p:nvPr>
            <p:ph type="title"/>
          </p:nvPr>
        </p:nvSpPr>
        <p:spPr>
          <a:xfrm>
            <a:off x="384175" y="705204"/>
            <a:ext cx="8255001" cy="418645"/>
          </a:xfrm>
          <a:prstGeom prst="rect">
            <a:avLst/>
          </a:prstGeom>
        </p:spPr>
        <p:txBody>
          <a:bodyPr vert="horz" lIns="91440" tIns="45720" rIns="91440" bIns="45720" rtlCol="0" anchor="ctr">
            <a:noAutofit/>
          </a:bodyPr>
          <a:lstStyle/>
          <a:p>
            <a:r>
              <a:rPr lang="en-US" dirty="0"/>
              <a:t>Title of Slide</a:t>
            </a:r>
          </a:p>
        </p:txBody>
      </p:sp>
      <p:sp>
        <p:nvSpPr>
          <p:cNvPr id="14" name="Text Placeholder 8"/>
          <p:cNvSpPr>
            <a:spLocks noGrp="1"/>
          </p:cNvSpPr>
          <p:nvPr>
            <p:ph type="body" idx="1"/>
          </p:nvPr>
        </p:nvSpPr>
        <p:spPr>
          <a:xfrm>
            <a:off x="393031" y="1500110"/>
            <a:ext cx="8238318" cy="489814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7"/>
          <p:cNvSpPr txBox="1"/>
          <p:nvPr/>
        </p:nvSpPr>
        <p:spPr>
          <a:xfrm>
            <a:off x="8316275" y="86049"/>
            <a:ext cx="592667" cy="200055"/>
          </a:xfrm>
          <a:prstGeom prst="rect">
            <a:avLst/>
          </a:prstGeom>
          <a:noFill/>
        </p:spPr>
        <p:txBody>
          <a:bodyPr wrap="square" rtlCol="0">
            <a:spAutoFit/>
          </a:bodyPr>
          <a:lstStyle/>
          <a:p>
            <a:pPr algn="r"/>
            <a:r>
              <a:rPr lang="en-US" sz="700" b="1" dirty="0">
                <a:solidFill>
                  <a:prstClr val="white"/>
                </a:solidFill>
                <a:cs typeface="Arial" pitchFamily="34" charset="0"/>
              </a:rPr>
              <a:t>|     </a:t>
            </a:r>
            <a:fld id="{0458CB15-4049-3E44-A91F-E9E0F94EC727}" type="slidenum">
              <a:rPr lang="en-US" sz="700" b="1" smtClean="0">
                <a:solidFill>
                  <a:prstClr val="white"/>
                </a:solidFill>
                <a:cs typeface="Arial" pitchFamily="34" charset="0"/>
              </a:rPr>
              <a:pPr algn="r"/>
              <a:t>‹#›</a:t>
            </a:fld>
            <a:endParaRPr lang="en-US" sz="700" b="1" dirty="0" err="1">
              <a:solidFill>
                <a:prstClr val="white"/>
              </a:solidFill>
              <a:cs typeface="Arial" pitchFamily="34" charset="0"/>
            </a:endParaRPr>
          </a:p>
        </p:txBody>
      </p:sp>
      <p:sp>
        <p:nvSpPr>
          <p:cNvPr id="7" name="TextBox 6"/>
          <p:cNvSpPr txBox="1"/>
          <p:nvPr/>
        </p:nvSpPr>
        <p:spPr>
          <a:xfrm>
            <a:off x="8316275" y="86049"/>
            <a:ext cx="592667" cy="200055"/>
          </a:xfrm>
          <a:prstGeom prst="rect">
            <a:avLst/>
          </a:prstGeom>
          <a:noFill/>
        </p:spPr>
        <p:txBody>
          <a:bodyPr wrap="square" rtlCol="0">
            <a:spAutoFit/>
          </a:bodyPr>
          <a:lstStyle/>
          <a:p>
            <a:pPr algn="r"/>
            <a:r>
              <a:rPr lang="en-US" sz="700" b="1" dirty="0">
                <a:solidFill>
                  <a:prstClr val="white"/>
                </a:solidFill>
                <a:cs typeface="Arial" pitchFamily="34" charset="0"/>
              </a:rPr>
              <a:t>|     </a:t>
            </a:r>
            <a:fld id="{0458CB15-4049-3E44-A91F-E9E0F94EC727}" type="slidenum">
              <a:rPr lang="en-US" sz="700" b="1" smtClean="0">
                <a:solidFill>
                  <a:prstClr val="white"/>
                </a:solidFill>
                <a:cs typeface="Arial" pitchFamily="34" charset="0"/>
              </a:rPr>
              <a:pPr algn="r"/>
              <a:t>‹#›</a:t>
            </a:fld>
            <a:endParaRPr lang="en-US" sz="700" b="1" dirty="0" err="1">
              <a:solidFill>
                <a:prstClr val="white"/>
              </a:solidFill>
              <a:cs typeface="Arial" pitchFamily="34" charset="0"/>
            </a:endParaRPr>
          </a:p>
        </p:txBody>
      </p:sp>
      <p:pic>
        <p:nvPicPr>
          <p:cNvPr id="10" name="Picture 9" descr="header.jpg"/>
          <p:cNvPicPr>
            <a:picLocks noChangeAspect="1"/>
          </p:cNvPicPr>
          <p:nvPr/>
        </p:nvPicPr>
        <p:blipFill>
          <a:blip r:embed="rId25"/>
          <a:stretch>
            <a:fillRect/>
          </a:stretch>
        </p:blipFill>
        <p:spPr>
          <a:xfrm>
            <a:off x="0" y="0"/>
            <a:ext cx="9144000" cy="375646"/>
          </a:xfrm>
          <a:prstGeom prst="rect">
            <a:avLst/>
          </a:prstGeom>
        </p:spPr>
      </p:pic>
      <p:sp>
        <p:nvSpPr>
          <p:cNvPr id="11" name="TextBox 10"/>
          <p:cNvSpPr txBox="1"/>
          <p:nvPr/>
        </p:nvSpPr>
        <p:spPr>
          <a:xfrm>
            <a:off x="8316275" y="27432"/>
            <a:ext cx="592667" cy="261610"/>
          </a:xfrm>
          <a:prstGeom prst="rect">
            <a:avLst/>
          </a:prstGeom>
          <a:noFill/>
        </p:spPr>
        <p:txBody>
          <a:bodyPr wrap="square" rtlCol="0">
            <a:spAutoFit/>
          </a:bodyPr>
          <a:lstStyle/>
          <a:p>
            <a:pPr algn="r"/>
            <a:r>
              <a:rPr lang="en-US" sz="1100" b="0" dirty="0">
                <a:solidFill>
                  <a:prstClr val="white"/>
                </a:solidFill>
                <a:cs typeface="Arial" pitchFamily="34" charset="0"/>
              </a:rPr>
              <a:t>|     </a:t>
            </a:r>
            <a:fld id="{0458CB15-4049-3E44-A91F-E9E0F94EC727}" type="slidenum">
              <a:rPr lang="en-US" sz="1100" b="0" smtClean="0">
                <a:solidFill>
                  <a:prstClr val="white"/>
                </a:solidFill>
                <a:cs typeface="Arial" pitchFamily="34" charset="0"/>
              </a:rPr>
              <a:pPr algn="r"/>
              <a:t>‹#›</a:t>
            </a:fld>
            <a:endParaRPr lang="en-US" sz="1100" b="0" dirty="0">
              <a:solidFill>
                <a:prstClr val="white"/>
              </a:solidFill>
              <a:cs typeface="Arial" pitchFamily="34" charset="0"/>
            </a:endParaRPr>
          </a:p>
        </p:txBody>
      </p:sp>
      <p:sp>
        <p:nvSpPr>
          <p:cNvPr id="2" name="TextBox 1"/>
          <p:cNvSpPr txBox="1"/>
          <p:nvPr userDrawn="1"/>
        </p:nvSpPr>
        <p:spPr>
          <a:xfrm>
            <a:off x="6759066" y="18060"/>
            <a:ext cx="1761359" cy="276999"/>
          </a:xfrm>
          <a:prstGeom prst="rect">
            <a:avLst/>
          </a:prstGeom>
          <a:noFill/>
        </p:spPr>
        <p:txBody>
          <a:bodyPr wrap="square" rtlCol="0">
            <a:spAutoFit/>
          </a:bodyPr>
          <a:lstStyle/>
          <a:p>
            <a:r>
              <a:rPr lang="en-US" sz="1200" dirty="0">
                <a:solidFill>
                  <a:schemeClr val="bg1"/>
                </a:solidFill>
              </a:rPr>
              <a:t>Powered by Scopus</a:t>
            </a:r>
          </a:p>
        </p:txBody>
      </p:sp>
    </p:spTree>
    <p:extLst>
      <p:ext uri="{BB962C8B-B14F-4D97-AF65-F5344CB8AC3E}">
        <p14:creationId xmlns:p14="http://schemas.microsoft.com/office/powerpoint/2010/main" val="4045938170"/>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 id="2147483782" r:id="rId18"/>
    <p:sldLayoutId id="2147483783" r:id="rId19"/>
    <p:sldLayoutId id="2147483784" r:id="rId20"/>
    <p:sldLayoutId id="2147483785" r:id="rId21"/>
    <p:sldLayoutId id="2147483786" r:id="rId22"/>
    <p:sldLayoutId id="2147483787"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2200" b="1" i="0" kern="1200">
          <a:solidFill>
            <a:schemeClr val="accent1"/>
          </a:solidFill>
          <a:latin typeface="Arial Bold"/>
          <a:ea typeface="+mj-ea"/>
          <a:cs typeface="Arial Bold"/>
        </a:defRPr>
      </a:lvl1pPr>
    </p:titleStyle>
    <p:bodyStyle>
      <a:lvl1pPr marL="342900" indent="-256032" algn="l" defTabSz="457200" rtl="0" eaLnBrk="1" latinLnBrk="0" hangingPunct="1">
        <a:spcBef>
          <a:spcPct val="20000"/>
        </a:spcBef>
        <a:buFont typeface="Arial"/>
        <a:buChar char="•"/>
        <a:defRPr sz="2000" kern="1200">
          <a:solidFill>
            <a:srgbClr val="53565A"/>
          </a:solidFill>
          <a:latin typeface="Arial"/>
          <a:ea typeface="+mn-ea"/>
          <a:cs typeface="Arial"/>
        </a:defRPr>
      </a:lvl1pPr>
      <a:lvl2pPr marL="742950" indent="-285750" algn="l" defTabSz="457200" rtl="0" eaLnBrk="1" latinLnBrk="0" hangingPunct="1">
        <a:spcBef>
          <a:spcPct val="20000"/>
        </a:spcBef>
        <a:buSzPct val="80000"/>
        <a:buFont typeface="Arial" pitchFamily="34" charset="0"/>
        <a:buChar char="-"/>
        <a:defRPr sz="1800" kern="1200">
          <a:solidFill>
            <a:srgbClr val="53565A"/>
          </a:solidFill>
          <a:latin typeface="Arial"/>
          <a:ea typeface="+mn-ea"/>
          <a:cs typeface="+mn-cs"/>
        </a:defRPr>
      </a:lvl2pPr>
      <a:lvl3pPr marL="1143000" indent="-228600" algn="l" defTabSz="457200" rtl="0" eaLnBrk="1" latinLnBrk="0" hangingPunct="1">
        <a:spcBef>
          <a:spcPct val="20000"/>
        </a:spcBef>
        <a:buSzPct val="90000"/>
        <a:buFont typeface="Courier New" pitchFamily="49" charset="0"/>
        <a:buChar char="o"/>
        <a:defRPr sz="1600" kern="1200">
          <a:solidFill>
            <a:srgbClr val="53565A"/>
          </a:solidFill>
          <a:latin typeface="Arial"/>
          <a:ea typeface="+mn-ea"/>
          <a:cs typeface="+mn-cs"/>
        </a:defRPr>
      </a:lvl3pPr>
      <a:lvl4pPr marL="1600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4pPr>
      <a:lvl5pPr marL="20574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5pPr>
      <a:lvl6pPr marL="25146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6pPr>
      <a:lvl7pPr marL="29718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7pPr>
      <a:lvl8pPr marL="34290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8pPr>
      <a:lvl9pPr marL="3886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0" y="-5495"/>
            <a:ext cx="9144000" cy="342900"/>
          </a:xfrm>
          <a:prstGeom prst="rect">
            <a:avLst/>
          </a:prstGeom>
        </p:spPr>
      </p:pic>
      <p:sp>
        <p:nvSpPr>
          <p:cNvPr id="11" name="TextBox 10"/>
          <p:cNvSpPr txBox="1"/>
          <p:nvPr/>
        </p:nvSpPr>
        <p:spPr>
          <a:xfrm>
            <a:off x="8531679" y="147388"/>
            <a:ext cx="269421" cy="200055"/>
          </a:xfrm>
          <a:prstGeom prst="rect">
            <a:avLst/>
          </a:prstGeom>
          <a:noFill/>
        </p:spPr>
        <p:txBody>
          <a:bodyPr wrap="square" rtlCol="0">
            <a:spAutoFit/>
          </a:bodyPr>
          <a:lstStyle/>
          <a:p>
            <a:r>
              <a:rPr lang="en-US" sz="700">
                <a:solidFill>
                  <a:srgbClr val="FFFFFF"/>
                </a:solidFill>
                <a:latin typeface="Lucida Sans Unicode" panose="020B0602030504020204" pitchFamily="34" charset="0"/>
                <a:cs typeface="Lucida Sans Unicode" panose="020B0602030504020204" pitchFamily="34" charset="0"/>
              </a:rPr>
              <a:t> |</a:t>
            </a:r>
          </a:p>
        </p:txBody>
      </p:sp>
      <p:sp>
        <p:nvSpPr>
          <p:cNvPr id="7" name="Slide Number Placeholder 7"/>
          <p:cNvSpPr>
            <a:spLocks noGrp="1"/>
          </p:cNvSpPr>
          <p:nvPr>
            <p:ph type="sldNum" sz="quarter" idx="4"/>
          </p:nvPr>
        </p:nvSpPr>
        <p:spPr>
          <a:xfrm>
            <a:off x="8548008" y="928"/>
            <a:ext cx="457200" cy="327933"/>
          </a:xfrm>
          <a:prstGeom prst="rect">
            <a:avLst/>
          </a:prstGeom>
        </p:spPr>
        <p:txBody>
          <a:bodyPr vert="horz" lIns="91440" tIns="45720" rIns="91440" bIns="45720" rtlCol="0" anchor="ctr"/>
          <a:lstStyle>
            <a:lvl1pPr algn="r">
              <a:defRPr sz="700">
                <a:solidFill>
                  <a:schemeClr val="bg1"/>
                </a:solidFill>
                <a:latin typeface="Arial" panose="020B0604020202020204" pitchFamily="34" charset="0"/>
                <a:cs typeface="Arial" panose="020B0604020202020204" pitchFamily="34" charset="0"/>
              </a:defRPr>
            </a:lvl1pPr>
          </a:lstStyle>
          <a:p>
            <a:fld id="{6FD8351F-64BB-4102-8B6F-33DFE304CB37}" type="slidenum">
              <a:rPr lang="en-US" smtClean="0">
                <a:solidFill>
                  <a:srgbClr val="FFFFFF"/>
                </a:solidFill>
              </a:rPr>
              <a:pPr/>
              <a:t>‹#›</a:t>
            </a:fld>
            <a:endParaRPr lang="en-US">
              <a:solidFill>
                <a:srgbClr val="FFFFFF"/>
              </a:solidFill>
            </a:endParaRPr>
          </a:p>
        </p:txBody>
      </p:sp>
      <p:sp>
        <p:nvSpPr>
          <p:cNvPr id="8" name="Slide Number Placeholder 7"/>
          <p:cNvSpPr txBox="1">
            <a:spLocks/>
          </p:cNvSpPr>
          <p:nvPr/>
        </p:nvSpPr>
        <p:spPr>
          <a:xfrm>
            <a:off x="8531679" y="928"/>
            <a:ext cx="457200" cy="327933"/>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fld id="{DA15E891-66B8-4B28-AB8F-05A4B1DE573C}" type="slidenum">
              <a:rPr lang="en-US" smtClean="0">
                <a:solidFill>
                  <a:srgbClr val="FFFFFF"/>
                </a:solidFill>
              </a:rPr>
              <a:pPr defTabSz="914400"/>
              <a:t>‹#›</a:t>
            </a:fld>
            <a:endParaRPr lang="en-US">
              <a:solidFill>
                <a:srgbClr val="FFFFFF"/>
              </a:solidFill>
            </a:endParaRPr>
          </a:p>
        </p:txBody>
      </p:sp>
      <p:sp>
        <p:nvSpPr>
          <p:cNvPr id="13" name="TextBox 12"/>
          <p:cNvSpPr txBox="1"/>
          <p:nvPr/>
        </p:nvSpPr>
        <p:spPr>
          <a:xfrm>
            <a:off x="8531679" y="65928"/>
            <a:ext cx="269421" cy="200055"/>
          </a:xfrm>
          <a:prstGeom prst="rect">
            <a:avLst/>
          </a:prstGeom>
          <a:noFill/>
        </p:spPr>
        <p:txBody>
          <a:bodyPr wrap="square" rtlCol="0">
            <a:spAutoFit/>
          </a:bodyPr>
          <a:lstStyle/>
          <a:p>
            <a:r>
              <a:rPr lang="en-US" sz="700">
                <a:solidFill>
                  <a:srgbClr val="FFFFFF"/>
                </a:solidFill>
                <a:latin typeface="Lucida Sans Unicode" panose="020B0602030504020204" pitchFamily="34" charset="0"/>
                <a:cs typeface="Lucida Sans Unicode" panose="020B0602030504020204" pitchFamily="34" charset="0"/>
              </a:rPr>
              <a:t> |</a:t>
            </a:r>
          </a:p>
        </p:txBody>
      </p:sp>
    </p:spTree>
    <p:extLst>
      <p:ext uri="{BB962C8B-B14F-4D97-AF65-F5344CB8AC3E}">
        <p14:creationId xmlns:p14="http://schemas.microsoft.com/office/powerpoint/2010/main" val="2518408902"/>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 id="2147483804" r:id="rId15"/>
  </p:sldLayoutIdLst>
  <p:transition>
    <p:fade/>
  </p:transition>
  <p:txStyles>
    <p:titleStyle>
      <a:lvl1pPr algn="l" defTabSz="914400" rtl="0" eaLnBrk="1" latinLnBrk="0" hangingPunct="1">
        <a:lnSpc>
          <a:spcPct val="90000"/>
        </a:lnSpc>
        <a:spcBef>
          <a:spcPct val="0"/>
        </a:spcBef>
        <a:buNone/>
        <a:defRPr sz="2400" b="1" kern="1200">
          <a:solidFill>
            <a:srgbClr val="00739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1" kern="1200">
          <a:solidFill>
            <a:srgbClr val="75787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75787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75787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header.jpg"/>
          <p:cNvPicPr>
            <a:picLocks noChangeAspect="1"/>
          </p:cNvPicPr>
          <p:nvPr/>
        </p:nvPicPr>
        <p:blipFill>
          <a:blip r:embed="rId27"/>
          <a:stretch>
            <a:fillRect/>
          </a:stretch>
        </p:blipFill>
        <p:spPr>
          <a:xfrm>
            <a:off x="0" y="0"/>
            <a:ext cx="9144000" cy="375646"/>
          </a:xfrm>
          <a:prstGeom prst="rect">
            <a:avLst/>
          </a:prstGeom>
        </p:spPr>
      </p:pic>
      <p:sp>
        <p:nvSpPr>
          <p:cNvPr id="13" name="Title Placeholder 1"/>
          <p:cNvSpPr>
            <a:spLocks noGrp="1"/>
          </p:cNvSpPr>
          <p:nvPr>
            <p:ph type="title"/>
          </p:nvPr>
        </p:nvSpPr>
        <p:spPr>
          <a:xfrm>
            <a:off x="457200" y="705206"/>
            <a:ext cx="8238319" cy="418645"/>
          </a:xfrm>
          <a:prstGeom prst="rect">
            <a:avLst/>
          </a:prstGeom>
        </p:spPr>
        <p:txBody>
          <a:bodyPr vert="horz" lIns="91440" tIns="45720" rIns="91440" bIns="45720" rtlCol="0" anchor="ctr">
            <a:noAutofit/>
          </a:bodyPr>
          <a:lstStyle/>
          <a:p>
            <a:r>
              <a:rPr lang="en-US" dirty="0"/>
              <a:t>Title of Slide</a:t>
            </a:r>
          </a:p>
        </p:txBody>
      </p:sp>
      <p:sp>
        <p:nvSpPr>
          <p:cNvPr id="14" name="Text Placeholder 8"/>
          <p:cNvSpPr>
            <a:spLocks noGrp="1"/>
          </p:cNvSpPr>
          <p:nvPr>
            <p:ph type="body" idx="1"/>
          </p:nvPr>
        </p:nvSpPr>
        <p:spPr>
          <a:xfrm>
            <a:off x="393031" y="1500110"/>
            <a:ext cx="8238318" cy="4898146"/>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8" name="TextBox 7"/>
          <p:cNvSpPr txBox="1"/>
          <p:nvPr/>
        </p:nvSpPr>
        <p:spPr>
          <a:xfrm>
            <a:off x="8316276" y="86051"/>
            <a:ext cx="592667" cy="200055"/>
          </a:xfrm>
          <a:prstGeom prst="rect">
            <a:avLst/>
          </a:prstGeom>
          <a:noFill/>
        </p:spPr>
        <p:txBody>
          <a:bodyPr wrap="square" rtlCol="0">
            <a:spAutoFit/>
          </a:bodyPr>
          <a:lstStyle/>
          <a:p>
            <a:pPr algn="r"/>
            <a:r>
              <a:rPr lang="en-US" sz="700" b="1" dirty="0">
                <a:solidFill>
                  <a:prstClr val="white"/>
                </a:solidFill>
                <a:latin typeface="Verdana" panose="020B0604030504040204" pitchFamily="34" charset="0"/>
                <a:ea typeface="Verdana" panose="020B0604030504040204" pitchFamily="34" charset="0"/>
                <a:cs typeface="Verdana" panose="020B0604030504040204" pitchFamily="34" charset="0"/>
              </a:rPr>
              <a:t>|     </a:t>
            </a:r>
            <a:fld id="{0458CB15-4049-3E44-A91F-E9E0F94EC727}" type="slidenum">
              <a:rPr lang="en-US" sz="700" b="1" smtClean="0">
                <a:solidFill>
                  <a:prstClr val="white"/>
                </a:solidFill>
                <a:latin typeface="Verdana" panose="020B0604030504040204" pitchFamily="34" charset="0"/>
                <a:ea typeface="Verdana" panose="020B0604030504040204" pitchFamily="34" charset="0"/>
                <a:cs typeface="Verdana" panose="020B0604030504040204" pitchFamily="34" charset="0"/>
              </a:rPr>
              <a:pPr algn="r"/>
              <a:t>‹#›</a:t>
            </a:fld>
            <a:endParaRPr lang="en-US" sz="700" b="1" dirty="0" err="1">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p:cNvPicPr>
            <a:picLocks noChangeAspect="1"/>
          </p:cNvPicPr>
          <p:nvPr/>
        </p:nvPicPr>
        <p:blipFill>
          <a:blip r:embed="rId28" cstate="screen">
            <a:extLst>
              <a:ext uri="{28A0092B-C50C-407E-A947-70E740481C1C}">
                <a14:useLocalDpi xmlns:a14="http://schemas.microsoft.com/office/drawing/2010/main"/>
              </a:ext>
            </a:extLst>
          </a:blip>
          <a:stretch>
            <a:fillRect/>
          </a:stretch>
        </p:blipFill>
        <p:spPr>
          <a:xfrm rot="10800000" flipH="1" flipV="1">
            <a:off x="6522714" y="117712"/>
            <a:ext cx="1933450" cy="147285"/>
          </a:xfrm>
          <a:prstGeom prst="rect">
            <a:avLst/>
          </a:prstGeom>
        </p:spPr>
      </p:pic>
      <p:sp>
        <p:nvSpPr>
          <p:cNvPr id="7" name="TextBox 6"/>
          <p:cNvSpPr txBox="1"/>
          <p:nvPr/>
        </p:nvSpPr>
        <p:spPr>
          <a:xfrm>
            <a:off x="8316276" y="86051"/>
            <a:ext cx="592667" cy="200055"/>
          </a:xfrm>
          <a:prstGeom prst="rect">
            <a:avLst/>
          </a:prstGeom>
          <a:noFill/>
        </p:spPr>
        <p:txBody>
          <a:bodyPr wrap="square" rtlCol="0">
            <a:spAutoFit/>
          </a:bodyPr>
          <a:lstStyle/>
          <a:p>
            <a:pPr algn="r"/>
            <a:r>
              <a:rPr lang="en-US" sz="700" b="1" dirty="0">
                <a:solidFill>
                  <a:prstClr val="white"/>
                </a:solidFill>
                <a:latin typeface="Verdana" panose="020B0604030504040204" pitchFamily="34" charset="0"/>
                <a:ea typeface="Verdana" panose="020B0604030504040204" pitchFamily="34" charset="0"/>
                <a:cs typeface="Verdana" panose="020B0604030504040204" pitchFamily="34" charset="0"/>
              </a:rPr>
              <a:t>|     </a:t>
            </a:r>
            <a:fld id="{0458CB15-4049-3E44-A91F-E9E0F94EC727}" type="slidenum">
              <a:rPr lang="en-US" sz="700" b="1" smtClean="0">
                <a:solidFill>
                  <a:prstClr val="white"/>
                </a:solidFill>
                <a:latin typeface="Verdana" panose="020B0604030504040204" pitchFamily="34" charset="0"/>
                <a:ea typeface="Verdana" panose="020B0604030504040204" pitchFamily="34" charset="0"/>
                <a:cs typeface="Verdana" panose="020B0604030504040204" pitchFamily="34" charset="0"/>
              </a:rPr>
              <a:pPr algn="r"/>
              <a:t>‹#›</a:t>
            </a:fld>
            <a:endParaRPr lang="en-US" sz="700" b="1" dirty="0" err="1">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pic>
        <p:nvPicPr>
          <p:cNvPr id="10" name="Picture 9" descr="header.jpg"/>
          <p:cNvPicPr>
            <a:picLocks noChangeAspect="1"/>
          </p:cNvPicPr>
          <p:nvPr/>
        </p:nvPicPr>
        <p:blipFill>
          <a:blip r:embed="rId27"/>
          <a:stretch>
            <a:fillRect/>
          </a:stretch>
        </p:blipFill>
        <p:spPr>
          <a:xfrm>
            <a:off x="0" y="0"/>
            <a:ext cx="9144000" cy="375646"/>
          </a:xfrm>
          <a:prstGeom prst="rect">
            <a:avLst/>
          </a:prstGeom>
        </p:spPr>
      </p:pic>
      <p:sp>
        <p:nvSpPr>
          <p:cNvPr id="11" name="TextBox 10"/>
          <p:cNvSpPr txBox="1"/>
          <p:nvPr/>
        </p:nvSpPr>
        <p:spPr>
          <a:xfrm>
            <a:off x="8316276" y="86051"/>
            <a:ext cx="592667" cy="200055"/>
          </a:xfrm>
          <a:prstGeom prst="rect">
            <a:avLst/>
          </a:prstGeom>
          <a:noFill/>
        </p:spPr>
        <p:txBody>
          <a:bodyPr wrap="square" rtlCol="0">
            <a:spAutoFit/>
          </a:bodyPr>
          <a:lstStyle/>
          <a:p>
            <a:pPr algn="r"/>
            <a:r>
              <a:rPr lang="en-US" sz="700" b="1" dirty="0">
                <a:solidFill>
                  <a:prstClr val="white"/>
                </a:solidFill>
                <a:latin typeface="Verdana" panose="020B0604030504040204" pitchFamily="34" charset="0"/>
                <a:ea typeface="Verdana" panose="020B0604030504040204" pitchFamily="34" charset="0"/>
                <a:cs typeface="Verdana" panose="020B0604030504040204" pitchFamily="34" charset="0"/>
              </a:rPr>
              <a:t>|     </a:t>
            </a:r>
            <a:fld id="{0458CB15-4049-3E44-A91F-E9E0F94EC727}" type="slidenum">
              <a:rPr lang="en-US" sz="700" b="1" smtClean="0">
                <a:solidFill>
                  <a:prstClr val="white"/>
                </a:solidFill>
                <a:latin typeface="Verdana" panose="020B0604030504040204" pitchFamily="34" charset="0"/>
                <a:ea typeface="Verdana" panose="020B0604030504040204" pitchFamily="34" charset="0"/>
                <a:cs typeface="Verdana" panose="020B0604030504040204" pitchFamily="34" charset="0"/>
              </a:rPr>
              <a:pPr algn="r"/>
              <a:t>‹#›</a:t>
            </a:fld>
            <a:endParaRPr lang="en-US" sz="700" b="1" dirty="0" err="1">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pic>
        <p:nvPicPr>
          <p:cNvPr id="12" name="Picture 11"/>
          <p:cNvPicPr>
            <a:picLocks noChangeAspect="1"/>
          </p:cNvPicPr>
          <p:nvPr/>
        </p:nvPicPr>
        <p:blipFill>
          <a:blip r:embed="rId28" cstate="screen">
            <a:extLst>
              <a:ext uri="{28A0092B-C50C-407E-A947-70E740481C1C}">
                <a14:useLocalDpi xmlns:a14="http://schemas.microsoft.com/office/drawing/2010/main"/>
              </a:ext>
            </a:extLst>
          </a:blip>
          <a:stretch>
            <a:fillRect/>
          </a:stretch>
        </p:blipFill>
        <p:spPr>
          <a:xfrm rot="10800000" flipH="1" flipV="1">
            <a:off x="6522714" y="117712"/>
            <a:ext cx="1933450" cy="147285"/>
          </a:xfrm>
          <a:prstGeom prst="rect">
            <a:avLst/>
          </a:prstGeom>
        </p:spPr>
      </p:pic>
      <p:sp>
        <p:nvSpPr>
          <p:cNvPr id="15" name="TextBox 14"/>
          <p:cNvSpPr txBox="1"/>
          <p:nvPr userDrawn="1"/>
        </p:nvSpPr>
        <p:spPr>
          <a:xfrm>
            <a:off x="8531680" y="147390"/>
            <a:ext cx="269421" cy="200055"/>
          </a:xfrm>
          <a:prstGeom prst="rect">
            <a:avLst/>
          </a:prstGeom>
          <a:noFill/>
        </p:spPr>
        <p:txBody>
          <a:bodyPr wrap="square" rtlCol="0">
            <a:spAutoFit/>
          </a:bodyPr>
          <a:lstStyle/>
          <a:p>
            <a:r>
              <a:rPr lang="en-US" sz="700" dirty="0">
                <a:solidFill>
                  <a:srgbClr val="FFFFFF"/>
                </a:solidFill>
                <a:latin typeface="Verdana" panose="020B0604030504040204" pitchFamily="34" charset="0"/>
                <a:ea typeface="Verdana" panose="020B0604030504040204" pitchFamily="34" charset="0"/>
                <a:cs typeface="Verdana" panose="020B0604030504040204" pitchFamily="34" charset="0"/>
              </a:rPr>
              <a:t> |</a:t>
            </a:r>
          </a:p>
        </p:txBody>
      </p:sp>
      <p:sp>
        <p:nvSpPr>
          <p:cNvPr id="16" name="Slide Number Placeholder 7"/>
          <p:cNvSpPr txBox="1">
            <a:spLocks/>
          </p:cNvSpPr>
          <p:nvPr userDrawn="1"/>
        </p:nvSpPr>
        <p:spPr>
          <a:xfrm>
            <a:off x="8531679" y="60334"/>
            <a:ext cx="457200" cy="327933"/>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fld id="{DA15E891-66B8-4B28-AB8F-05A4B1DE573C}" type="slidenum">
              <a:rPr lang="en-US" sz="700" smtClean="0">
                <a:solidFill>
                  <a:srgbClr val="FFFFFF"/>
                </a:solidFill>
                <a:latin typeface="Verdana" panose="020B0604030504040204" pitchFamily="34" charset="0"/>
                <a:ea typeface="Verdana" panose="020B0604030504040204" pitchFamily="34" charset="0"/>
                <a:cs typeface="Verdana" panose="020B0604030504040204" pitchFamily="34" charset="0"/>
              </a:rPr>
              <a:pPr defTabSz="914400"/>
              <a:t>‹#›</a:t>
            </a:fld>
            <a:endParaRPr lang="en-US" sz="700"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TextBox 16"/>
          <p:cNvSpPr txBox="1"/>
          <p:nvPr userDrawn="1"/>
        </p:nvSpPr>
        <p:spPr>
          <a:xfrm>
            <a:off x="8531680" y="65930"/>
            <a:ext cx="269421" cy="200055"/>
          </a:xfrm>
          <a:prstGeom prst="rect">
            <a:avLst/>
          </a:prstGeom>
          <a:noFill/>
        </p:spPr>
        <p:txBody>
          <a:bodyPr wrap="square" rtlCol="0">
            <a:spAutoFit/>
          </a:bodyPr>
          <a:lstStyle/>
          <a:p>
            <a:r>
              <a:rPr lang="en-US" sz="700" dirty="0">
                <a:solidFill>
                  <a:srgbClr val="FFFFFF"/>
                </a:solidFill>
                <a:latin typeface="Verdana" panose="020B0604030504040204" pitchFamily="34" charset="0"/>
                <a:ea typeface="Verdana" panose="020B0604030504040204" pitchFamily="34" charset="0"/>
                <a:cs typeface="Verdana" panose="020B0604030504040204" pitchFamily="34" charset="0"/>
              </a:rPr>
              <a:t> |</a:t>
            </a:r>
          </a:p>
        </p:txBody>
      </p:sp>
      <p:pic>
        <p:nvPicPr>
          <p:cNvPr id="18" name="Picture 17"/>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rot="10800000" flipH="1" flipV="1">
            <a:off x="6306196" y="98521"/>
            <a:ext cx="2294755" cy="174808"/>
          </a:xfrm>
          <a:prstGeom prst="rect">
            <a:avLst/>
          </a:prstGeom>
        </p:spPr>
      </p:pic>
      <p:pic>
        <p:nvPicPr>
          <p:cNvPr id="19" name="Picture 18" descr="header.jpg"/>
          <p:cNvPicPr>
            <a:picLocks noChangeAspect="1"/>
          </p:cNvPicPr>
          <p:nvPr userDrawn="1"/>
        </p:nvPicPr>
        <p:blipFill>
          <a:blip r:embed="rId27"/>
          <a:stretch>
            <a:fillRect/>
          </a:stretch>
        </p:blipFill>
        <p:spPr>
          <a:xfrm>
            <a:off x="0" y="0"/>
            <a:ext cx="9144000" cy="375646"/>
          </a:xfrm>
          <a:prstGeom prst="rect">
            <a:avLst/>
          </a:prstGeom>
        </p:spPr>
      </p:pic>
      <p:pic>
        <p:nvPicPr>
          <p:cNvPr id="20" name="Picture 19"/>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rot="10800000" flipH="1" flipV="1">
            <a:off x="6306196" y="98521"/>
            <a:ext cx="2294755" cy="174808"/>
          </a:xfrm>
          <a:prstGeom prst="rect">
            <a:avLst/>
          </a:prstGeom>
        </p:spPr>
      </p:pic>
      <p:sp>
        <p:nvSpPr>
          <p:cNvPr id="21" name="Slide Number Placeholder 7"/>
          <p:cNvSpPr txBox="1">
            <a:spLocks/>
          </p:cNvSpPr>
          <p:nvPr userDrawn="1"/>
        </p:nvSpPr>
        <p:spPr>
          <a:xfrm>
            <a:off x="8474338" y="-7655"/>
            <a:ext cx="587784" cy="354522"/>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a:solidFill>
                  <a:srgbClr val="FFFFFF"/>
                </a:solidFill>
                <a:latin typeface="Verdana" panose="020B0604030504040204" pitchFamily="34" charset="0"/>
                <a:ea typeface="Verdana" panose="020B0604030504040204" pitchFamily="34" charset="0"/>
                <a:cs typeface="Verdana" panose="020B0604030504040204" pitchFamily="34" charset="0"/>
              </a:rPr>
              <a:t>   |   </a:t>
            </a:r>
            <a:fld id="{DA15E891-66B8-4B28-AB8F-05A4B1DE573C}" type="slidenum">
              <a:rPr lang="en-US" sz="700" smtClean="0">
                <a:solidFill>
                  <a:srgbClr val="FFFFFF"/>
                </a:solidFill>
                <a:latin typeface="Verdana" panose="020B0604030504040204" pitchFamily="34" charset="0"/>
                <a:ea typeface="Verdana" panose="020B0604030504040204" pitchFamily="34" charset="0"/>
                <a:cs typeface="Verdana" panose="020B0604030504040204" pitchFamily="34" charset="0"/>
              </a:rPr>
              <a:pPr/>
              <a:t>‹#›</a:t>
            </a:fld>
            <a:endParaRPr lang="en-US" sz="700"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sp>
        <p:nvSpPr>
          <p:cNvPr id="2" name="日期占位符 1"/>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baseline="0">
                <a:solidFill>
                  <a:schemeClr val="tx1">
                    <a:tint val="75000"/>
                  </a:schemeClr>
                </a:solidFill>
                <a:latin typeface="Verdana" panose="020B0604030504040204" pitchFamily="34" charset="0"/>
                <a:ea typeface="微软雅黑 Light" panose="020B0502040204020203" pitchFamily="34" charset="-122"/>
                <a:cs typeface="Verdana" panose="020B0604030504040204" pitchFamily="34" charset="0"/>
              </a:defRPr>
            </a:lvl1pPr>
          </a:lstStyle>
          <a:p>
            <a:fld id="{05A3C916-AC29-42DB-9C3A-1EA7EC1159E0}" type="datetimeFigureOut">
              <a:rPr lang="en-US" smtClean="0"/>
              <a:pPr/>
              <a:t>6/7/2018</a:t>
            </a:fld>
            <a:endParaRPr lang="en-US" dirty="0"/>
          </a:p>
        </p:txBody>
      </p:sp>
    </p:spTree>
    <p:extLst>
      <p:ext uri="{BB962C8B-B14F-4D97-AF65-F5344CB8AC3E}">
        <p14:creationId xmlns:p14="http://schemas.microsoft.com/office/powerpoint/2010/main" val="2720350754"/>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 id="2147483820" r:id="rId15"/>
    <p:sldLayoutId id="2147483821" r:id="rId16"/>
    <p:sldLayoutId id="2147483822" r:id="rId17"/>
    <p:sldLayoutId id="2147483823" r:id="rId18"/>
    <p:sldLayoutId id="2147483824" r:id="rId19"/>
    <p:sldLayoutId id="2147483825" r:id="rId20"/>
    <p:sldLayoutId id="2147483826" r:id="rId21"/>
    <p:sldLayoutId id="2147483827" r:id="rId22"/>
    <p:sldLayoutId id="2147483828" r:id="rId23"/>
    <p:sldLayoutId id="2147483829" r:id="rId24"/>
    <p:sldLayoutId id="2147483830"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457200" rtl="0" eaLnBrk="1" latinLnBrk="0" hangingPunct="1">
        <a:spcBef>
          <a:spcPct val="0"/>
        </a:spcBef>
        <a:buNone/>
        <a:defRPr sz="2400" b="1" i="0" kern="1200" baseline="0">
          <a:solidFill>
            <a:schemeClr val="accent1"/>
          </a:solidFill>
          <a:latin typeface="Verdana" panose="020B0604030504040204" pitchFamily="34" charset="0"/>
          <a:ea typeface="微软雅黑" panose="020B0503020204020204" pitchFamily="34" charset="-122"/>
          <a:cs typeface="Verdana" panose="020B0604030504040204" pitchFamily="34" charset="0"/>
        </a:defRPr>
      </a:lvl1pPr>
    </p:titleStyle>
    <p:bodyStyle>
      <a:lvl1pPr marL="342900" indent="-256032" algn="l" defTabSz="457200" rtl="0" eaLnBrk="1" latinLnBrk="0" hangingPunct="1">
        <a:spcBef>
          <a:spcPct val="20000"/>
        </a:spcBef>
        <a:buFont typeface="Arial"/>
        <a:buChar char="•"/>
        <a:defRPr sz="2000" kern="1200" baseline="0">
          <a:solidFill>
            <a:srgbClr val="53565A"/>
          </a:solidFill>
          <a:latin typeface="Verdana" panose="020B0604030504040204" pitchFamily="34" charset="0"/>
          <a:ea typeface="微软雅黑 Light" panose="020B0502040204020203" pitchFamily="34" charset="-122"/>
          <a:cs typeface="Verdana" panose="020B0604030504040204" pitchFamily="34" charset="0"/>
        </a:defRPr>
      </a:lvl1pPr>
      <a:lvl2pPr marL="742950" indent="-285750" algn="l" defTabSz="457200" rtl="0" eaLnBrk="1" latinLnBrk="0" hangingPunct="1">
        <a:spcBef>
          <a:spcPct val="20000"/>
        </a:spcBef>
        <a:buSzPct val="80000"/>
        <a:buFont typeface="Arial" pitchFamily="34" charset="0"/>
        <a:buChar char="-"/>
        <a:defRPr sz="1800" kern="1200" baseline="0">
          <a:solidFill>
            <a:srgbClr val="53565A"/>
          </a:solidFill>
          <a:latin typeface="Verdana" panose="020B0604030504040204" pitchFamily="34" charset="0"/>
          <a:ea typeface="微软雅黑 Light" panose="020B0502040204020203" pitchFamily="34" charset="-122"/>
          <a:cs typeface="Verdana" panose="020B0604030504040204" pitchFamily="34" charset="0"/>
        </a:defRPr>
      </a:lvl2pPr>
      <a:lvl3pPr marL="1143000" indent="-228600" algn="l" defTabSz="457200" rtl="0" eaLnBrk="1" latinLnBrk="0" hangingPunct="1">
        <a:spcBef>
          <a:spcPct val="20000"/>
        </a:spcBef>
        <a:buSzPct val="90000"/>
        <a:buFont typeface="Courier New" pitchFamily="49" charset="0"/>
        <a:buChar char="o"/>
        <a:defRPr sz="1600" kern="1200" baseline="0">
          <a:solidFill>
            <a:srgbClr val="53565A"/>
          </a:solidFill>
          <a:latin typeface="Verdana" panose="020B0604030504040204" pitchFamily="34" charset="0"/>
          <a:ea typeface="微软雅黑 Light" panose="020B0502040204020203" pitchFamily="34" charset="-122"/>
          <a:cs typeface="Verdana" panose="020B0604030504040204" pitchFamily="34" charset="0"/>
        </a:defRPr>
      </a:lvl3pPr>
      <a:lvl4pPr marL="1600200" indent="-228600" algn="l" defTabSz="457200" rtl="0" eaLnBrk="1" latinLnBrk="0" hangingPunct="1">
        <a:spcBef>
          <a:spcPct val="20000"/>
        </a:spcBef>
        <a:buSzPct val="90000"/>
        <a:buFont typeface="Courier New"/>
        <a:buChar char="o"/>
        <a:defRPr sz="1600" kern="1200" baseline="0">
          <a:solidFill>
            <a:srgbClr val="53565A"/>
          </a:solidFill>
          <a:latin typeface="Verdana" panose="020B0604030504040204" pitchFamily="34" charset="0"/>
          <a:ea typeface="微软雅黑 Light" panose="020B0502040204020203" pitchFamily="34" charset="-122"/>
          <a:cs typeface="Verdana" panose="020B0604030504040204" pitchFamily="34" charset="0"/>
        </a:defRPr>
      </a:lvl4pPr>
      <a:lvl5pPr marL="2057400" indent="-228600" algn="l" defTabSz="457200" rtl="0" eaLnBrk="1" latinLnBrk="0" hangingPunct="1">
        <a:spcBef>
          <a:spcPct val="20000"/>
        </a:spcBef>
        <a:buSzPct val="90000"/>
        <a:buFont typeface="Courier New"/>
        <a:buChar char="o"/>
        <a:defRPr sz="1600" kern="1200" baseline="0">
          <a:solidFill>
            <a:srgbClr val="53565A"/>
          </a:solidFill>
          <a:latin typeface="Verdana" panose="020B0604030504040204" pitchFamily="34" charset="0"/>
          <a:ea typeface="微软雅黑 Light" panose="020B0502040204020203" pitchFamily="34" charset="-122"/>
          <a:cs typeface="Verdana" panose="020B0604030504040204" pitchFamily="34" charset="0"/>
        </a:defRPr>
      </a:lvl5pPr>
      <a:lvl6pPr marL="25146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6pPr>
      <a:lvl7pPr marL="29718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7pPr>
      <a:lvl8pPr marL="34290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8pPr>
      <a:lvl9pPr marL="3886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header.jpg"/>
          <p:cNvPicPr>
            <a:picLocks noChangeAspect="1"/>
          </p:cNvPicPr>
          <p:nvPr/>
        </p:nvPicPr>
        <p:blipFill>
          <a:blip r:embed="rId23"/>
          <a:stretch>
            <a:fillRect/>
          </a:stretch>
        </p:blipFill>
        <p:spPr>
          <a:xfrm>
            <a:off x="0" y="0"/>
            <a:ext cx="9144000" cy="375646"/>
          </a:xfrm>
          <a:prstGeom prst="rect">
            <a:avLst/>
          </a:prstGeom>
        </p:spPr>
      </p:pic>
      <p:sp>
        <p:nvSpPr>
          <p:cNvPr id="13"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p>
            <a:r>
              <a:rPr lang="en-US" dirty="0"/>
              <a:t>Title of Slide</a:t>
            </a:r>
          </a:p>
        </p:txBody>
      </p:sp>
      <p:sp>
        <p:nvSpPr>
          <p:cNvPr id="14" name="Text Placeholder 8"/>
          <p:cNvSpPr>
            <a:spLocks noGrp="1"/>
          </p:cNvSpPr>
          <p:nvPr>
            <p:ph type="body" idx="1"/>
          </p:nvPr>
        </p:nvSpPr>
        <p:spPr>
          <a:xfrm>
            <a:off x="457200" y="1500110"/>
            <a:ext cx="8238318" cy="489814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a:p>
            <a:pPr lvl="8"/>
            <a:endParaRPr lang="en-US" dirty="0"/>
          </a:p>
        </p:txBody>
      </p:sp>
      <p:sp>
        <p:nvSpPr>
          <p:cNvPr id="8" name="TextBox 7"/>
          <p:cNvSpPr txBox="1"/>
          <p:nvPr/>
        </p:nvSpPr>
        <p:spPr>
          <a:xfrm>
            <a:off x="8316275" y="86049"/>
            <a:ext cx="592667" cy="200055"/>
          </a:xfrm>
          <a:prstGeom prst="rect">
            <a:avLst/>
          </a:prstGeom>
          <a:noFill/>
        </p:spPr>
        <p:txBody>
          <a:bodyPr wrap="square" rtlCol="0">
            <a:spAutoFit/>
          </a:bodyPr>
          <a:lstStyle/>
          <a:p>
            <a:pPr algn="r"/>
            <a:r>
              <a:rPr lang="en-US" sz="700" b="1" dirty="0">
                <a:solidFill>
                  <a:prstClr val="white"/>
                </a:solidFill>
                <a:cs typeface="Arial" pitchFamily="34" charset="0"/>
              </a:rPr>
              <a:t>|     </a:t>
            </a:r>
            <a:fld id="{0458CB15-4049-3E44-A91F-E9E0F94EC727}" type="slidenum">
              <a:rPr lang="en-US" sz="700" b="1" smtClean="0">
                <a:solidFill>
                  <a:prstClr val="white"/>
                </a:solidFill>
                <a:cs typeface="Arial" pitchFamily="34" charset="0"/>
              </a:rPr>
              <a:pPr algn="r"/>
              <a:t>‹#›</a:t>
            </a:fld>
            <a:endParaRPr lang="en-US" sz="700" b="1" dirty="0" err="1">
              <a:solidFill>
                <a:prstClr val="white"/>
              </a:solidFill>
              <a:cs typeface="Arial" pitchFamily="34" charset="0"/>
            </a:endParaRPr>
          </a:p>
        </p:txBody>
      </p:sp>
      <p:pic>
        <p:nvPicPr>
          <p:cNvPr id="6" name="Picture 5"/>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rot="10800000" flipH="1" flipV="1">
            <a:off x="6522714" y="117710"/>
            <a:ext cx="1933450" cy="147285"/>
          </a:xfrm>
          <a:prstGeom prst="rect">
            <a:avLst/>
          </a:prstGeom>
        </p:spPr>
      </p:pic>
    </p:spTree>
    <p:extLst>
      <p:ext uri="{BB962C8B-B14F-4D97-AF65-F5344CB8AC3E}">
        <p14:creationId xmlns:p14="http://schemas.microsoft.com/office/powerpoint/2010/main" val="3670858852"/>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 id="2147483848" r:id="rId15"/>
    <p:sldLayoutId id="2147483849" r:id="rId16"/>
    <p:sldLayoutId id="2147483850" r:id="rId17"/>
    <p:sldLayoutId id="2147483851" r:id="rId18"/>
    <p:sldLayoutId id="2147483852" r:id="rId19"/>
    <p:sldLayoutId id="2147483853" r:id="rId20"/>
    <p:sldLayoutId id="2147483854"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7200" rtl="0" eaLnBrk="1" latinLnBrk="0" hangingPunct="1">
        <a:spcBef>
          <a:spcPct val="0"/>
        </a:spcBef>
        <a:buNone/>
        <a:defRPr sz="2400" b="1" i="0" kern="1200">
          <a:solidFill>
            <a:schemeClr val="accent1"/>
          </a:solidFill>
          <a:latin typeface="Arial Bold"/>
          <a:ea typeface="+mj-ea"/>
          <a:cs typeface="Arial Bold"/>
        </a:defRPr>
      </a:lvl1pPr>
    </p:titleStyle>
    <p:bodyStyle>
      <a:lvl1pPr marL="342900" indent="-256032" algn="l" defTabSz="457200" rtl="0" eaLnBrk="1" latinLnBrk="0" hangingPunct="1">
        <a:spcBef>
          <a:spcPct val="20000"/>
        </a:spcBef>
        <a:buFont typeface="Arial"/>
        <a:buChar char="•"/>
        <a:defRPr sz="2000" kern="1200">
          <a:solidFill>
            <a:srgbClr val="53565A"/>
          </a:solidFill>
          <a:latin typeface="Arial"/>
          <a:ea typeface="+mn-ea"/>
          <a:cs typeface="Arial"/>
        </a:defRPr>
      </a:lvl1pPr>
      <a:lvl2pPr marL="742950" indent="-285750" algn="l" defTabSz="457200" rtl="0" eaLnBrk="1" latinLnBrk="0" hangingPunct="1">
        <a:spcBef>
          <a:spcPct val="20000"/>
        </a:spcBef>
        <a:buSzPct val="80000"/>
        <a:buFont typeface="Arial" pitchFamily="34" charset="0"/>
        <a:buChar char="-"/>
        <a:defRPr sz="1800" kern="1200">
          <a:solidFill>
            <a:srgbClr val="53565A"/>
          </a:solidFill>
          <a:latin typeface="Arial"/>
          <a:ea typeface="+mn-ea"/>
          <a:cs typeface="+mn-cs"/>
        </a:defRPr>
      </a:lvl2pPr>
      <a:lvl3pPr marL="1143000" indent="-228600" algn="l" defTabSz="457200" rtl="0" eaLnBrk="1" latinLnBrk="0" hangingPunct="1">
        <a:spcBef>
          <a:spcPct val="20000"/>
        </a:spcBef>
        <a:buSzPct val="90000"/>
        <a:buFont typeface="Courier New" pitchFamily="49" charset="0"/>
        <a:buChar char="o"/>
        <a:defRPr sz="1600" kern="1200">
          <a:solidFill>
            <a:srgbClr val="53565A"/>
          </a:solidFill>
          <a:latin typeface="Arial"/>
          <a:ea typeface="+mn-ea"/>
          <a:cs typeface="+mn-cs"/>
        </a:defRPr>
      </a:lvl3pPr>
      <a:lvl4pPr marL="1600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4pPr>
      <a:lvl5pPr marL="20574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5pPr>
      <a:lvl6pPr marL="25146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6pPr>
      <a:lvl7pPr marL="29718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7pPr>
      <a:lvl8pPr marL="34290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8pPr>
      <a:lvl9pPr marL="3886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t.yu@elsevier.com" TargetMode="Externa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8.xml"/><Relationship Id="rId5" Type="http://schemas.openxmlformats.org/officeDocument/2006/relationships/image" Target="../media/image51.png"/><Relationship Id="rId4" Type="http://schemas.openxmlformats.org/officeDocument/2006/relationships/image" Target="../media/image5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xml"/><Relationship Id="rId1" Type="http://schemas.openxmlformats.org/officeDocument/2006/relationships/slideLayout" Target="../slideLayouts/slideLayout28.xml"/><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8.xml"/><Relationship Id="rId5" Type="http://schemas.openxmlformats.org/officeDocument/2006/relationships/image" Target="../media/image60.png"/><Relationship Id="rId4" Type="http://schemas.openxmlformats.org/officeDocument/2006/relationships/image" Target="../media/image59.png"/></Relationships>
</file>

<file path=ppt/slides/_rels/slide2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8.xml"/><Relationship Id="rId4" Type="http://schemas.openxmlformats.org/officeDocument/2006/relationships/image" Target="../media/image65.png"/></Relationships>
</file>

<file path=ppt/slides/_rels/slide2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8.xml"/><Relationship Id="rId4" Type="http://schemas.openxmlformats.org/officeDocument/2006/relationships/image" Target="../media/image71.png"/></Relationships>
</file>

<file path=ppt/slides/_rels/slide3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2" Type="http://schemas.openxmlformats.org/officeDocument/2006/relationships/image" Target="../media/image74.jpg"/><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4.xml"/></Relationships>
</file>

<file path=ppt/slides/_rels/slide3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39.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4.xml"/></Relationships>
</file>

<file path=ppt/slides/_rels/slide41.xml.rels><?xml version="1.0" encoding="UTF-8" standalone="yes"?>
<Relationships xmlns="http://schemas.openxmlformats.org/package/2006/relationships"><Relationship Id="rId2" Type="http://schemas.openxmlformats.org/officeDocument/2006/relationships/image" Target="../media/image81.jpg"/><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8.xml"/><Relationship Id="rId4" Type="http://schemas.openxmlformats.org/officeDocument/2006/relationships/image" Target="../media/image84.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4.xml"/></Relationships>
</file>

<file path=ppt/slides/_rels/slide44.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jpg"/><Relationship Id="rId1" Type="http://schemas.openxmlformats.org/officeDocument/2006/relationships/slideLayout" Target="../slideLayouts/slideLayout28.xml"/></Relationships>
</file>

<file path=ppt/slides/_rels/slide46.xml.rels><?xml version="1.0" encoding="UTF-8" standalone="yes"?>
<Relationships xmlns="http://schemas.openxmlformats.org/package/2006/relationships"><Relationship Id="rId2" Type="http://schemas.openxmlformats.org/officeDocument/2006/relationships/hyperlink" Target="https://www.elsevier.com/solutions/scopus/content" TargetMode="External"/><Relationship Id="rId1" Type="http://schemas.openxmlformats.org/officeDocument/2006/relationships/slideLayout" Target="../slideLayouts/slideLayout5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4.xml"/></Relationships>
</file>

<file path=ppt/slides/_rels/slide48.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8.xml"/></Relationships>
</file>

<file path=ppt/slides/_rels/slide49.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50.xml"/><Relationship Id="rId5" Type="http://schemas.openxmlformats.org/officeDocument/2006/relationships/image" Target="../media/image42.svg"/><Relationship Id="rId4" Type="http://schemas.openxmlformats.org/officeDocument/2006/relationships/image" Target="../media/image41.png"/></Relationships>
</file>

<file path=ppt/slides/_rels/slide50.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8.xml"/></Relationships>
</file>

<file path=ppt/slides/_rels/slide51.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53.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8.xml"/></Relationships>
</file>

<file path=ppt/slides/_rels/slide54.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8.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9.xml"/></Relationships>
</file>

<file path=ppt/slides/_rels/slide59.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9.xml"/></Relationships>
</file>

<file path=ppt/slides/_rels/slide60.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9.xml"/></Relationships>
</file>

<file path=ppt/slides/_rels/slide61.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9.xml"/></Relationships>
</file>

<file path=ppt/slides/_rels/slide62.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9.xml"/></Relationships>
</file>

<file path=ppt/slides/_rels/slide63.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9.xml"/></Relationships>
</file>

<file path=ppt/slides/_rels/slide64.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9.xml"/></Relationships>
</file>

<file path=ppt/slides/_rels/slide65.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9.xml"/></Relationships>
</file>

<file path=ppt/slides/_rels/slide66.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50.xml"/></Relationships>
</file>

<file path=ppt/slides/_rels/slide67.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9.xml"/></Relationships>
</file>

<file path=ppt/slides/_rels/slide68.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5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70.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88.png"/><Relationship Id="rId1" Type="http://schemas.openxmlformats.org/officeDocument/2006/relationships/slideLayout" Target="../slideLayouts/slideLayout50.xml"/></Relationships>
</file>

<file path=ppt/slides/_rels/slide71.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50.xml"/></Relationships>
</file>

<file path=ppt/slides/_rels/slide72.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50.xml"/></Relationships>
</file>

<file path=ppt/slides/_rels/slide73.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50.xml"/></Relationships>
</file>

<file path=ppt/slides/_rels/slide74.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50.xml"/></Relationships>
</file>

<file path=ppt/slides/_rels/slide75.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50.xml"/><Relationship Id="rId4" Type="http://schemas.openxmlformats.org/officeDocument/2006/relationships/image" Target="../media/image113.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8.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5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xml"/><Relationship Id="rId1" Type="http://schemas.openxmlformats.org/officeDocument/2006/relationships/slideLayout" Target="../slideLayouts/slideLayout50.xml"/><Relationship Id="rId4" Type="http://schemas.openxmlformats.org/officeDocument/2006/relationships/image" Target="../media/image45.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84.xml.rels><?xml version="1.0" encoding="UTF-8" standalone="yes"?>
<Relationships xmlns="http://schemas.openxmlformats.org/package/2006/relationships"><Relationship Id="rId2" Type="http://schemas.openxmlformats.org/officeDocument/2006/relationships/hyperlink" Target="mailto:t.du@elsevier.com" TargetMode="Externa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占位符 21"/>
          <p:cNvSpPr>
            <a:spLocks noGrp="1"/>
          </p:cNvSpPr>
          <p:nvPr>
            <p:ph type="body" sz="quarter" idx="17"/>
          </p:nvPr>
        </p:nvSpPr>
        <p:spPr>
          <a:xfrm>
            <a:off x="257175" y="4717142"/>
            <a:ext cx="5853339" cy="1524001"/>
          </a:xfrm>
        </p:spPr>
        <p:txBody>
          <a:bodyPr>
            <a:normAutofit/>
          </a:bodyPr>
          <a:lstStyle/>
          <a:p>
            <a:pPr>
              <a:lnSpc>
                <a:spcPct val="120000"/>
              </a:lnSpc>
            </a:pPr>
            <a:r>
              <a:rPr lang="zh-CN" altLang="en-US" dirty="0">
                <a:latin typeface="+mn-ea"/>
                <a:ea typeface="+mn-ea"/>
              </a:rPr>
              <a:t>杜婷婷 科研管理解决方案咨询顾问</a:t>
            </a:r>
            <a:endParaRPr lang="en-US" altLang="zh-CN" dirty="0">
              <a:latin typeface="+mn-ea"/>
              <a:ea typeface="+mn-ea"/>
            </a:endParaRPr>
          </a:p>
          <a:p>
            <a:pPr>
              <a:lnSpc>
                <a:spcPct val="120000"/>
              </a:lnSpc>
            </a:pPr>
            <a:r>
              <a:rPr lang="en-US" altLang="zh-CN" dirty="0">
                <a:latin typeface="+mn-ea"/>
                <a:ea typeface="+mn-ea"/>
                <a:hlinkClick r:id="rId2"/>
              </a:rPr>
              <a:t>t.du@elsevier.com</a:t>
            </a:r>
            <a:endParaRPr lang="en-US" altLang="zh-CN" dirty="0">
              <a:latin typeface="+mn-ea"/>
              <a:ea typeface="+mn-ea"/>
            </a:endParaRPr>
          </a:p>
          <a:p>
            <a:pPr>
              <a:lnSpc>
                <a:spcPct val="120000"/>
              </a:lnSpc>
            </a:pPr>
            <a:r>
              <a:rPr lang="en-US" dirty="0">
                <a:latin typeface="+mn-ea"/>
                <a:ea typeface="+mn-ea"/>
              </a:rPr>
              <a:t>2018</a:t>
            </a:r>
            <a:r>
              <a:rPr lang="en-US" altLang="zh-CN" dirty="0">
                <a:latin typeface="+mn-ea"/>
                <a:ea typeface="+mn-ea"/>
              </a:rPr>
              <a:t>-6-7</a:t>
            </a:r>
            <a:endParaRPr lang="en-US" dirty="0">
              <a:latin typeface="+mn-ea"/>
              <a:ea typeface="+mn-ea"/>
            </a:endParaRPr>
          </a:p>
          <a:p>
            <a:pPr>
              <a:lnSpc>
                <a:spcPct val="120000"/>
              </a:lnSpc>
            </a:pPr>
            <a:endParaRPr lang="en-US" altLang="zh-CN" dirty="0"/>
          </a:p>
        </p:txBody>
      </p:sp>
      <p:sp>
        <p:nvSpPr>
          <p:cNvPr id="21" name="标题 20"/>
          <p:cNvSpPr>
            <a:spLocks noGrp="1"/>
          </p:cNvSpPr>
          <p:nvPr>
            <p:ph type="ctrTitle"/>
          </p:nvPr>
        </p:nvSpPr>
        <p:spPr/>
        <p:txBody>
          <a:bodyPr/>
          <a:lstStyle/>
          <a:p>
            <a:r>
              <a:rPr lang="en-US" altLang="zh-CN" sz="4800" dirty="0">
                <a:latin typeface="+mj-ea"/>
                <a:ea typeface="+mj-ea"/>
              </a:rPr>
              <a:t>Scopus</a:t>
            </a:r>
            <a:r>
              <a:rPr lang="en-US" altLang="zh-CN" sz="3200" dirty="0">
                <a:latin typeface="+mj-ea"/>
                <a:ea typeface="+mj-ea"/>
              </a:rPr>
              <a:t> </a:t>
            </a:r>
            <a:br>
              <a:rPr lang="en-US" altLang="zh-CN" dirty="0">
                <a:latin typeface="+mj-ea"/>
                <a:ea typeface="+mj-ea"/>
              </a:rPr>
            </a:br>
            <a:r>
              <a:rPr lang="en-US" altLang="zh-CN" dirty="0">
                <a:latin typeface="+mj-ea"/>
                <a:ea typeface="+mj-ea"/>
              </a:rPr>
              <a:t>				    </a:t>
            </a:r>
            <a:r>
              <a:rPr lang="zh-CN" altLang="en-US" dirty="0">
                <a:latin typeface="+mj-ea"/>
                <a:ea typeface="+mj-ea"/>
              </a:rPr>
              <a:t>使用培训</a:t>
            </a:r>
            <a:endParaRPr lang="en-US" dirty="0">
              <a:latin typeface="+mj-ea"/>
              <a:ea typeface="+mj-ea"/>
            </a:endParaRPr>
          </a:p>
        </p:txBody>
      </p:sp>
    </p:spTree>
    <p:extLst>
      <p:ext uri="{BB962C8B-B14F-4D97-AF65-F5344CB8AC3E}">
        <p14:creationId xmlns:p14="http://schemas.microsoft.com/office/powerpoint/2010/main" val="1488848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369CC-2B03-4C38-8594-1A3B4D3A0600}"/>
              </a:ext>
            </a:extLst>
          </p:cNvPr>
          <p:cNvSpPr>
            <a:spLocks noGrp="1"/>
          </p:cNvSpPr>
          <p:nvPr>
            <p:ph type="title"/>
          </p:nvPr>
        </p:nvSpPr>
        <p:spPr/>
        <p:txBody>
          <a:bodyPr/>
          <a:lstStyle/>
          <a:p>
            <a:r>
              <a:rPr lang="en-US" dirty="0">
                <a:latin typeface="+mn-ea"/>
                <a:ea typeface="+mn-ea"/>
              </a:rPr>
              <a:t>Scopus-</a:t>
            </a:r>
            <a:r>
              <a:rPr lang="zh-CN" altLang="en-US" dirty="0">
                <a:latin typeface="+mn-ea"/>
                <a:ea typeface="+mn-ea"/>
              </a:rPr>
              <a:t>期刊分类</a:t>
            </a:r>
            <a:endParaRPr lang="en-US" dirty="0">
              <a:latin typeface="+mn-ea"/>
              <a:ea typeface="+mn-ea"/>
            </a:endParaRPr>
          </a:p>
        </p:txBody>
      </p:sp>
      <p:sp>
        <p:nvSpPr>
          <p:cNvPr id="3" name="Text Placeholder 2">
            <a:extLst>
              <a:ext uri="{FF2B5EF4-FFF2-40B4-BE49-F238E27FC236}">
                <a16:creationId xmlns:a16="http://schemas.microsoft.com/office/drawing/2014/main" id="{101C8861-DF9A-4F43-903A-8BF817DC735C}"/>
              </a:ext>
            </a:extLst>
          </p:cNvPr>
          <p:cNvSpPr>
            <a:spLocks noGrp="1"/>
          </p:cNvSpPr>
          <p:nvPr>
            <p:ph type="body" sz="quarter" idx="12"/>
          </p:nvPr>
        </p:nvSpPr>
        <p:spPr>
          <a:xfrm>
            <a:off x="292098" y="1761382"/>
            <a:ext cx="8514275" cy="4729942"/>
          </a:xfrm>
        </p:spPr>
        <p:txBody>
          <a:bodyPr/>
          <a:lstStyle/>
          <a:p>
            <a:r>
              <a:rPr lang="zh-CN" altLang="en-US" dirty="0"/>
              <a:t>期刊使用</a:t>
            </a:r>
            <a:r>
              <a:rPr lang="en-US" altLang="zh-CN" dirty="0"/>
              <a:t>ASJC(</a:t>
            </a:r>
            <a:r>
              <a:rPr lang="zh-CN" altLang="en-US" dirty="0"/>
              <a:t>所有科学期刊分类</a:t>
            </a:r>
            <a:r>
              <a:rPr lang="en-US" altLang="zh-CN" dirty="0"/>
              <a:t>)</a:t>
            </a:r>
            <a:r>
              <a:rPr lang="zh-CN" altLang="en-US" dirty="0"/>
              <a:t> 分类</a:t>
            </a:r>
            <a:endParaRPr lang="en-US" altLang="zh-CN" dirty="0"/>
          </a:p>
          <a:p>
            <a:endParaRPr lang="en-US" altLang="zh-CN" dirty="0"/>
          </a:p>
          <a:p>
            <a:r>
              <a:rPr lang="zh-CN" altLang="en-US" dirty="0"/>
              <a:t>期刊一纳入</a:t>
            </a:r>
            <a:r>
              <a:rPr lang="en-US" altLang="zh-CN" dirty="0"/>
              <a:t>Scopus</a:t>
            </a:r>
            <a:r>
              <a:rPr lang="zh-CN" altLang="en-US" dirty="0"/>
              <a:t>收录范围，有专家对其进行分类</a:t>
            </a:r>
            <a:endParaRPr lang="en-US" altLang="zh-CN" dirty="0"/>
          </a:p>
          <a:p>
            <a:endParaRPr lang="en-US" altLang="zh-CN" dirty="0"/>
          </a:p>
          <a:p>
            <a:r>
              <a:rPr lang="zh-CN" altLang="en-US" dirty="0"/>
              <a:t>分类基于期刊的目的、范围，以及发布的内容</a:t>
            </a:r>
            <a:endParaRPr lang="en-US" dirty="0"/>
          </a:p>
        </p:txBody>
      </p:sp>
    </p:spTree>
    <p:extLst>
      <p:ext uri="{BB962C8B-B14F-4D97-AF65-F5344CB8AC3E}">
        <p14:creationId xmlns:p14="http://schemas.microsoft.com/office/powerpoint/2010/main" val="72056861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1C181-6CA3-48FE-8CEB-33C289FC9653}"/>
              </a:ext>
            </a:extLst>
          </p:cNvPr>
          <p:cNvSpPr>
            <a:spLocks noGrp="1"/>
          </p:cNvSpPr>
          <p:nvPr>
            <p:ph type="title"/>
          </p:nvPr>
        </p:nvSpPr>
        <p:spPr>
          <a:xfrm>
            <a:off x="228600" y="418598"/>
            <a:ext cx="8229600" cy="640947"/>
          </a:xfrm>
        </p:spPr>
        <p:txBody>
          <a:bodyPr>
            <a:normAutofit/>
          </a:bodyPr>
          <a:lstStyle/>
          <a:p>
            <a:r>
              <a:rPr lang="en-US" dirty="0">
                <a:latin typeface="+mn-ea"/>
                <a:ea typeface="+mn-ea"/>
              </a:rPr>
              <a:t>Scopus-</a:t>
            </a:r>
            <a:r>
              <a:rPr lang="zh-CN" altLang="en-US" dirty="0">
                <a:latin typeface="+mn-ea"/>
                <a:ea typeface="+mn-ea"/>
              </a:rPr>
              <a:t>期刊分类</a:t>
            </a:r>
            <a:endParaRPr lang="en-US" sz="2400" b="1" dirty="0">
              <a:solidFill>
                <a:schemeClr val="accent1"/>
              </a:solidFill>
              <a:latin typeface="+mn-ea"/>
              <a:ea typeface="+mn-ea"/>
              <a:cs typeface="Verdana" panose="020B0604030504040204" pitchFamily="34" charset="0"/>
            </a:endParaRPr>
          </a:p>
        </p:txBody>
      </p:sp>
      <p:graphicFrame>
        <p:nvGraphicFramePr>
          <p:cNvPr id="6" name="Diagram 5">
            <a:extLst>
              <a:ext uri="{FF2B5EF4-FFF2-40B4-BE49-F238E27FC236}">
                <a16:creationId xmlns:a16="http://schemas.microsoft.com/office/drawing/2014/main" id="{5068CE35-6E2F-43B2-A6A8-6E7B1371E79D}"/>
              </a:ext>
            </a:extLst>
          </p:cNvPr>
          <p:cNvGraphicFramePr/>
          <p:nvPr/>
        </p:nvGraphicFramePr>
        <p:xfrm>
          <a:off x="217714" y="1557563"/>
          <a:ext cx="4325256" cy="28624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Table 10">
            <a:extLst>
              <a:ext uri="{FF2B5EF4-FFF2-40B4-BE49-F238E27FC236}">
                <a16:creationId xmlns:a16="http://schemas.microsoft.com/office/drawing/2014/main" id="{20553FD5-8F5D-475E-AA09-577297D83375}"/>
              </a:ext>
            </a:extLst>
          </p:cNvPr>
          <p:cNvGraphicFramePr>
            <a:graphicFrameLocks noGrp="1"/>
          </p:cNvGraphicFramePr>
          <p:nvPr/>
        </p:nvGraphicFramePr>
        <p:xfrm>
          <a:off x="367846" y="5196113"/>
          <a:ext cx="4024993" cy="1457325"/>
        </p:xfrm>
        <a:graphic>
          <a:graphicData uri="http://schemas.openxmlformats.org/drawingml/2006/table">
            <a:tbl>
              <a:tblPr>
                <a:tableStyleId>{5C22544A-7EE6-4342-B048-85BDC9FD1C3A}</a:tableStyleId>
              </a:tblPr>
              <a:tblGrid>
                <a:gridCol w="569911">
                  <a:extLst>
                    <a:ext uri="{9D8B030D-6E8A-4147-A177-3AD203B41FA5}">
                      <a16:colId xmlns:a16="http://schemas.microsoft.com/office/drawing/2014/main" val="4272150941"/>
                    </a:ext>
                  </a:extLst>
                </a:gridCol>
                <a:gridCol w="3455082">
                  <a:extLst>
                    <a:ext uri="{9D8B030D-6E8A-4147-A177-3AD203B41FA5}">
                      <a16:colId xmlns:a16="http://schemas.microsoft.com/office/drawing/2014/main" val="3398431374"/>
                    </a:ext>
                  </a:extLst>
                </a:gridCol>
              </a:tblGrid>
              <a:tr h="161925">
                <a:tc>
                  <a:txBody>
                    <a:bodyPr/>
                    <a:lstStyle/>
                    <a:p>
                      <a:pPr algn="l" fontAlgn="b"/>
                      <a:r>
                        <a:rPr lang="en-US" sz="1000" u="none" strike="noStrike">
                          <a:effectLst/>
                        </a:rPr>
                        <a:t> </a:t>
                      </a:r>
                      <a:endParaRPr lang="en-US" sz="1000" b="1" i="0" u="none" strike="noStrike">
                        <a:effectLst/>
                        <a:latin typeface="Arial" panose="020B0604020202020204" pitchFamily="34" charset="0"/>
                      </a:endParaRPr>
                    </a:p>
                  </a:txBody>
                  <a:tcPr marL="0" marR="0" marT="0" marB="0" anchor="b"/>
                </a:tc>
                <a:tc>
                  <a:txBody>
                    <a:bodyPr/>
                    <a:lstStyle/>
                    <a:p>
                      <a:pPr algn="l" fontAlgn="b"/>
                      <a:r>
                        <a:rPr lang="en-US" sz="1000" b="1" u="none" strike="noStrike" dirty="0">
                          <a:effectLst/>
                        </a:rPr>
                        <a:t>Chemistry</a:t>
                      </a:r>
                      <a:endParaRPr lang="en-US" sz="1000" b="1"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325063510"/>
                  </a:ext>
                </a:extLst>
              </a:tr>
              <a:tr h="161925">
                <a:tc>
                  <a:txBody>
                    <a:bodyPr/>
                    <a:lstStyle/>
                    <a:p>
                      <a:pPr algn="l" fontAlgn="b"/>
                      <a:r>
                        <a:rPr lang="en-US" sz="1000" u="none" strike="noStrike">
                          <a:effectLst/>
                        </a:rPr>
                        <a:t>1600</a:t>
                      </a:r>
                      <a:endParaRPr lang="en-US" sz="1000" b="0" i="0" u="none" strike="noStrike">
                        <a:effectLst/>
                        <a:latin typeface="Arial" panose="020B0604020202020204" pitchFamily="34" charset="0"/>
                      </a:endParaRPr>
                    </a:p>
                  </a:txBody>
                  <a:tcPr marL="0" marR="0" marT="0" marB="0" anchor="b"/>
                </a:tc>
                <a:tc>
                  <a:txBody>
                    <a:bodyPr/>
                    <a:lstStyle/>
                    <a:p>
                      <a:pPr algn="l" fontAlgn="b"/>
                      <a:r>
                        <a:rPr lang="en-US" sz="1000" u="none" strike="noStrike">
                          <a:effectLst/>
                        </a:rPr>
                        <a:t>General Chemistry</a:t>
                      </a:r>
                      <a:endParaRPr lang="en-US"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091632674"/>
                  </a:ext>
                </a:extLst>
              </a:tr>
              <a:tr h="161925">
                <a:tc>
                  <a:txBody>
                    <a:bodyPr/>
                    <a:lstStyle/>
                    <a:p>
                      <a:pPr algn="l" fontAlgn="b"/>
                      <a:r>
                        <a:rPr lang="en-US" sz="1000" u="none" strike="noStrike">
                          <a:effectLst/>
                        </a:rPr>
                        <a:t>1601</a:t>
                      </a:r>
                      <a:endParaRPr lang="en-US" sz="1000" b="0" i="0" u="none" strike="noStrike">
                        <a:effectLst/>
                        <a:latin typeface="Arial" panose="020B0604020202020204" pitchFamily="34" charset="0"/>
                      </a:endParaRPr>
                    </a:p>
                  </a:txBody>
                  <a:tcPr marL="0" marR="0" marT="0" marB="0" anchor="b"/>
                </a:tc>
                <a:tc>
                  <a:txBody>
                    <a:bodyPr/>
                    <a:lstStyle/>
                    <a:p>
                      <a:pPr algn="l" fontAlgn="b"/>
                      <a:r>
                        <a:rPr lang="en-US" sz="1000" u="none" strike="noStrike" dirty="0">
                          <a:effectLst/>
                        </a:rPr>
                        <a:t>Chemistry (miscellaneous)</a:t>
                      </a:r>
                      <a:endParaRPr lang="en-US" sz="10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2133206784"/>
                  </a:ext>
                </a:extLst>
              </a:tr>
              <a:tr h="161925">
                <a:tc>
                  <a:txBody>
                    <a:bodyPr/>
                    <a:lstStyle/>
                    <a:p>
                      <a:pPr algn="l" fontAlgn="b"/>
                      <a:r>
                        <a:rPr lang="en-US" sz="1000" u="none" strike="noStrike">
                          <a:effectLst/>
                        </a:rPr>
                        <a:t>1602</a:t>
                      </a:r>
                      <a:endParaRPr lang="en-US" sz="1000" b="0" i="0" u="none" strike="noStrike">
                        <a:effectLst/>
                        <a:latin typeface="Arial" panose="020B0604020202020204" pitchFamily="34" charset="0"/>
                      </a:endParaRPr>
                    </a:p>
                  </a:txBody>
                  <a:tcPr marL="0" marR="0" marT="0" marB="0" anchor="b"/>
                </a:tc>
                <a:tc>
                  <a:txBody>
                    <a:bodyPr/>
                    <a:lstStyle/>
                    <a:p>
                      <a:pPr algn="l" fontAlgn="b"/>
                      <a:r>
                        <a:rPr lang="en-US" sz="1000" u="none" strike="noStrike">
                          <a:effectLst/>
                        </a:rPr>
                        <a:t>Analytical Chemistry</a:t>
                      </a:r>
                      <a:endParaRPr lang="en-US"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493476458"/>
                  </a:ext>
                </a:extLst>
              </a:tr>
              <a:tr h="161925">
                <a:tc>
                  <a:txBody>
                    <a:bodyPr/>
                    <a:lstStyle/>
                    <a:p>
                      <a:pPr algn="l" fontAlgn="b"/>
                      <a:r>
                        <a:rPr lang="en-US" sz="1000" u="none" strike="noStrike">
                          <a:effectLst/>
                        </a:rPr>
                        <a:t>1603</a:t>
                      </a:r>
                      <a:endParaRPr lang="en-US" sz="1000" b="0" i="0" u="none" strike="noStrike">
                        <a:effectLst/>
                        <a:latin typeface="Arial" panose="020B0604020202020204" pitchFamily="34" charset="0"/>
                      </a:endParaRPr>
                    </a:p>
                  </a:txBody>
                  <a:tcPr marL="0" marR="0" marT="0" marB="0" anchor="b"/>
                </a:tc>
                <a:tc>
                  <a:txBody>
                    <a:bodyPr/>
                    <a:lstStyle/>
                    <a:p>
                      <a:pPr algn="l" fontAlgn="b"/>
                      <a:r>
                        <a:rPr lang="en-US" sz="1000" u="none" strike="noStrike">
                          <a:effectLst/>
                        </a:rPr>
                        <a:t>Electrochemistry</a:t>
                      </a:r>
                      <a:endParaRPr lang="en-US"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4263082964"/>
                  </a:ext>
                </a:extLst>
              </a:tr>
              <a:tr h="161925">
                <a:tc>
                  <a:txBody>
                    <a:bodyPr/>
                    <a:lstStyle/>
                    <a:p>
                      <a:pPr algn="l" fontAlgn="b"/>
                      <a:r>
                        <a:rPr lang="en-US" sz="1000" u="none" strike="noStrike">
                          <a:effectLst/>
                        </a:rPr>
                        <a:t>1604</a:t>
                      </a:r>
                      <a:endParaRPr lang="en-US" sz="1000" b="0" i="0" u="none" strike="noStrike">
                        <a:effectLst/>
                        <a:latin typeface="Arial" panose="020B0604020202020204" pitchFamily="34" charset="0"/>
                      </a:endParaRPr>
                    </a:p>
                  </a:txBody>
                  <a:tcPr marL="0" marR="0" marT="0" marB="0" anchor="b"/>
                </a:tc>
                <a:tc>
                  <a:txBody>
                    <a:bodyPr/>
                    <a:lstStyle/>
                    <a:p>
                      <a:pPr algn="l" fontAlgn="b"/>
                      <a:r>
                        <a:rPr lang="en-US" sz="1000" u="none" strike="noStrike">
                          <a:effectLst/>
                        </a:rPr>
                        <a:t>Inorganic Chemistry</a:t>
                      </a:r>
                      <a:endParaRPr lang="en-US"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158719696"/>
                  </a:ext>
                </a:extLst>
              </a:tr>
              <a:tr h="161925">
                <a:tc>
                  <a:txBody>
                    <a:bodyPr/>
                    <a:lstStyle/>
                    <a:p>
                      <a:pPr algn="l" fontAlgn="b"/>
                      <a:r>
                        <a:rPr lang="en-US" sz="1000" u="none" strike="noStrike">
                          <a:effectLst/>
                        </a:rPr>
                        <a:t>1605</a:t>
                      </a:r>
                      <a:endParaRPr lang="en-US" sz="1000" b="0" i="0" u="none" strike="noStrike">
                        <a:effectLst/>
                        <a:latin typeface="Arial" panose="020B0604020202020204" pitchFamily="34" charset="0"/>
                      </a:endParaRPr>
                    </a:p>
                  </a:txBody>
                  <a:tcPr marL="0" marR="0" marT="0" marB="0" anchor="b"/>
                </a:tc>
                <a:tc>
                  <a:txBody>
                    <a:bodyPr/>
                    <a:lstStyle/>
                    <a:p>
                      <a:pPr algn="l" fontAlgn="b"/>
                      <a:r>
                        <a:rPr lang="en-US" sz="1000" u="none" strike="noStrike">
                          <a:effectLst/>
                        </a:rPr>
                        <a:t>Organic Chemistry</a:t>
                      </a:r>
                      <a:endParaRPr lang="en-US"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065124560"/>
                  </a:ext>
                </a:extLst>
              </a:tr>
              <a:tr h="161925">
                <a:tc>
                  <a:txBody>
                    <a:bodyPr/>
                    <a:lstStyle/>
                    <a:p>
                      <a:pPr algn="l" fontAlgn="b"/>
                      <a:r>
                        <a:rPr lang="en-US" sz="1000" u="none" strike="noStrike">
                          <a:effectLst/>
                        </a:rPr>
                        <a:t>1606</a:t>
                      </a:r>
                      <a:endParaRPr lang="en-US" sz="1000" b="0" i="0" u="none" strike="noStrike">
                        <a:effectLst/>
                        <a:latin typeface="Arial" panose="020B0604020202020204" pitchFamily="34" charset="0"/>
                      </a:endParaRPr>
                    </a:p>
                  </a:txBody>
                  <a:tcPr marL="0" marR="0" marT="0" marB="0" anchor="b"/>
                </a:tc>
                <a:tc>
                  <a:txBody>
                    <a:bodyPr/>
                    <a:lstStyle/>
                    <a:p>
                      <a:pPr algn="l" fontAlgn="b"/>
                      <a:r>
                        <a:rPr lang="en-US" sz="1000" u="none" strike="noStrike">
                          <a:effectLst/>
                        </a:rPr>
                        <a:t>Physical and Theoretical Chemistry</a:t>
                      </a:r>
                      <a:endParaRPr lang="en-US"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879563233"/>
                  </a:ext>
                </a:extLst>
              </a:tr>
              <a:tr h="161925">
                <a:tc>
                  <a:txBody>
                    <a:bodyPr/>
                    <a:lstStyle/>
                    <a:p>
                      <a:pPr algn="l" fontAlgn="b"/>
                      <a:r>
                        <a:rPr lang="en-US" sz="1000" u="none" strike="noStrike">
                          <a:effectLst/>
                        </a:rPr>
                        <a:t>1607</a:t>
                      </a:r>
                      <a:endParaRPr lang="en-US" sz="1000" b="0" i="0" u="none" strike="noStrike">
                        <a:effectLst/>
                        <a:latin typeface="Arial" panose="020B0604020202020204" pitchFamily="34" charset="0"/>
                      </a:endParaRPr>
                    </a:p>
                  </a:txBody>
                  <a:tcPr marL="0" marR="0" marT="0" marB="0" anchor="b"/>
                </a:tc>
                <a:tc>
                  <a:txBody>
                    <a:bodyPr/>
                    <a:lstStyle/>
                    <a:p>
                      <a:pPr algn="l" fontAlgn="b"/>
                      <a:r>
                        <a:rPr lang="en-US" sz="1000" u="none" strike="noStrike" dirty="0">
                          <a:effectLst/>
                        </a:rPr>
                        <a:t>Spectroscopy</a:t>
                      </a:r>
                      <a:endParaRPr lang="en-US" sz="10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970544074"/>
                  </a:ext>
                </a:extLst>
              </a:tr>
            </a:tbl>
          </a:graphicData>
        </a:graphic>
      </p:graphicFrame>
      <p:sp>
        <p:nvSpPr>
          <p:cNvPr id="14" name="TextBox 13">
            <a:extLst>
              <a:ext uri="{FF2B5EF4-FFF2-40B4-BE49-F238E27FC236}">
                <a16:creationId xmlns:a16="http://schemas.microsoft.com/office/drawing/2014/main" id="{0E277846-1195-42FC-8EF7-C9DEA8A88860}"/>
              </a:ext>
            </a:extLst>
          </p:cNvPr>
          <p:cNvSpPr txBox="1"/>
          <p:nvPr/>
        </p:nvSpPr>
        <p:spPr>
          <a:xfrm>
            <a:off x="266248" y="1103087"/>
            <a:ext cx="75714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398"/>
                </a:solidFill>
                <a:effectLst/>
                <a:uLnTx/>
                <a:uFillTx/>
                <a:latin typeface="微软雅黑 Light"/>
                <a:ea typeface="微软雅黑 Light"/>
                <a:cs typeface="Verdana" panose="020B0604030504040204" pitchFamily="34" charset="0"/>
              </a:rPr>
              <a:t>S</a:t>
            </a:r>
            <a:r>
              <a:rPr kumimoji="0" lang="en-US" altLang="zh-CN" sz="1800" b="1" i="0" u="none" strike="noStrike" kern="1200" cap="none" spc="0" normalizeH="0" baseline="0" noProof="0" dirty="0">
                <a:ln>
                  <a:noFill/>
                </a:ln>
                <a:solidFill>
                  <a:srgbClr val="007398"/>
                </a:solidFill>
                <a:effectLst/>
                <a:uLnTx/>
                <a:uFillTx/>
                <a:latin typeface="微软雅黑 Light"/>
                <a:ea typeface="微软雅黑 Light"/>
                <a:cs typeface="Verdana" panose="020B0604030504040204" pitchFamily="34" charset="0"/>
              </a:rPr>
              <a:t>copus</a:t>
            </a:r>
            <a:r>
              <a:rPr kumimoji="0" lang="zh-CN" altLang="en-US" sz="1800" b="1" i="0" u="none" strike="noStrike" kern="1200" cap="none" spc="0" normalizeH="0" baseline="0" noProof="0" dirty="0">
                <a:ln>
                  <a:noFill/>
                </a:ln>
                <a:solidFill>
                  <a:srgbClr val="007398"/>
                </a:solidFill>
                <a:effectLst/>
                <a:uLnTx/>
                <a:uFillTx/>
                <a:latin typeface="微软雅黑 Light"/>
                <a:ea typeface="微软雅黑 Light"/>
                <a:cs typeface="Verdana" panose="020B0604030504040204" pitchFamily="34" charset="0"/>
              </a:rPr>
              <a:t>学科：四大领域</a:t>
            </a:r>
            <a:r>
              <a:rPr kumimoji="0" lang="zh-CN" altLang="en-US" sz="1800" b="0" i="0" u="none" strike="noStrike" kern="1200" cap="none" spc="0" normalizeH="0" baseline="0" noProof="0" dirty="0">
                <a:ln>
                  <a:noFill/>
                </a:ln>
                <a:solidFill>
                  <a:srgbClr val="53565A"/>
                </a:solidFill>
                <a:effectLst/>
                <a:uLnTx/>
                <a:uFillTx/>
                <a:latin typeface="微软雅黑 Light"/>
                <a:ea typeface="微软雅黑 Light"/>
                <a:cs typeface="+mn-cs"/>
              </a:rPr>
              <a:t>、</a:t>
            </a:r>
            <a:r>
              <a:rPr kumimoji="0" lang="en-US" altLang="zh-CN" sz="1800" b="1" i="0" u="none" strike="noStrike" kern="1200" cap="none" spc="0" normalizeH="0" baseline="0" noProof="0" dirty="0">
                <a:ln>
                  <a:noFill/>
                </a:ln>
                <a:solidFill>
                  <a:srgbClr val="007398"/>
                </a:solidFill>
                <a:effectLst/>
                <a:uLnTx/>
                <a:uFillTx/>
                <a:latin typeface="微软雅黑 Light"/>
                <a:ea typeface="微软雅黑 Light"/>
                <a:cs typeface="Verdana" panose="020B0604030504040204" pitchFamily="34" charset="0"/>
              </a:rPr>
              <a:t>27</a:t>
            </a:r>
            <a:r>
              <a:rPr kumimoji="0" lang="zh-CN" altLang="en-US" sz="1800" b="1" i="0" u="none" strike="noStrike" kern="1200" cap="none" spc="0" normalizeH="0" baseline="0" noProof="0" dirty="0">
                <a:ln>
                  <a:noFill/>
                </a:ln>
                <a:solidFill>
                  <a:srgbClr val="007398"/>
                </a:solidFill>
                <a:effectLst/>
                <a:uLnTx/>
                <a:uFillTx/>
                <a:latin typeface="微软雅黑 Light"/>
                <a:ea typeface="微软雅黑 Light"/>
                <a:cs typeface="Verdana" panose="020B0604030504040204" pitchFamily="34" charset="0"/>
              </a:rPr>
              <a:t>个一级学科、</a:t>
            </a:r>
            <a:r>
              <a:rPr kumimoji="0" lang="en-US" altLang="zh-CN" sz="1800" b="1" i="0" u="none" strike="noStrike" kern="1200" cap="none" spc="0" normalizeH="0" baseline="0" noProof="0" dirty="0">
                <a:ln>
                  <a:noFill/>
                </a:ln>
                <a:solidFill>
                  <a:srgbClr val="007398"/>
                </a:solidFill>
                <a:effectLst/>
                <a:uLnTx/>
                <a:uFillTx/>
                <a:latin typeface="微软雅黑 Light"/>
                <a:ea typeface="微软雅黑 Light"/>
                <a:cs typeface="Verdana" panose="020B0604030504040204" pitchFamily="34" charset="0"/>
              </a:rPr>
              <a:t>334</a:t>
            </a:r>
            <a:r>
              <a:rPr kumimoji="0" lang="zh-CN" altLang="en-US" sz="1800" b="1" i="0" u="none" strike="noStrike" kern="1200" cap="none" spc="0" normalizeH="0" baseline="0" noProof="0" dirty="0">
                <a:ln>
                  <a:noFill/>
                </a:ln>
                <a:solidFill>
                  <a:srgbClr val="007398"/>
                </a:solidFill>
                <a:effectLst/>
                <a:uLnTx/>
                <a:uFillTx/>
                <a:latin typeface="微软雅黑 Light"/>
                <a:ea typeface="微软雅黑 Light"/>
                <a:cs typeface="Verdana" panose="020B0604030504040204" pitchFamily="34" charset="0"/>
              </a:rPr>
              <a:t>个二级学科</a:t>
            </a:r>
            <a:endParaRPr kumimoji="0" lang="en-US" sz="1800" b="0" i="0" u="none" strike="noStrike" kern="1200" cap="none" spc="0" normalizeH="0" baseline="0" noProof="0" dirty="0">
              <a:ln>
                <a:noFill/>
              </a:ln>
              <a:solidFill>
                <a:srgbClr val="53565A"/>
              </a:solidFill>
              <a:effectLst/>
              <a:uLnTx/>
              <a:uFillTx/>
              <a:latin typeface="微软雅黑 Light"/>
              <a:ea typeface="微软雅黑 Light"/>
              <a:cs typeface="+mn-cs"/>
            </a:endParaRPr>
          </a:p>
        </p:txBody>
      </p:sp>
      <p:graphicFrame>
        <p:nvGraphicFramePr>
          <p:cNvPr id="3" name="Table 2">
            <a:extLst>
              <a:ext uri="{FF2B5EF4-FFF2-40B4-BE49-F238E27FC236}">
                <a16:creationId xmlns:a16="http://schemas.microsoft.com/office/drawing/2014/main" id="{549182F7-974C-4F16-BADA-3E3E978AFEE0}"/>
              </a:ext>
            </a:extLst>
          </p:cNvPr>
          <p:cNvGraphicFramePr>
            <a:graphicFrameLocks noGrp="1"/>
          </p:cNvGraphicFramePr>
          <p:nvPr>
            <p:extLst/>
          </p:nvPr>
        </p:nvGraphicFramePr>
        <p:xfrm>
          <a:off x="4718048" y="1741714"/>
          <a:ext cx="4208238" cy="4916602"/>
        </p:xfrm>
        <a:graphic>
          <a:graphicData uri="http://schemas.openxmlformats.org/drawingml/2006/table">
            <a:tbl>
              <a:tblPr>
                <a:tableStyleId>{5C22544A-7EE6-4342-B048-85BDC9FD1C3A}</a:tableStyleId>
              </a:tblPr>
              <a:tblGrid>
                <a:gridCol w="2858409">
                  <a:extLst>
                    <a:ext uri="{9D8B030D-6E8A-4147-A177-3AD203B41FA5}">
                      <a16:colId xmlns:a16="http://schemas.microsoft.com/office/drawing/2014/main" val="3823771121"/>
                    </a:ext>
                  </a:extLst>
                </a:gridCol>
                <a:gridCol w="1349829">
                  <a:extLst>
                    <a:ext uri="{9D8B030D-6E8A-4147-A177-3AD203B41FA5}">
                      <a16:colId xmlns:a16="http://schemas.microsoft.com/office/drawing/2014/main" val="1504883783"/>
                    </a:ext>
                  </a:extLst>
                </a:gridCol>
              </a:tblGrid>
              <a:tr h="165014">
                <a:tc>
                  <a:txBody>
                    <a:bodyPr/>
                    <a:lstStyle/>
                    <a:p>
                      <a:pPr algn="l" fontAlgn="b"/>
                      <a:r>
                        <a:rPr lang="en-US" sz="1000" b="1" u="none" strike="noStrike">
                          <a:effectLst/>
                        </a:rPr>
                        <a:t>Description</a:t>
                      </a:r>
                      <a:endParaRPr lang="en-US" sz="1000" b="1" i="0" u="none" strike="noStrike">
                        <a:effectLst/>
                        <a:latin typeface="Arial" panose="020B0604020202020204" pitchFamily="34" charset="0"/>
                      </a:endParaRPr>
                    </a:p>
                  </a:txBody>
                  <a:tcPr marL="0" marR="0" marT="0" marB="0" anchor="b"/>
                </a:tc>
                <a:tc>
                  <a:txBody>
                    <a:bodyPr/>
                    <a:lstStyle/>
                    <a:p>
                      <a:pPr algn="l" fontAlgn="b"/>
                      <a:r>
                        <a:rPr lang="en-US" sz="1000" b="1" u="none" strike="noStrike" dirty="0">
                          <a:effectLst/>
                        </a:rPr>
                        <a:t>Supergroup</a:t>
                      </a:r>
                      <a:endParaRPr lang="en-US" sz="1000" b="1"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2713373169"/>
                  </a:ext>
                </a:extLst>
              </a:tr>
              <a:tr h="165014">
                <a:tc>
                  <a:txBody>
                    <a:bodyPr/>
                    <a:lstStyle/>
                    <a:p>
                      <a:pPr algn="l" fontAlgn="b"/>
                      <a:r>
                        <a:rPr lang="en-US" sz="1000" u="none" strike="noStrike">
                          <a:effectLst/>
                        </a:rPr>
                        <a:t>Multidisciplinary</a:t>
                      </a:r>
                      <a:endParaRPr lang="en-US" sz="1000" b="0" i="0" u="none" strike="noStrike">
                        <a:effectLst/>
                        <a:latin typeface="Arial" panose="020B0604020202020204" pitchFamily="34" charset="0"/>
                      </a:endParaRPr>
                    </a:p>
                  </a:txBody>
                  <a:tcPr marL="0" marR="0" marT="0" marB="0" anchor="b"/>
                </a:tc>
                <a:tc>
                  <a:txBody>
                    <a:bodyPr/>
                    <a:lstStyle/>
                    <a:p>
                      <a:pPr algn="l" fontAlgn="b"/>
                      <a:r>
                        <a:rPr lang="en-US" sz="1000" u="none" strike="noStrike">
                          <a:effectLst/>
                        </a:rPr>
                        <a:t> </a:t>
                      </a:r>
                      <a:endParaRPr lang="en-US"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720413265"/>
                  </a:ext>
                </a:extLst>
              </a:tr>
              <a:tr h="165014">
                <a:tc>
                  <a:txBody>
                    <a:bodyPr/>
                    <a:lstStyle/>
                    <a:p>
                      <a:pPr algn="l" fontAlgn="b"/>
                      <a:r>
                        <a:rPr lang="en-US" sz="1000" u="none" strike="noStrike">
                          <a:effectLst/>
                        </a:rPr>
                        <a:t>Agricultural and Biological Sciences (all)</a:t>
                      </a:r>
                      <a:endParaRPr lang="en-US" sz="1000" b="0" i="0" u="none" strike="noStrike">
                        <a:effectLst/>
                        <a:latin typeface="Arial" panose="020B0604020202020204" pitchFamily="34" charset="0"/>
                      </a:endParaRPr>
                    </a:p>
                  </a:txBody>
                  <a:tcPr marL="0" marR="0" marT="0" marB="0" anchor="b"/>
                </a:tc>
                <a:tc>
                  <a:txBody>
                    <a:bodyPr/>
                    <a:lstStyle/>
                    <a:p>
                      <a:pPr algn="l" fontAlgn="b"/>
                      <a:r>
                        <a:rPr lang="en-US" sz="1000" u="none" strike="noStrike">
                          <a:effectLst/>
                        </a:rPr>
                        <a:t>Life Sciences</a:t>
                      </a:r>
                      <a:endParaRPr lang="en-US"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519115276"/>
                  </a:ext>
                </a:extLst>
              </a:tr>
              <a:tr h="165014">
                <a:tc>
                  <a:txBody>
                    <a:bodyPr/>
                    <a:lstStyle/>
                    <a:p>
                      <a:pPr algn="l" fontAlgn="b"/>
                      <a:r>
                        <a:rPr lang="en-US" sz="1000" u="none" strike="noStrike">
                          <a:effectLst/>
                        </a:rPr>
                        <a:t>Arts and Humanities (all)</a:t>
                      </a:r>
                      <a:endParaRPr lang="en-US" sz="1000" b="0" i="0" u="none" strike="noStrike">
                        <a:effectLst/>
                        <a:latin typeface="Arial" panose="020B0604020202020204" pitchFamily="34" charset="0"/>
                      </a:endParaRPr>
                    </a:p>
                  </a:txBody>
                  <a:tcPr marL="0" marR="0" marT="0" marB="0" anchor="b"/>
                </a:tc>
                <a:tc>
                  <a:txBody>
                    <a:bodyPr/>
                    <a:lstStyle/>
                    <a:p>
                      <a:pPr algn="l" fontAlgn="b"/>
                      <a:r>
                        <a:rPr lang="en-US" sz="1000" u="none" strike="noStrike">
                          <a:effectLst/>
                        </a:rPr>
                        <a:t>Social Sciences</a:t>
                      </a:r>
                      <a:endParaRPr lang="en-US"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066866189"/>
                  </a:ext>
                </a:extLst>
              </a:tr>
              <a:tr h="313119">
                <a:tc>
                  <a:txBody>
                    <a:bodyPr/>
                    <a:lstStyle/>
                    <a:p>
                      <a:pPr algn="l" fontAlgn="b"/>
                      <a:r>
                        <a:rPr lang="en-US" sz="1000" u="none" strike="noStrike">
                          <a:effectLst/>
                        </a:rPr>
                        <a:t>Biochemistry, Genetics and Molecular Biology (all)</a:t>
                      </a:r>
                      <a:endParaRPr lang="en-US" sz="1000" b="0" i="0" u="none" strike="noStrike">
                        <a:effectLst/>
                        <a:latin typeface="Arial" panose="020B0604020202020204" pitchFamily="34" charset="0"/>
                      </a:endParaRPr>
                    </a:p>
                  </a:txBody>
                  <a:tcPr marL="0" marR="0" marT="0" marB="0" anchor="b"/>
                </a:tc>
                <a:tc>
                  <a:txBody>
                    <a:bodyPr/>
                    <a:lstStyle/>
                    <a:p>
                      <a:pPr algn="l" fontAlgn="b"/>
                      <a:r>
                        <a:rPr lang="en-US" sz="1000" u="none" strike="noStrike">
                          <a:effectLst/>
                        </a:rPr>
                        <a:t>Life Sciences</a:t>
                      </a:r>
                      <a:endParaRPr lang="en-US"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277589352"/>
                  </a:ext>
                </a:extLst>
              </a:tr>
              <a:tr h="165014">
                <a:tc>
                  <a:txBody>
                    <a:bodyPr/>
                    <a:lstStyle/>
                    <a:p>
                      <a:pPr algn="l" fontAlgn="b"/>
                      <a:r>
                        <a:rPr lang="en-US" sz="1000" u="none" strike="noStrike">
                          <a:effectLst/>
                        </a:rPr>
                        <a:t>Business, Management and Accounting (all)</a:t>
                      </a:r>
                      <a:endParaRPr lang="en-US" sz="1000" b="0" i="0" u="none" strike="noStrike">
                        <a:effectLst/>
                        <a:latin typeface="Arial" panose="020B0604020202020204" pitchFamily="34" charset="0"/>
                      </a:endParaRPr>
                    </a:p>
                  </a:txBody>
                  <a:tcPr marL="0" marR="0" marT="0" marB="0" anchor="b"/>
                </a:tc>
                <a:tc>
                  <a:txBody>
                    <a:bodyPr/>
                    <a:lstStyle/>
                    <a:p>
                      <a:pPr algn="l" fontAlgn="b"/>
                      <a:r>
                        <a:rPr lang="en-US" sz="1000" u="none" strike="noStrike">
                          <a:effectLst/>
                        </a:rPr>
                        <a:t>Social Sciences</a:t>
                      </a:r>
                      <a:endParaRPr lang="en-US"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865144761"/>
                  </a:ext>
                </a:extLst>
              </a:tr>
              <a:tr h="165014">
                <a:tc>
                  <a:txBody>
                    <a:bodyPr/>
                    <a:lstStyle/>
                    <a:p>
                      <a:pPr algn="l" fontAlgn="b"/>
                      <a:r>
                        <a:rPr lang="en-US" sz="1000" u="none" strike="noStrike">
                          <a:effectLst/>
                        </a:rPr>
                        <a:t>Chemical Engineering (all)</a:t>
                      </a:r>
                      <a:endParaRPr lang="en-US" sz="1000" b="0" i="0" u="none" strike="noStrike">
                        <a:effectLst/>
                        <a:latin typeface="Arial" panose="020B0604020202020204" pitchFamily="34" charset="0"/>
                      </a:endParaRPr>
                    </a:p>
                  </a:txBody>
                  <a:tcPr marL="0" marR="0" marT="0" marB="0" anchor="b"/>
                </a:tc>
                <a:tc>
                  <a:txBody>
                    <a:bodyPr/>
                    <a:lstStyle/>
                    <a:p>
                      <a:pPr algn="l" fontAlgn="b"/>
                      <a:r>
                        <a:rPr lang="en-US" sz="1000" u="none" strike="noStrike">
                          <a:effectLst/>
                        </a:rPr>
                        <a:t>Physical Sciences</a:t>
                      </a:r>
                      <a:endParaRPr lang="en-US"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574462680"/>
                  </a:ext>
                </a:extLst>
              </a:tr>
              <a:tr h="165014">
                <a:tc>
                  <a:txBody>
                    <a:bodyPr/>
                    <a:lstStyle/>
                    <a:p>
                      <a:pPr algn="l" fontAlgn="b"/>
                      <a:r>
                        <a:rPr lang="en-US" sz="1000" u="none" strike="noStrike" dirty="0">
                          <a:effectLst/>
                          <a:highlight>
                            <a:srgbClr val="FFFF00"/>
                          </a:highlight>
                        </a:rPr>
                        <a:t>Chemistry (all)</a:t>
                      </a:r>
                      <a:endParaRPr lang="en-US" sz="1000" b="0" i="0" u="none" strike="noStrike" dirty="0">
                        <a:effectLst/>
                        <a:highlight>
                          <a:srgbClr val="FFFF00"/>
                        </a:highlight>
                        <a:latin typeface="Arial" panose="020B0604020202020204" pitchFamily="34" charset="0"/>
                      </a:endParaRPr>
                    </a:p>
                  </a:txBody>
                  <a:tcPr marL="0" marR="0" marT="0" marB="0" anchor="b"/>
                </a:tc>
                <a:tc>
                  <a:txBody>
                    <a:bodyPr/>
                    <a:lstStyle/>
                    <a:p>
                      <a:pPr algn="l" fontAlgn="b"/>
                      <a:r>
                        <a:rPr lang="en-US" sz="1000" u="none" strike="noStrike">
                          <a:effectLst/>
                        </a:rPr>
                        <a:t>Physical Sciences</a:t>
                      </a:r>
                      <a:endParaRPr lang="en-US"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753595637"/>
                  </a:ext>
                </a:extLst>
              </a:tr>
              <a:tr h="165014">
                <a:tc>
                  <a:txBody>
                    <a:bodyPr/>
                    <a:lstStyle/>
                    <a:p>
                      <a:pPr algn="l" fontAlgn="b"/>
                      <a:r>
                        <a:rPr lang="en-US" sz="1000" u="none" strike="noStrike" dirty="0">
                          <a:effectLst/>
                        </a:rPr>
                        <a:t>Computer Science (all)</a:t>
                      </a:r>
                      <a:endParaRPr lang="en-US" sz="1000" b="0" i="0" u="none" strike="noStrike" dirty="0">
                        <a:effectLst/>
                        <a:latin typeface="Arial" panose="020B0604020202020204" pitchFamily="34" charset="0"/>
                      </a:endParaRPr>
                    </a:p>
                  </a:txBody>
                  <a:tcPr marL="0" marR="0" marT="0" marB="0" anchor="b"/>
                </a:tc>
                <a:tc>
                  <a:txBody>
                    <a:bodyPr/>
                    <a:lstStyle/>
                    <a:p>
                      <a:pPr algn="l" fontAlgn="b"/>
                      <a:r>
                        <a:rPr lang="en-US" sz="1000" u="none" strike="noStrike">
                          <a:effectLst/>
                        </a:rPr>
                        <a:t>Physical Sciences</a:t>
                      </a:r>
                      <a:endParaRPr lang="en-US"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082839210"/>
                  </a:ext>
                </a:extLst>
              </a:tr>
              <a:tr h="165014">
                <a:tc>
                  <a:txBody>
                    <a:bodyPr/>
                    <a:lstStyle/>
                    <a:p>
                      <a:pPr algn="l" fontAlgn="b"/>
                      <a:r>
                        <a:rPr lang="en-US" sz="1000" u="none" strike="noStrike">
                          <a:effectLst/>
                        </a:rPr>
                        <a:t>Decision Sciences (all)</a:t>
                      </a:r>
                      <a:endParaRPr lang="en-US" sz="1000" b="0" i="0" u="none" strike="noStrike">
                        <a:effectLst/>
                        <a:latin typeface="Arial" panose="020B0604020202020204" pitchFamily="34" charset="0"/>
                      </a:endParaRPr>
                    </a:p>
                  </a:txBody>
                  <a:tcPr marL="0" marR="0" marT="0" marB="0" anchor="b"/>
                </a:tc>
                <a:tc>
                  <a:txBody>
                    <a:bodyPr/>
                    <a:lstStyle/>
                    <a:p>
                      <a:pPr algn="l" fontAlgn="b"/>
                      <a:r>
                        <a:rPr lang="en-US" sz="1000" u="none" strike="noStrike">
                          <a:effectLst/>
                        </a:rPr>
                        <a:t>Social Sciences</a:t>
                      </a:r>
                      <a:endParaRPr lang="en-US"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810732762"/>
                  </a:ext>
                </a:extLst>
              </a:tr>
              <a:tr h="165014">
                <a:tc>
                  <a:txBody>
                    <a:bodyPr/>
                    <a:lstStyle/>
                    <a:p>
                      <a:pPr algn="l" fontAlgn="b"/>
                      <a:r>
                        <a:rPr lang="en-US" sz="1000" u="none" strike="noStrike">
                          <a:effectLst/>
                        </a:rPr>
                        <a:t>Earth and Planetary Sciences (all)</a:t>
                      </a:r>
                      <a:endParaRPr lang="en-US" sz="1000" b="0" i="0" u="none" strike="noStrike">
                        <a:effectLst/>
                        <a:latin typeface="Arial" panose="020B0604020202020204" pitchFamily="34" charset="0"/>
                      </a:endParaRPr>
                    </a:p>
                  </a:txBody>
                  <a:tcPr marL="0" marR="0" marT="0" marB="0" anchor="b"/>
                </a:tc>
                <a:tc>
                  <a:txBody>
                    <a:bodyPr/>
                    <a:lstStyle/>
                    <a:p>
                      <a:pPr algn="l" fontAlgn="b"/>
                      <a:r>
                        <a:rPr lang="en-US" sz="1000" u="none" strike="noStrike">
                          <a:effectLst/>
                        </a:rPr>
                        <a:t>Physical Sciences</a:t>
                      </a:r>
                      <a:endParaRPr lang="en-US"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303112630"/>
                  </a:ext>
                </a:extLst>
              </a:tr>
              <a:tr h="165014">
                <a:tc>
                  <a:txBody>
                    <a:bodyPr/>
                    <a:lstStyle/>
                    <a:p>
                      <a:pPr algn="l" fontAlgn="b"/>
                      <a:r>
                        <a:rPr lang="en-US" sz="1000" u="none" strike="noStrike">
                          <a:effectLst/>
                        </a:rPr>
                        <a:t>Economics, Econometrics and Finance (all)</a:t>
                      </a:r>
                      <a:endParaRPr lang="en-US" sz="1000" b="0" i="0" u="none" strike="noStrike">
                        <a:effectLst/>
                        <a:latin typeface="Arial" panose="020B0604020202020204" pitchFamily="34" charset="0"/>
                      </a:endParaRPr>
                    </a:p>
                  </a:txBody>
                  <a:tcPr marL="0" marR="0" marT="0" marB="0" anchor="b"/>
                </a:tc>
                <a:tc>
                  <a:txBody>
                    <a:bodyPr/>
                    <a:lstStyle/>
                    <a:p>
                      <a:pPr algn="l" fontAlgn="b"/>
                      <a:r>
                        <a:rPr lang="en-US" sz="1000" u="none" strike="noStrike">
                          <a:effectLst/>
                        </a:rPr>
                        <a:t>Social Sciences</a:t>
                      </a:r>
                      <a:endParaRPr lang="en-US"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567310719"/>
                  </a:ext>
                </a:extLst>
              </a:tr>
              <a:tr h="165014">
                <a:tc>
                  <a:txBody>
                    <a:bodyPr/>
                    <a:lstStyle/>
                    <a:p>
                      <a:pPr algn="l" fontAlgn="b"/>
                      <a:r>
                        <a:rPr lang="en-US" sz="1000" u="none" strike="noStrike">
                          <a:effectLst/>
                        </a:rPr>
                        <a:t>Energy (all)</a:t>
                      </a:r>
                      <a:endParaRPr lang="en-US" sz="1000" b="0" i="0" u="none" strike="noStrike">
                        <a:effectLst/>
                        <a:latin typeface="Arial" panose="020B0604020202020204" pitchFamily="34" charset="0"/>
                      </a:endParaRPr>
                    </a:p>
                  </a:txBody>
                  <a:tcPr marL="0" marR="0" marT="0" marB="0" anchor="b"/>
                </a:tc>
                <a:tc>
                  <a:txBody>
                    <a:bodyPr/>
                    <a:lstStyle/>
                    <a:p>
                      <a:pPr algn="l" fontAlgn="b"/>
                      <a:r>
                        <a:rPr lang="en-US" sz="1000" u="none" strike="noStrike">
                          <a:effectLst/>
                        </a:rPr>
                        <a:t>Physical Sciences</a:t>
                      </a:r>
                      <a:endParaRPr lang="en-US"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857901478"/>
                  </a:ext>
                </a:extLst>
              </a:tr>
              <a:tr h="165014">
                <a:tc>
                  <a:txBody>
                    <a:bodyPr/>
                    <a:lstStyle/>
                    <a:p>
                      <a:pPr algn="l" fontAlgn="b"/>
                      <a:r>
                        <a:rPr lang="en-US" sz="1000" u="none" strike="noStrike">
                          <a:effectLst/>
                        </a:rPr>
                        <a:t>Engineering (all)</a:t>
                      </a:r>
                      <a:endParaRPr lang="en-US" sz="1000" b="0" i="0" u="none" strike="noStrike">
                        <a:effectLst/>
                        <a:latin typeface="Arial" panose="020B0604020202020204" pitchFamily="34" charset="0"/>
                      </a:endParaRPr>
                    </a:p>
                  </a:txBody>
                  <a:tcPr marL="0" marR="0" marT="0" marB="0" anchor="b"/>
                </a:tc>
                <a:tc>
                  <a:txBody>
                    <a:bodyPr/>
                    <a:lstStyle/>
                    <a:p>
                      <a:pPr algn="l" fontAlgn="b"/>
                      <a:r>
                        <a:rPr lang="en-US" sz="1000" u="none" strike="noStrike">
                          <a:effectLst/>
                        </a:rPr>
                        <a:t>Physical Sciences</a:t>
                      </a:r>
                      <a:endParaRPr lang="en-US"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079023323"/>
                  </a:ext>
                </a:extLst>
              </a:tr>
              <a:tr h="165014">
                <a:tc>
                  <a:txBody>
                    <a:bodyPr/>
                    <a:lstStyle/>
                    <a:p>
                      <a:pPr algn="l" fontAlgn="b"/>
                      <a:r>
                        <a:rPr lang="en-US" sz="1000" u="none" strike="noStrike">
                          <a:effectLst/>
                        </a:rPr>
                        <a:t>Environmental Science (all)</a:t>
                      </a:r>
                      <a:endParaRPr lang="en-US" sz="1000" b="0" i="0" u="none" strike="noStrike">
                        <a:effectLst/>
                        <a:latin typeface="Arial" panose="020B0604020202020204" pitchFamily="34" charset="0"/>
                      </a:endParaRPr>
                    </a:p>
                  </a:txBody>
                  <a:tcPr marL="0" marR="0" marT="0" marB="0" anchor="b"/>
                </a:tc>
                <a:tc>
                  <a:txBody>
                    <a:bodyPr/>
                    <a:lstStyle/>
                    <a:p>
                      <a:pPr algn="l" fontAlgn="b"/>
                      <a:r>
                        <a:rPr lang="en-US" sz="1000" u="none" strike="noStrike">
                          <a:effectLst/>
                        </a:rPr>
                        <a:t>Physical Sciences</a:t>
                      </a:r>
                      <a:endParaRPr lang="en-US"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092368298"/>
                  </a:ext>
                </a:extLst>
              </a:tr>
              <a:tr h="165014">
                <a:tc>
                  <a:txBody>
                    <a:bodyPr/>
                    <a:lstStyle/>
                    <a:p>
                      <a:pPr algn="l" fontAlgn="b"/>
                      <a:r>
                        <a:rPr lang="en-US" sz="1000" u="none" strike="noStrike">
                          <a:effectLst/>
                        </a:rPr>
                        <a:t>Immunology and Microbiology (all)</a:t>
                      </a:r>
                      <a:endParaRPr lang="en-US" sz="1000" b="0" i="0" u="none" strike="noStrike">
                        <a:effectLst/>
                        <a:latin typeface="Arial" panose="020B0604020202020204" pitchFamily="34" charset="0"/>
                      </a:endParaRPr>
                    </a:p>
                  </a:txBody>
                  <a:tcPr marL="0" marR="0" marT="0" marB="0" anchor="b"/>
                </a:tc>
                <a:tc>
                  <a:txBody>
                    <a:bodyPr/>
                    <a:lstStyle/>
                    <a:p>
                      <a:pPr algn="l" fontAlgn="b"/>
                      <a:r>
                        <a:rPr lang="en-US" sz="1000" u="none" strike="noStrike">
                          <a:effectLst/>
                        </a:rPr>
                        <a:t>Life Sciences</a:t>
                      </a:r>
                      <a:endParaRPr lang="en-US"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38688713"/>
                  </a:ext>
                </a:extLst>
              </a:tr>
              <a:tr h="165014">
                <a:tc>
                  <a:txBody>
                    <a:bodyPr/>
                    <a:lstStyle/>
                    <a:p>
                      <a:pPr algn="l" fontAlgn="b"/>
                      <a:r>
                        <a:rPr lang="en-US" sz="1000" u="none" strike="noStrike">
                          <a:effectLst/>
                        </a:rPr>
                        <a:t>Materials Science (all)</a:t>
                      </a:r>
                      <a:endParaRPr lang="en-US" sz="1000" b="0" i="0" u="none" strike="noStrike">
                        <a:effectLst/>
                        <a:latin typeface="Arial" panose="020B0604020202020204" pitchFamily="34" charset="0"/>
                      </a:endParaRPr>
                    </a:p>
                  </a:txBody>
                  <a:tcPr marL="0" marR="0" marT="0" marB="0" anchor="b"/>
                </a:tc>
                <a:tc>
                  <a:txBody>
                    <a:bodyPr/>
                    <a:lstStyle/>
                    <a:p>
                      <a:pPr algn="l" fontAlgn="b"/>
                      <a:r>
                        <a:rPr lang="en-US" sz="1000" u="none" strike="noStrike">
                          <a:effectLst/>
                        </a:rPr>
                        <a:t>Physical Sciences</a:t>
                      </a:r>
                      <a:endParaRPr lang="en-US"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351562967"/>
                  </a:ext>
                </a:extLst>
              </a:tr>
              <a:tr h="165014">
                <a:tc>
                  <a:txBody>
                    <a:bodyPr/>
                    <a:lstStyle/>
                    <a:p>
                      <a:pPr algn="l" fontAlgn="b"/>
                      <a:r>
                        <a:rPr lang="en-US" sz="1000" u="none" strike="noStrike">
                          <a:effectLst/>
                        </a:rPr>
                        <a:t>Mathematics (all)</a:t>
                      </a:r>
                      <a:endParaRPr lang="en-US" sz="1000" b="0" i="0" u="none" strike="noStrike">
                        <a:effectLst/>
                        <a:latin typeface="Arial" panose="020B0604020202020204" pitchFamily="34" charset="0"/>
                      </a:endParaRPr>
                    </a:p>
                  </a:txBody>
                  <a:tcPr marL="0" marR="0" marT="0" marB="0" anchor="b"/>
                </a:tc>
                <a:tc>
                  <a:txBody>
                    <a:bodyPr/>
                    <a:lstStyle/>
                    <a:p>
                      <a:pPr algn="l" fontAlgn="b"/>
                      <a:r>
                        <a:rPr lang="en-US" sz="1000" u="none" strike="noStrike">
                          <a:effectLst/>
                        </a:rPr>
                        <a:t>Physical Sciences</a:t>
                      </a:r>
                      <a:endParaRPr lang="en-US"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454548840"/>
                  </a:ext>
                </a:extLst>
              </a:tr>
              <a:tr h="165014">
                <a:tc>
                  <a:txBody>
                    <a:bodyPr/>
                    <a:lstStyle/>
                    <a:p>
                      <a:pPr algn="l" fontAlgn="b"/>
                      <a:r>
                        <a:rPr lang="en-US" sz="1000" u="none" strike="noStrike">
                          <a:effectLst/>
                        </a:rPr>
                        <a:t>Medicine (all)</a:t>
                      </a:r>
                      <a:endParaRPr lang="en-US" sz="1000" b="0" i="0" u="none" strike="noStrike">
                        <a:effectLst/>
                        <a:latin typeface="Arial" panose="020B0604020202020204" pitchFamily="34" charset="0"/>
                      </a:endParaRPr>
                    </a:p>
                  </a:txBody>
                  <a:tcPr marL="0" marR="0" marT="0" marB="0" anchor="b"/>
                </a:tc>
                <a:tc>
                  <a:txBody>
                    <a:bodyPr/>
                    <a:lstStyle/>
                    <a:p>
                      <a:pPr algn="l" fontAlgn="b"/>
                      <a:r>
                        <a:rPr lang="en-US" sz="1000" u="none" strike="noStrike">
                          <a:effectLst/>
                        </a:rPr>
                        <a:t>Health Sciences</a:t>
                      </a:r>
                      <a:endParaRPr lang="en-US"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621014247"/>
                  </a:ext>
                </a:extLst>
              </a:tr>
              <a:tr h="165014">
                <a:tc>
                  <a:txBody>
                    <a:bodyPr/>
                    <a:lstStyle/>
                    <a:p>
                      <a:pPr algn="l" fontAlgn="b"/>
                      <a:r>
                        <a:rPr lang="en-US" sz="1000" u="none" strike="noStrike">
                          <a:effectLst/>
                        </a:rPr>
                        <a:t>Neuroscience (all)</a:t>
                      </a:r>
                      <a:endParaRPr lang="en-US" sz="1000" b="0" i="0" u="none" strike="noStrike">
                        <a:effectLst/>
                        <a:latin typeface="Arial" panose="020B0604020202020204" pitchFamily="34" charset="0"/>
                      </a:endParaRPr>
                    </a:p>
                  </a:txBody>
                  <a:tcPr marL="0" marR="0" marT="0" marB="0" anchor="b"/>
                </a:tc>
                <a:tc>
                  <a:txBody>
                    <a:bodyPr/>
                    <a:lstStyle/>
                    <a:p>
                      <a:pPr algn="l" fontAlgn="b"/>
                      <a:r>
                        <a:rPr lang="en-US" sz="1000" u="none" strike="noStrike">
                          <a:effectLst/>
                        </a:rPr>
                        <a:t>Life Sciences</a:t>
                      </a:r>
                      <a:endParaRPr lang="en-US"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517105214"/>
                  </a:ext>
                </a:extLst>
              </a:tr>
              <a:tr h="165014">
                <a:tc>
                  <a:txBody>
                    <a:bodyPr/>
                    <a:lstStyle/>
                    <a:p>
                      <a:pPr algn="l" fontAlgn="b"/>
                      <a:r>
                        <a:rPr lang="en-US" sz="1000" u="none" strike="noStrike">
                          <a:effectLst/>
                        </a:rPr>
                        <a:t>Nursing (all)</a:t>
                      </a:r>
                      <a:endParaRPr lang="en-US" sz="1000" b="0" i="0" u="none" strike="noStrike">
                        <a:effectLst/>
                        <a:latin typeface="Arial" panose="020B0604020202020204" pitchFamily="34" charset="0"/>
                      </a:endParaRPr>
                    </a:p>
                  </a:txBody>
                  <a:tcPr marL="0" marR="0" marT="0" marB="0" anchor="b"/>
                </a:tc>
                <a:tc>
                  <a:txBody>
                    <a:bodyPr/>
                    <a:lstStyle/>
                    <a:p>
                      <a:pPr algn="l" fontAlgn="b"/>
                      <a:r>
                        <a:rPr lang="en-US" sz="1000" u="none" strike="noStrike">
                          <a:effectLst/>
                        </a:rPr>
                        <a:t>Health Sciences</a:t>
                      </a:r>
                      <a:endParaRPr lang="en-US"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091120384"/>
                  </a:ext>
                </a:extLst>
              </a:tr>
              <a:tr h="313119">
                <a:tc>
                  <a:txBody>
                    <a:bodyPr/>
                    <a:lstStyle/>
                    <a:p>
                      <a:pPr algn="l" fontAlgn="b"/>
                      <a:r>
                        <a:rPr lang="en-US" sz="1000" u="none" strike="noStrike">
                          <a:effectLst/>
                        </a:rPr>
                        <a:t>Pharmacology, Toxicology and Pharmaceutics (all)</a:t>
                      </a:r>
                      <a:endParaRPr lang="en-US" sz="1000" b="0" i="0" u="none" strike="noStrike">
                        <a:effectLst/>
                        <a:latin typeface="Arial" panose="020B0604020202020204" pitchFamily="34" charset="0"/>
                      </a:endParaRPr>
                    </a:p>
                  </a:txBody>
                  <a:tcPr marL="0" marR="0" marT="0" marB="0" anchor="b"/>
                </a:tc>
                <a:tc>
                  <a:txBody>
                    <a:bodyPr/>
                    <a:lstStyle/>
                    <a:p>
                      <a:pPr algn="l" fontAlgn="b"/>
                      <a:r>
                        <a:rPr lang="en-US" sz="1000" u="none" strike="noStrike">
                          <a:effectLst/>
                        </a:rPr>
                        <a:t>Life Sciences</a:t>
                      </a:r>
                      <a:endParaRPr lang="en-US"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527922745"/>
                  </a:ext>
                </a:extLst>
              </a:tr>
              <a:tr h="165014">
                <a:tc>
                  <a:txBody>
                    <a:bodyPr/>
                    <a:lstStyle/>
                    <a:p>
                      <a:pPr algn="l" fontAlgn="b"/>
                      <a:r>
                        <a:rPr lang="en-US" sz="1000" u="none" strike="noStrike">
                          <a:effectLst/>
                        </a:rPr>
                        <a:t>Physics and Astronomy (all)</a:t>
                      </a:r>
                      <a:endParaRPr lang="en-US" sz="1000" b="0" i="0" u="none" strike="noStrike">
                        <a:effectLst/>
                        <a:latin typeface="Arial" panose="020B0604020202020204" pitchFamily="34" charset="0"/>
                      </a:endParaRPr>
                    </a:p>
                  </a:txBody>
                  <a:tcPr marL="0" marR="0" marT="0" marB="0" anchor="b"/>
                </a:tc>
                <a:tc>
                  <a:txBody>
                    <a:bodyPr/>
                    <a:lstStyle/>
                    <a:p>
                      <a:pPr algn="l" fontAlgn="b"/>
                      <a:r>
                        <a:rPr lang="en-US" sz="1000" u="none" strike="noStrike">
                          <a:effectLst/>
                        </a:rPr>
                        <a:t>Physical Sciences</a:t>
                      </a:r>
                      <a:endParaRPr lang="en-US"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616029332"/>
                  </a:ext>
                </a:extLst>
              </a:tr>
              <a:tr h="165014">
                <a:tc>
                  <a:txBody>
                    <a:bodyPr/>
                    <a:lstStyle/>
                    <a:p>
                      <a:pPr algn="l" fontAlgn="b"/>
                      <a:r>
                        <a:rPr lang="en-US" sz="1000" u="none" strike="noStrike">
                          <a:effectLst/>
                        </a:rPr>
                        <a:t>Psychology (all)</a:t>
                      </a:r>
                      <a:endParaRPr lang="en-US" sz="1000" b="0" i="0" u="none" strike="noStrike">
                        <a:effectLst/>
                        <a:latin typeface="Arial" panose="020B0604020202020204" pitchFamily="34" charset="0"/>
                      </a:endParaRPr>
                    </a:p>
                  </a:txBody>
                  <a:tcPr marL="0" marR="0" marT="0" marB="0" anchor="b"/>
                </a:tc>
                <a:tc>
                  <a:txBody>
                    <a:bodyPr/>
                    <a:lstStyle/>
                    <a:p>
                      <a:pPr algn="l" fontAlgn="b"/>
                      <a:r>
                        <a:rPr lang="en-US" sz="1000" u="none" strike="noStrike">
                          <a:effectLst/>
                        </a:rPr>
                        <a:t>Social Sciences</a:t>
                      </a:r>
                      <a:endParaRPr lang="en-US"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620452591"/>
                  </a:ext>
                </a:extLst>
              </a:tr>
              <a:tr h="165014">
                <a:tc>
                  <a:txBody>
                    <a:bodyPr/>
                    <a:lstStyle/>
                    <a:p>
                      <a:pPr algn="l" fontAlgn="b"/>
                      <a:r>
                        <a:rPr lang="en-US" sz="1000" u="none" strike="noStrike">
                          <a:effectLst/>
                        </a:rPr>
                        <a:t>Social Sciences (all)</a:t>
                      </a:r>
                      <a:endParaRPr lang="en-US" sz="1000" b="0" i="0" u="none" strike="noStrike">
                        <a:effectLst/>
                        <a:latin typeface="Arial" panose="020B0604020202020204" pitchFamily="34" charset="0"/>
                      </a:endParaRPr>
                    </a:p>
                  </a:txBody>
                  <a:tcPr marL="0" marR="0" marT="0" marB="0" anchor="b"/>
                </a:tc>
                <a:tc>
                  <a:txBody>
                    <a:bodyPr/>
                    <a:lstStyle/>
                    <a:p>
                      <a:pPr algn="l" fontAlgn="b"/>
                      <a:r>
                        <a:rPr lang="en-US" sz="1000" u="none" strike="noStrike">
                          <a:effectLst/>
                        </a:rPr>
                        <a:t>Social Sciences</a:t>
                      </a:r>
                      <a:endParaRPr lang="en-US"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408948029"/>
                  </a:ext>
                </a:extLst>
              </a:tr>
              <a:tr h="165014">
                <a:tc>
                  <a:txBody>
                    <a:bodyPr/>
                    <a:lstStyle/>
                    <a:p>
                      <a:pPr algn="l" fontAlgn="b"/>
                      <a:r>
                        <a:rPr lang="en-US" sz="1000" u="none" strike="noStrike">
                          <a:effectLst/>
                        </a:rPr>
                        <a:t>Veterinary (all)</a:t>
                      </a:r>
                      <a:endParaRPr lang="en-US" sz="1000" b="0" i="0" u="none" strike="noStrike">
                        <a:effectLst/>
                        <a:latin typeface="Arial" panose="020B0604020202020204" pitchFamily="34" charset="0"/>
                      </a:endParaRPr>
                    </a:p>
                  </a:txBody>
                  <a:tcPr marL="0" marR="0" marT="0" marB="0" anchor="b"/>
                </a:tc>
                <a:tc>
                  <a:txBody>
                    <a:bodyPr/>
                    <a:lstStyle/>
                    <a:p>
                      <a:pPr algn="l" fontAlgn="b"/>
                      <a:r>
                        <a:rPr lang="en-US" sz="1000" u="none" strike="noStrike">
                          <a:effectLst/>
                        </a:rPr>
                        <a:t>Health Sciences</a:t>
                      </a:r>
                      <a:endParaRPr lang="en-US"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979509888"/>
                  </a:ext>
                </a:extLst>
              </a:tr>
              <a:tr h="165014">
                <a:tc>
                  <a:txBody>
                    <a:bodyPr/>
                    <a:lstStyle/>
                    <a:p>
                      <a:pPr algn="l" fontAlgn="b"/>
                      <a:r>
                        <a:rPr lang="en-US" sz="1000" u="none" strike="noStrike">
                          <a:effectLst/>
                        </a:rPr>
                        <a:t>Dentistry (all)</a:t>
                      </a:r>
                      <a:endParaRPr lang="en-US" sz="1000" b="0" i="0" u="none" strike="noStrike">
                        <a:effectLst/>
                        <a:latin typeface="Arial" panose="020B0604020202020204" pitchFamily="34" charset="0"/>
                      </a:endParaRPr>
                    </a:p>
                  </a:txBody>
                  <a:tcPr marL="0" marR="0" marT="0" marB="0" anchor="b"/>
                </a:tc>
                <a:tc>
                  <a:txBody>
                    <a:bodyPr/>
                    <a:lstStyle/>
                    <a:p>
                      <a:pPr algn="l" fontAlgn="b"/>
                      <a:r>
                        <a:rPr lang="en-US" sz="1000" u="none" strike="noStrike">
                          <a:effectLst/>
                        </a:rPr>
                        <a:t>Health Sciences</a:t>
                      </a:r>
                      <a:endParaRPr lang="en-US"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271134682"/>
                  </a:ext>
                </a:extLst>
              </a:tr>
              <a:tr h="165014">
                <a:tc>
                  <a:txBody>
                    <a:bodyPr/>
                    <a:lstStyle/>
                    <a:p>
                      <a:pPr algn="l" fontAlgn="b"/>
                      <a:r>
                        <a:rPr lang="en-US" sz="1000" u="none" strike="noStrike">
                          <a:effectLst/>
                        </a:rPr>
                        <a:t>Health Professions (all)</a:t>
                      </a:r>
                      <a:endParaRPr lang="en-US" sz="1000" b="0" i="0" u="none" strike="noStrike">
                        <a:effectLst/>
                        <a:latin typeface="Arial" panose="020B0604020202020204" pitchFamily="34" charset="0"/>
                      </a:endParaRPr>
                    </a:p>
                  </a:txBody>
                  <a:tcPr marL="0" marR="0" marT="0" marB="0" anchor="b"/>
                </a:tc>
                <a:tc>
                  <a:txBody>
                    <a:bodyPr/>
                    <a:lstStyle/>
                    <a:p>
                      <a:pPr algn="l" fontAlgn="b"/>
                      <a:r>
                        <a:rPr lang="en-US" sz="1000" u="none" strike="noStrike" dirty="0">
                          <a:effectLst/>
                        </a:rPr>
                        <a:t>Health Sciences</a:t>
                      </a:r>
                      <a:endParaRPr lang="en-US" sz="10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2288816582"/>
                  </a:ext>
                </a:extLst>
              </a:tr>
            </a:tbl>
          </a:graphicData>
        </a:graphic>
      </p:graphicFrame>
    </p:spTree>
    <p:extLst>
      <p:ext uri="{BB962C8B-B14F-4D97-AF65-F5344CB8AC3E}">
        <p14:creationId xmlns:p14="http://schemas.microsoft.com/office/powerpoint/2010/main" val="817402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03BA8F-F283-465B-BCA5-6DFBB33F841A}"/>
              </a:ext>
            </a:extLst>
          </p:cNvPr>
          <p:cNvSpPr>
            <a:spLocks noGrp="1"/>
          </p:cNvSpPr>
          <p:nvPr>
            <p:ph type="body" sz="quarter" idx="13"/>
          </p:nvPr>
        </p:nvSpPr>
        <p:spPr>
          <a:xfrm>
            <a:off x="300038" y="2716696"/>
            <a:ext cx="6511923" cy="1463281"/>
          </a:xfrm>
        </p:spPr>
        <p:txBody>
          <a:bodyPr/>
          <a:lstStyle/>
          <a:p>
            <a:pPr>
              <a:lnSpc>
                <a:spcPct val="150000"/>
              </a:lnSpc>
            </a:pPr>
            <a:endParaRPr lang="en-US" altLang="zh-CN" dirty="0">
              <a:latin typeface="+mj-ea"/>
              <a:ea typeface="+mj-ea"/>
            </a:endParaRPr>
          </a:p>
          <a:p>
            <a:pPr>
              <a:lnSpc>
                <a:spcPct val="150000"/>
              </a:lnSpc>
            </a:pPr>
            <a:r>
              <a:rPr lang="en-US" altLang="zh-CN" dirty="0">
                <a:latin typeface="+mj-ea"/>
                <a:ea typeface="+mj-ea"/>
              </a:rPr>
              <a:t>Scopus-</a:t>
            </a:r>
            <a:r>
              <a:rPr lang="zh-CN" altLang="en-US" dirty="0">
                <a:latin typeface="+mj-ea"/>
                <a:ea typeface="+mj-ea"/>
              </a:rPr>
              <a:t>检索及分析功能</a:t>
            </a:r>
          </a:p>
          <a:p>
            <a:pPr>
              <a:lnSpc>
                <a:spcPct val="150000"/>
              </a:lnSpc>
            </a:pPr>
            <a:endParaRPr lang="en-US" altLang="zh-CN" dirty="0">
              <a:latin typeface="+mj-ea"/>
              <a:ea typeface="+mj-ea"/>
            </a:endParaRPr>
          </a:p>
        </p:txBody>
      </p:sp>
    </p:spTree>
    <p:extLst>
      <p:ext uri="{BB962C8B-B14F-4D97-AF65-F5344CB8AC3E}">
        <p14:creationId xmlns:p14="http://schemas.microsoft.com/office/powerpoint/2010/main" val="2763236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mn-ea"/>
                <a:ea typeface="+mn-ea"/>
              </a:rPr>
              <a:t>Scopus-</a:t>
            </a:r>
            <a:r>
              <a:rPr lang="zh-CN" altLang="en-US" dirty="0">
                <a:latin typeface="+mn-ea"/>
                <a:ea typeface="+mn-ea"/>
              </a:rPr>
              <a:t>检索功能</a:t>
            </a:r>
            <a:endParaRPr lang="en-US" dirty="0">
              <a:latin typeface="+mn-ea"/>
              <a:ea typeface="+mn-ea"/>
            </a:endParaRPr>
          </a:p>
        </p:txBody>
      </p:sp>
      <p:grpSp>
        <p:nvGrpSpPr>
          <p:cNvPr id="14" name="组合 13"/>
          <p:cNvGrpSpPr/>
          <p:nvPr/>
        </p:nvGrpSpPr>
        <p:grpSpPr>
          <a:xfrm>
            <a:off x="1298817" y="2382800"/>
            <a:ext cx="2420183" cy="1801262"/>
            <a:chOff x="1657350" y="1361812"/>
            <a:chExt cx="2420183" cy="1801262"/>
          </a:xfrm>
        </p:grpSpPr>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7350" y="1361812"/>
              <a:ext cx="1905000" cy="1801262"/>
            </a:xfrm>
            <a:prstGeom prst="rect">
              <a:avLst/>
            </a:prstGeom>
          </p:spPr>
        </p:pic>
        <p:sp>
          <p:nvSpPr>
            <p:cNvPr id="10" name="文本框 9"/>
            <p:cNvSpPr txBox="1"/>
            <p:nvPr/>
          </p:nvSpPr>
          <p:spPr>
            <a:xfrm>
              <a:off x="3400425" y="1783120"/>
              <a:ext cx="677108" cy="958645"/>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srgbClr val="53565A"/>
                  </a:solidFill>
                  <a:effectLst/>
                  <a:uLnTx/>
                  <a:uFillTx/>
                  <a:latin typeface="Verdana"/>
                  <a:ea typeface="微软雅黑 Light"/>
                  <a:cs typeface="+mn-cs"/>
                </a:rPr>
                <a:t>搜索</a:t>
              </a:r>
              <a:endParaRPr kumimoji="0" lang="en-US" altLang="zh-CN" sz="3200" b="0" i="0" u="none" strike="noStrike" kern="1200" cap="none" spc="0" normalizeH="0" baseline="0" noProof="0" dirty="0">
                <a:ln>
                  <a:noFill/>
                </a:ln>
                <a:solidFill>
                  <a:srgbClr val="53565A"/>
                </a:solidFill>
                <a:effectLst/>
                <a:uLnTx/>
                <a:uFillTx/>
                <a:latin typeface="Verdana"/>
                <a:ea typeface="微软雅黑 Light"/>
                <a:cs typeface="+mn-cs"/>
              </a:endParaRPr>
            </a:p>
          </p:txBody>
        </p:sp>
      </p:grpSp>
      <p:grpSp>
        <p:nvGrpSpPr>
          <p:cNvPr id="17" name="组合 16"/>
          <p:cNvGrpSpPr/>
          <p:nvPr/>
        </p:nvGrpSpPr>
        <p:grpSpPr>
          <a:xfrm>
            <a:off x="5163744" y="2330932"/>
            <a:ext cx="2582108" cy="1905000"/>
            <a:chOff x="5771535" y="3833147"/>
            <a:chExt cx="2582108" cy="190500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1535" y="3833147"/>
              <a:ext cx="1905000" cy="1905000"/>
            </a:xfrm>
            <a:prstGeom prst="rect">
              <a:avLst/>
            </a:prstGeom>
          </p:spPr>
        </p:pic>
        <p:sp>
          <p:nvSpPr>
            <p:cNvPr id="13" name="文本框 12"/>
            <p:cNvSpPr txBox="1"/>
            <p:nvPr/>
          </p:nvSpPr>
          <p:spPr>
            <a:xfrm>
              <a:off x="7676535" y="4306324"/>
              <a:ext cx="677108" cy="1431823"/>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srgbClr val="53565A"/>
                  </a:solidFill>
                  <a:effectLst/>
                  <a:uLnTx/>
                  <a:uFillTx/>
                  <a:latin typeface="Verdana"/>
                  <a:ea typeface="微软雅黑 Light"/>
                  <a:cs typeface="+mn-cs"/>
                </a:rPr>
                <a:t>出版物</a:t>
              </a:r>
              <a:endParaRPr kumimoji="0" lang="en-US" altLang="zh-CN" sz="3200" b="0" i="0" u="none" strike="noStrike" kern="1200" cap="none" spc="0" normalizeH="0" baseline="0" noProof="0" dirty="0">
                <a:ln>
                  <a:noFill/>
                </a:ln>
                <a:solidFill>
                  <a:srgbClr val="53565A"/>
                </a:solidFill>
                <a:effectLst/>
                <a:uLnTx/>
                <a:uFillTx/>
                <a:latin typeface="Verdana"/>
                <a:ea typeface="微软雅黑 Light"/>
                <a:cs typeface="+mn-cs"/>
              </a:endParaRPr>
            </a:p>
          </p:txBody>
        </p:sp>
      </p:grpSp>
    </p:spTree>
    <p:extLst>
      <p:ext uri="{BB962C8B-B14F-4D97-AF65-F5344CB8AC3E}">
        <p14:creationId xmlns:p14="http://schemas.microsoft.com/office/powerpoint/2010/main" val="764640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mn-ea"/>
                <a:ea typeface="+mn-ea"/>
              </a:rPr>
              <a:t>Scopus-</a:t>
            </a:r>
            <a:r>
              <a:rPr lang="zh-CN" altLang="en-US" dirty="0">
                <a:latin typeface="+mn-ea"/>
                <a:ea typeface="+mn-ea"/>
              </a:rPr>
              <a:t>检索功能</a:t>
            </a:r>
            <a:endParaRPr lang="en-US" dirty="0">
              <a:latin typeface="+mn-ea"/>
              <a:ea typeface="+mn-ea"/>
            </a:endParaRPr>
          </a:p>
        </p:txBody>
      </p:sp>
      <p:grpSp>
        <p:nvGrpSpPr>
          <p:cNvPr id="14" name="组合 13"/>
          <p:cNvGrpSpPr/>
          <p:nvPr/>
        </p:nvGrpSpPr>
        <p:grpSpPr>
          <a:xfrm>
            <a:off x="1547396" y="1605219"/>
            <a:ext cx="2420183" cy="1905000"/>
            <a:chOff x="1657350" y="1309944"/>
            <a:chExt cx="2420183" cy="1905000"/>
          </a:xfrm>
        </p:grpSpPr>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7350" y="1309944"/>
              <a:ext cx="1905000" cy="1905000"/>
            </a:xfrm>
            <a:prstGeom prst="rect">
              <a:avLst/>
            </a:prstGeom>
          </p:spPr>
        </p:pic>
        <p:sp>
          <p:nvSpPr>
            <p:cNvPr id="10" name="文本框 9"/>
            <p:cNvSpPr txBox="1"/>
            <p:nvPr/>
          </p:nvSpPr>
          <p:spPr>
            <a:xfrm>
              <a:off x="3400425" y="1783120"/>
              <a:ext cx="677108" cy="958645"/>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srgbClr val="53565A"/>
                  </a:solidFill>
                  <a:effectLst/>
                  <a:uLnTx/>
                  <a:uFillTx/>
                  <a:latin typeface="Verdana"/>
                  <a:ea typeface="微软雅黑 Light"/>
                  <a:cs typeface="+mn-cs"/>
                </a:rPr>
                <a:t>文献</a:t>
              </a:r>
              <a:endParaRPr kumimoji="0" lang="en-US" altLang="zh-CN" sz="3200" b="0" i="0" u="none" strike="noStrike" kern="1200" cap="none" spc="0" normalizeH="0" baseline="0" noProof="0" dirty="0">
                <a:ln>
                  <a:noFill/>
                </a:ln>
                <a:solidFill>
                  <a:srgbClr val="53565A"/>
                </a:solidFill>
                <a:effectLst/>
                <a:uLnTx/>
                <a:uFillTx/>
                <a:latin typeface="Verdana"/>
                <a:ea typeface="微软雅黑 Light"/>
                <a:cs typeface="+mn-cs"/>
              </a:endParaRPr>
            </a:p>
          </p:txBody>
        </p:sp>
      </p:grpSp>
      <p:grpSp>
        <p:nvGrpSpPr>
          <p:cNvPr id="15" name="组合 14"/>
          <p:cNvGrpSpPr/>
          <p:nvPr/>
        </p:nvGrpSpPr>
        <p:grpSpPr>
          <a:xfrm>
            <a:off x="5304810" y="1605219"/>
            <a:ext cx="2582108" cy="1905000"/>
            <a:chOff x="5771535" y="1309944"/>
            <a:chExt cx="2582108" cy="1905000"/>
          </a:xfrm>
        </p:grpSpPr>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1535" y="1309944"/>
              <a:ext cx="1905000" cy="1905000"/>
            </a:xfrm>
            <a:prstGeom prst="rect">
              <a:avLst/>
            </a:prstGeom>
          </p:spPr>
        </p:pic>
        <p:sp>
          <p:nvSpPr>
            <p:cNvPr id="11" name="文本框 10"/>
            <p:cNvSpPr txBox="1"/>
            <p:nvPr/>
          </p:nvSpPr>
          <p:spPr>
            <a:xfrm>
              <a:off x="7676535" y="1783120"/>
              <a:ext cx="677108" cy="958645"/>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srgbClr val="53565A"/>
                  </a:solidFill>
                  <a:effectLst/>
                  <a:uLnTx/>
                  <a:uFillTx/>
                  <a:latin typeface="Verdana"/>
                  <a:ea typeface="微软雅黑 Light"/>
                  <a:cs typeface="+mn-cs"/>
                </a:rPr>
                <a:t>学者</a:t>
              </a:r>
              <a:endParaRPr kumimoji="0" lang="en-US" altLang="zh-CN" sz="3200" b="0" i="0" u="none" strike="noStrike" kern="1200" cap="none" spc="0" normalizeH="0" baseline="0" noProof="0" dirty="0">
                <a:ln>
                  <a:noFill/>
                </a:ln>
                <a:solidFill>
                  <a:srgbClr val="53565A"/>
                </a:solidFill>
                <a:effectLst/>
                <a:uLnTx/>
                <a:uFillTx/>
                <a:latin typeface="Verdana"/>
                <a:ea typeface="微软雅黑 Light"/>
                <a:cs typeface="+mn-cs"/>
              </a:endParaRPr>
            </a:p>
          </p:txBody>
        </p:sp>
      </p:grpSp>
      <p:grpSp>
        <p:nvGrpSpPr>
          <p:cNvPr id="16" name="组合 15"/>
          <p:cNvGrpSpPr/>
          <p:nvPr/>
        </p:nvGrpSpPr>
        <p:grpSpPr>
          <a:xfrm>
            <a:off x="1547396" y="4128422"/>
            <a:ext cx="2420183" cy="1905000"/>
            <a:chOff x="1657350" y="3833147"/>
            <a:chExt cx="2420183" cy="1905000"/>
          </a:xfrm>
        </p:grpSpPr>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7350" y="3833147"/>
              <a:ext cx="1905000" cy="1905000"/>
            </a:xfrm>
            <a:prstGeom prst="rect">
              <a:avLst/>
            </a:prstGeom>
          </p:spPr>
        </p:pic>
        <p:sp>
          <p:nvSpPr>
            <p:cNvPr id="12" name="文本框 11"/>
            <p:cNvSpPr txBox="1"/>
            <p:nvPr/>
          </p:nvSpPr>
          <p:spPr>
            <a:xfrm>
              <a:off x="3400425" y="4297823"/>
              <a:ext cx="677108" cy="958645"/>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srgbClr val="53565A"/>
                  </a:solidFill>
                  <a:effectLst/>
                  <a:uLnTx/>
                  <a:uFillTx/>
                  <a:latin typeface="Verdana"/>
                  <a:ea typeface="微软雅黑 Light"/>
                  <a:cs typeface="+mn-cs"/>
                </a:rPr>
                <a:t>机构</a:t>
              </a:r>
              <a:endParaRPr kumimoji="0" lang="en-US" altLang="zh-CN" sz="3200" b="0" i="0" u="none" strike="noStrike" kern="1200" cap="none" spc="0" normalizeH="0" baseline="0" noProof="0" dirty="0">
                <a:ln>
                  <a:noFill/>
                </a:ln>
                <a:solidFill>
                  <a:srgbClr val="53565A"/>
                </a:solidFill>
                <a:effectLst/>
                <a:uLnTx/>
                <a:uFillTx/>
                <a:latin typeface="Verdana"/>
                <a:ea typeface="微软雅黑 Light"/>
                <a:cs typeface="+mn-cs"/>
              </a:endParaRPr>
            </a:p>
          </p:txBody>
        </p:sp>
      </p:grpSp>
      <p:grpSp>
        <p:nvGrpSpPr>
          <p:cNvPr id="17" name="组合 16"/>
          <p:cNvGrpSpPr/>
          <p:nvPr/>
        </p:nvGrpSpPr>
        <p:grpSpPr>
          <a:xfrm>
            <a:off x="5304810" y="4128422"/>
            <a:ext cx="2582108" cy="1905000"/>
            <a:chOff x="5771535" y="3833147"/>
            <a:chExt cx="2582108" cy="1905000"/>
          </a:xfrm>
        </p:grpSpPr>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1535" y="3833147"/>
              <a:ext cx="1905000" cy="1905000"/>
            </a:xfrm>
            <a:prstGeom prst="rect">
              <a:avLst/>
            </a:prstGeom>
          </p:spPr>
        </p:pic>
        <p:sp>
          <p:nvSpPr>
            <p:cNvPr id="13" name="文本框 12"/>
            <p:cNvSpPr txBox="1"/>
            <p:nvPr/>
          </p:nvSpPr>
          <p:spPr>
            <a:xfrm>
              <a:off x="7676535" y="4306324"/>
              <a:ext cx="677108" cy="1431823"/>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srgbClr val="53565A"/>
                  </a:solidFill>
                  <a:effectLst/>
                  <a:uLnTx/>
                  <a:uFillTx/>
                  <a:latin typeface="Verdana"/>
                  <a:ea typeface="微软雅黑 Light"/>
                  <a:cs typeface="+mn-cs"/>
                </a:rPr>
                <a:t>高级</a:t>
              </a:r>
              <a:endParaRPr kumimoji="0" lang="en-US" altLang="zh-CN" sz="3200" b="0" i="0" u="none" strike="noStrike" kern="1200" cap="none" spc="0" normalizeH="0" baseline="0" noProof="0" dirty="0">
                <a:ln>
                  <a:noFill/>
                </a:ln>
                <a:solidFill>
                  <a:srgbClr val="53565A"/>
                </a:solidFill>
                <a:effectLst/>
                <a:uLnTx/>
                <a:uFillTx/>
                <a:latin typeface="Verdana"/>
                <a:ea typeface="微软雅黑 Light"/>
                <a:cs typeface="+mn-cs"/>
              </a:endParaRPr>
            </a:p>
          </p:txBody>
        </p:sp>
      </p:grpSp>
    </p:spTree>
    <p:extLst>
      <p:ext uri="{BB962C8B-B14F-4D97-AF65-F5344CB8AC3E}">
        <p14:creationId xmlns:p14="http://schemas.microsoft.com/office/powerpoint/2010/main" val="1016112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55599" y="410153"/>
            <a:ext cx="8238319" cy="418645"/>
          </a:xfrm>
        </p:spPr>
        <p:txBody>
          <a:bodyPr/>
          <a:lstStyle/>
          <a:p>
            <a:r>
              <a:rPr lang="en-US" dirty="0">
                <a:latin typeface="微软雅黑 Light" panose="020B0502040204020203" pitchFamily="34" charset="-122"/>
                <a:ea typeface="微软雅黑 Light" panose="020B0502040204020203" pitchFamily="34" charset="-122"/>
              </a:rPr>
              <a:t>Scopus </a:t>
            </a:r>
            <a:r>
              <a:rPr lang="zh-CN" altLang="en-US" dirty="0">
                <a:latin typeface="微软雅黑 Light" panose="020B0502040204020203" pitchFamily="34" charset="-122"/>
                <a:ea typeface="微软雅黑 Light" panose="020B0502040204020203" pitchFamily="34" charset="-122"/>
              </a:rPr>
              <a:t>检索语言</a:t>
            </a:r>
            <a:r>
              <a:rPr lang="en-US" altLang="zh-CN" dirty="0">
                <a:latin typeface="微软雅黑 Light" panose="020B0502040204020203" pitchFamily="34" charset="-122"/>
                <a:ea typeface="微软雅黑 Light" panose="020B0502040204020203" pitchFamily="34" charset="-122"/>
              </a:rPr>
              <a:t>-</a:t>
            </a:r>
            <a:r>
              <a:rPr lang="zh-CN" altLang="en-US" dirty="0">
                <a:latin typeface="微软雅黑 Light" panose="020B0502040204020203" pitchFamily="34" charset="-122"/>
                <a:ea typeface="微软雅黑 Light" panose="020B0502040204020203" pitchFamily="34" charset="-122"/>
              </a:rPr>
              <a:t>运算符及检索规则</a:t>
            </a:r>
            <a:endParaRPr lang="en-US" dirty="0">
              <a:latin typeface="微软雅黑 Light" panose="020B0502040204020203" pitchFamily="34" charset="-122"/>
              <a:ea typeface="微软雅黑 Light" panose="020B0502040204020203" pitchFamily="34" charset="-122"/>
            </a:endParaRPr>
          </a:p>
        </p:txBody>
      </p:sp>
      <p:graphicFrame>
        <p:nvGraphicFramePr>
          <p:cNvPr id="7" name="Table 6"/>
          <p:cNvGraphicFramePr>
            <a:graphicFrameLocks noGrp="1"/>
          </p:cNvGraphicFramePr>
          <p:nvPr>
            <p:extLst/>
          </p:nvPr>
        </p:nvGraphicFramePr>
        <p:xfrm>
          <a:off x="355599" y="1061487"/>
          <a:ext cx="8432800" cy="5353852"/>
        </p:xfrm>
        <a:graphic>
          <a:graphicData uri="http://schemas.openxmlformats.org/drawingml/2006/table">
            <a:tbl>
              <a:tblPr firstRow="1" bandRow="1">
                <a:tableStyleId>{22838BEF-8BB2-4498-84A7-C5851F593DF1}</a:tableStyleId>
              </a:tblPr>
              <a:tblGrid>
                <a:gridCol w="1624351">
                  <a:extLst>
                    <a:ext uri="{9D8B030D-6E8A-4147-A177-3AD203B41FA5}">
                      <a16:colId xmlns:a16="http://schemas.microsoft.com/office/drawing/2014/main" val="20000"/>
                    </a:ext>
                  </a:extLst>
                </a:gridCol>
                <a:gridCol w="6808449">
                  <a:extLst>
                    <a:ext uri="{9D8B030D-6E8A-4147-A177-3AD203B41FA5}">
                      <a16:colId xmlns:a16="http://schemas.microsoft.com/office/drawing/2014/main" val="20001"/>
                    </a:ext>
                  </a:extLst>
                </a:gridCol>
              </a:tblGrid>
              <a:tr h="533400">
                <a:tc>
                  <a:txBody>
                    <a:bodyPr/>
                    <a:lstStyle/>
                    <a:p>
                      <a:r>
                        <a:rPr lang="en-US" altLang="zh-CN" sz="1800" b="0" dirty="0">
                          <a:latin typeface="微软雅黑 Light" panose="020B0502040204020203" pitchFamily="34" charset="-122"/>
                          <a:ea typeface="微软雅黑 Light" panose="020B0502040204020203" pitchFamily="34" charset="-122"/>
                        </a:rPr>
                        <a:t>AND</a:t>
                      </a:r>
                      <a:endParaRPr lang="en-US" sz="1800" b="0" dirty="0">
                        <a:latin typeface="微软雅黑 Light" panose="020B0502040204020203" pitchFamily="34" charset="-122"/>
                        <a:ea typeface="微软雅黑 Light" panose="020B0502040204020203" pitchFamily="34" charset="-122"/>
                      </a:endParaRPr>
                    </a:p>
                  </a:txBody>
                  <a:tcPr/>
                </a:tc>
                <a:tc>
                  <a:txBody>
                    <a:bodyPr/>
                    <a:lstStyle/>
                    <a:p>
                      <a:pPr marL="0" algn="l" defTabSz="457200" rtl="0" eaLnBrk="1" latinLnBrk="0" hangingPunct="1"/>
                      <a:r>
                        <a:rPr lang="zh-CN" altLang="en-US" sz="1800" b="0" kern="1200" dirty="0">
                          <a:solidFill>
                            <a:schemeClr val="dk1"/>
                          </a:solidFill>
                          <a:latin typeface="微软雅黑 Light" panose="020B0502040204020203" pitchFamily="34" charset="-122"/>
                          <a:ea typeface="微软雅黑 Light" panose="020B0502040204020203" pitchFamily="34" charset="-122"/>
                          <a:cs typeface="+mn-cs"/>
                        </a:rPr>
                        <a:t>默认运算符，要求多个检索词同时出现</a:t>
                      </a:r>
                      <a:endParaRPr lang="en-US" sz="1800" b="0" kern="1200" dirty="0">
                        <a:solidFill>
                          <a:schemeClr val="dk1"/>
                        </a:solidFill>
                        <a:latin typeface="微软雅黑 Light" panose="020B0502040204020203" pitchFamily="34" charset="-122"/>
                        <a:ea typeface="微软雅黑 Light" panose="020B0502040204020203" pitchFamily="34" charset="-122"/>
                        <a:cs typeface="+mn-cs"/>
                      </a:endParaRPr>
                    </a:p>
                  </a:txBody>
                  <a:tcPr/>
                </a:tc>
                <a:extLst>
                  <a:ext uri="{0D108BD9-81ED-4DB2-BD59-A6C34878D82A}">
                    <a16:rowId xmlns:a16="http://schemas.microsoft.com/office/drawing/2014/main" val="10000"/>
                  </a:ext>
                </a:extLst>
              </a:tr>
              <a:tr h="548242">
                <a:tc>
                  <a:txBody>
                    <a:bodyPr/>
                    <a:lstStyle/>
                    <a:p>
                      <a:r>
                        <a:rPr lang="en-US" altLang="zh-CN" sz="1800" dirty="0">
                          <a:latin typeface="微软雅黑 Light" panose="020B0502040204020203" pitchFamily="34" charset="-122"/>
                          <a:ea typeface="微软雅黑 Light" panose="020B0502040204020203" pitchFamily="34" charset="-122"/>
                        </a:rPr>
                        <a:t>OR</a:t>
                      </a:r>
                      <a:endParaRPr lang="en-US" sz="1800" dirty="0">
                        <a:latin typeface="微软雅黑 Light" panose="020B0502040204020203" pitchFamily="34" charset="-122"/>
                        <a:ea typeface="微软雅黑 Light" panose="020B0502040204020203" pitchFamily="34" charset="-122"/>
                      </a:endParaRPr>
                    </a:p>
                  </a:txBody>
                  <a:tcPr/>
                </a:tc>
                <a:tc>
                  <a:txBody>
                    <a:bodyPr/>
                    <a:lstStyle/>
                    <a:p>
                      <a:r>
                        <a:rPr lang="zh-CN" altLang="en-US" sz="1800" dirty="0">
                          <a:latin typeface="微软雅黑 Light" panose="020B0502040204020203" pitchFamily="34" charset="-122"/>
                          <a:ea typeface="微软雅黑 Light" panose="020B0502040204020203" pitchFamily="34" charset="-122"/>
                        </a:rPr>
                        <a:t>检索词必须至少出现一个</a:t>
                      </a:r>
                      <a:endParaRPr lang="en-US" sz="1800" dirty="0">
                        <a:latin typeface="微软雅黑 Light" panose="020B0502040204020203" pitchFamily="34" charset="-122"/>
                        <a:ea typeface="微软雅黑 Light" panose="020B0502040204020203" pitchFamily="34" charset="-122"/>
                      </a:endParaRPr>
                    </a:p>
                  </a:txBody>
                  <a:tcPr/>
                </a:tc>
                <a:extLst>
                  <a:ext uri="{0D108BD9-81ED-4DB2-BD59-A6C34878D82A}">
                    <a16:rowId xmlns:a16="http://schemas.microsoft.com/office/drawing/2014/main" val="10001"/>
                  </a:ext>
                </a:extLst>
              </a:tr>
              <a:tr h="467903">
                <a:tc>
                  <a:txBody>
                    <a:bodyPr/>
                    <a:lstStyle/>
                    <a:p>
                      <a:r>
                        <a:rPr lang="en-US" altLang="zh-CN" sz="1800" dirty="0">
                          <a:latin typeface="微软雅黑 Light" panose="020B0502040204020203" pitchFamily="34" charset="-122"/>
                          <a:ea typeface="微软雅黑 Light" panose="020B0502040204020203" pitchFamily="34" charset="-122"/>
                        </a:rPr>
                        <a:t>And not</a:t>
                      </a:r>
                      <a:endParaRPr lang="en-US" sz="1800" dirty="0">
                        <a:latin typeface="微软雅黑 Light" panose="020B0502040204020203" pitchFamily="34" charset="-122"/>
                        <a:ea typeface="微软雅黑 Light" panose="020B0502040204020203" pitchFamily="34" charset="-122"/>
                      </a:endParaRPr>
                    </a:p>
                  </a:txBody>
                  <a:tcPr/>
                </a:tc>
                <a:tc>
                  <a:txBody>
                    <a:bodyPr/>
                    <a:lstStyle/>
                    <a:p>
                      <a:r>
                        <a:rPr lang="zh-CN" altLang="en-US" sz="1800" dirty="0">
                          <a:latin typeface="微软雅黑 Light" panose="020B0502040204020203" pitchFamily="34" charset="-122"/>
                          <a:ea typeface="微软雅黑 Light" panose="020B0502040204020203" pitchFamily="34" charset="-122"/>
                        </a:rPr>
                        <a:t>排除搜索词</a:t>
                      </a:r>
                      <a:endParaRPr lang="en-US" altLang="zh-CN" sz="1800" dirty="0">
                        <a:latin typeface="微软雅黑 Light" panose="020B0502040204020203" pitchFamily="34" charset="-122"/>
                        <a:ea typeface="微软雅黑 Light" panose="020B0502040204020203" pitchFamily="34" charset="-122"/>
                      </a:endParaRPr>
                    </a:p>
                  </a:txBody>
                  <a:tcPr/>
                </a:tc>
                <a:extLst>
                  <a:ext uri="{0D108BD9-81ED-4DB2-BD59-A6C34878D82A}">
                    <a16:rowId xmlns:a16="http://schemas.microsoft.com/office/drawing/2014/main" val="10002"/>
                  </a:ext>
                </a:extLst>
              </a:tr>
              <a:tr h="709357">
                <a:tc>
                  <a:txBody>
                    <a:bodyPr/>
                    <a:lstStyle/>
                    <a:p>
                      <a:r>
                        <a:rPr lang="en-US" altLang="zh-CN" sz="1800" dirty="0">
                          <a:latin typeface="微软雅黑 Light" panose="020B0502040204020203" pitchFamily="34" charset="-122"/>
                          <a:ea typeface="微软雅黑 Light" panose="020B0502040204020203" pitchFamily="34" charset="-122"/>
                        </a:rPr>
                        <a:t>W/n</a:t>
                      </a:r>
                    </a:p>
                    <a:p>
                      <a:r>
                        <a:rPr lang="en-US" sz="1800" dirty="0">
                          <a:latin typeface="微软雅黑 Light" panose="020B0502040204020203" pitchFamily="34" charset="-122"/>
                          <a:ea typeface="微软雅黑 Light" panose="020B0502040204020203" pitchFamily="34" charset="-122"/>
                        </a:rPr>
                        <a:t>Pre/n</a:t>
                      </a:r>
                    </a:p>
                  </a:txBody>
                  <a:tcPr/>
                </a:tc>
                <a:tc>
                  <a:txBody>
                    <a:bodyPr/>
                    <a:lstStyle/>
                    <a:p>
                      <a:r>
                        <a:rPr lang="zh-CN" altLang="en-US" sz="1800" dirty="0">
                          <a:latin typeface="微软雅黑 Light" panose="020B0502040204020203" pitchFamily="34" charset="-122"/>
                          <a:ea typeface="微软雅黑 Light" panose="020B0502040204020203" pitchFamily="34" charset="-122"/>
                        </a:rPr>
                        <a:t>两词相隔不超过</a:t>
                      </a:r>
                      <a:r>
                        <a:rPr lang="en-US" altLang="zh-CN" sz="1800" dirty="0">
                          <a:latin typeface="微软雅黑 Light" panose="020B0502040204020203" pitchFamily="34" charset="-122"/>
                          <a:ea typeface="微软雅黑 Light" panose="020B0502040204020203" pitchFamily="34" charset="-122"/>
                        </a:rPr>
                        <a:t>n</a:t>
                      </a:r>
                      <a:r>
                        <a:rPr lang="zh-CN" altLang="en-US" sz="1800" dirty="0">
                          <a:latin typeface="微软雅黑 Light" panose="020B0502040204020203" pitchFamily="34" charset="-122"/>
                          <a:ea typeface="微软雅黑 Light" panose="020B0502040204020203" pitchFamily="34" charset="-122"/>
                        </a:rPr>
                        <a:t>个词，词序不定</a:t>
                      </a:r>
                      <a:endParaRPr lang="en-US" altLang="zh-CN" sz="1800" dirty="0">
                        <a:latin typeface="微软雅黑 Light" panose="020B0502040204020203" pitchFamily="34" charset="-122"/>
                        <a:ea typeface="微软雅黑 Light" panose="020B0502040204020203" pitchFamily="34" charset="-122"/>
                      </a:endParaRPr>
                    </a:p>
                    <a:p>
                      <a:r>
                        <a:rPr lang="zh-CN" altLang="en-US" sz="1800" baseline="0" dirty="0">
                          <a:latin typeface="微软雅黑 Light" panose="020B0502040204020203" pitchFamily="34" charset="-122"/>
                          <a:ea typeface="微软雅黑 Light" panose="020B0502040204020203" pitchFamily="34" charset="-122"/>
                        </a:rPr>
                        <a:t>两词相隔不超过</a:t>
                      </a:r>
                      <a:r>
                        <a:rPr lang="en-US" altLang="zh-CN" sz="1800" baseline="0" dirty="0">
                          <a:latin typeface="微软雅黑 Light" panose="020B0502040204020203" pitchFamily="34" charset="-122"/>
                          <a:ea typeface="微软雅黑 Light" panose="020B0502040204020203" pitchFamily="34" charset="-122"/>
                        </a:rPr>
                        <a:t>n</a:t>
                      </a:r>
                      <a:r>
                        <a:rPr lang="zh-CN" altLang="en-US" sz="1800" baseline="0" dirty="0">
                          <a:latin typeface="微软雅黑 Light" panose="020B0502040204020203" pitchFamily="34" charset="-122"/>
                          <a:ea typeface="微软雅黑 Light" panose="020B0502040204020203" pitchFamily="34" charset="-122"/>
                        </a:rPr>
                        <a:t>个词，词序一定</a:t>
                      </a:r>
                      <a:endParaRPr lang="en-US" altLang="zh-CN" sz="1800" baseline="0" dirty="0">
                        <a:latin typeface="微软雅黑 Light" panose="020B0502040204020203" pitchFamily="34" charset="-122"/>
                        <a:ea typeface="微软雅黑 Light" panose="020B0502040204020203" pitchFamily="34" charset="-122"/>
                      </a:endParaRPr>
                    </a:p>
                  </a:txBody>
                  <a:tcPr/>
                </a:tc>
                <a:extLst>
                  <a:ext uri="{0D108BD9-81ED-4DB2-BD59-A6C34878D82A}">
                    <a16:rowId xmlns:a16="http://schemas.microsoft.com/office/drawing/2014/main" val="10003"/>
                  </a:ext>
                </a:extLst>
              </a:tr>
              <a:tr h="467903">
                <a:tc>
                  <a:txBody>
                    <a:bodyPr/>
                    <a:lstStyle/>
                    <a:p>
                      <a:r>
                        <a:rPr lang="zh-CN" altLang="en-US" sz="1800" dirty="0">
                          <a:latin typeface="微软雅黑 Light" panose="020B0502040204020203" pitchFamily="34" charset="-122"/>
                          <a:ea typeface="微软雅黑 Light" panose="020B0502040204020203" pitchFamily="34" charset="-122"/>
                        </a:rPr>
                        <a:t>通配符？</a:t>
                      </a:r>
                      <a:endParaRPr lang="en-US" sz="1800" dirty="0">
                        <a:latin typeface="微软雅黑 Light" panose="020B0502040204020203" pitchFamily="34" charset="-122"/>
                        <a:ea typeface="微软雅黑 Light" panose="020B0502040204020203" pitchFamily="34" charset="-122"/>
                      </a:endParaRPr>
                    </a:p>
                  </a:txBody>
                  <a:tcPr/>
                </a:tc>
                <a:tc>
                  <a:txBody>
                    <a:bodyPr/>
                    <a:lstStyle/>
                    <a:p>
                      <a:r>
                        <a:rPr lang="zh-CN" altLang="en-US" sz="1800" dirty="0">
                          <a:latin typeface="微软雅黑 Light" panose="020B0502040204020203" pitchFamily="34" charset="-122"/>
                          <a:ea typeface="微软雅黑 Light" panose="020B0502040204020203" pitchFamily="34" charset="-122"/>
                        </a:rPr>
                        <a:t>取代检索词中的</a:t>
                      </a:r>
                      <a:r>
                        <a:rPr lang="en-US" altLang="zh-CN" sz="1800" dirty="0">
                          <a:latin typeface="微软雅黑 Light" panose="020B0502040204020203" pitchFamily="34" charset="-122"/>
                          <a:ea typeface="微软雅黑 Light" panose="020B0502040204020203" pitchFamily="34" charset="-122"/>
                        </a:rPr>
                        <a:t>1</a:t>
                      </a:r>
                      <a:r>
                        <a:rPr lang="zh-CN" altLang="en-US" sz="1800" dirty="0">
                          <a:latin typeface="微软雅黑 Light" panose="020B0502040204020203" pitchFamily="34" charset="-122"/>
                          <a:ea typeface="微软雅黑 Light" panose="020B0502040204020203" pitchFamily="34" charset="-122"/>
                        </a:rPr>
                        <a:t>个字母</a:t>
                      </a:r>
                      <a:endParaRPr lang="en-US" sz="1800" dirty="0">
                        <a:latin typeface="微软雅黑 Light" panose="020B0502040204020203" pitchFamily="34" charset="-122"/>
                        <a:ea typeface="微软雅黑 Light" panose="020B0502040204020203" pitchFamily="34" charset="-122"/>
                      </a:endParaRPr>
                    </a:p>
                  </a:txBody>
                  <a:tcPr/>
                </a:tc>
                <a:extLst>
                  <a:ext uri="{0D108BD9-81ED-4DB2-BD59-A6C34878D82A}">
                    <a16:rowId xmlns:a16="http://schemas.microsoft.com/office/drawing/2014/main" val="10004"/>
                  </a:ext>
                </a:extLst>
              </a:tr>
              <a:tr h="68758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CN" altLang="en-US" sz="1800" dirty="0">
                          <a:latin typeface="微软雅黑 Light" panose="020B0502040204020203" pitchFamily="34" charset="-122"/>
                          <a:ea typeface="微软雅黑 Light" panose="020B0502040204020203" pitchFamily="34" charset="-122"/>
                        </a:rPr>
                        <a:t>通配符*</a:t>
                      </a:r>
                      <a:endParaRPr lang="en-US" altLang="zh-CN" sz="1800" dirty="0">
                        <a:latin typeface="微软雅黑 Light" panose="020B0502040204020203" pitchFamily="34" charset="-122"/>
                        <a:ea typeface="微软雅黑 Light" panose="020B0502040204020203" pitchFamily="34" charset="-122"/>
                      </a:endParaRPr>
                    </a:p>
                    <a:p>
                      <a:endParaRPr lang="en-US" sz="1800" dirty="0">
                        <a:latin typeface="微软雅黑 Light" panose="020B0502040204020203" pitchFamily="34" charset="-122"/>
                        <a:ea typeface="微软雅黑 Light" panose="020B0502040204020203" pitchFamily="34" charset="-122"/>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CN" altLang="en-US" sz="1800" dirty="0">
                          <a:latin typeface="微软雅黑 Light" panose="020B0502040204020203" pitchFamily="34" charset="-122"/>
                          <a:ea typeface="微软雅黑 Light" panose="020B0502040204020203" pitchFamily="34" charset="-122"/>
                        </a:rPr>
                        <a:t>取代检索词中的任意个字母，如</a:t>
                      </a:r>
                      <a:r>
                        <a:rPr lang="en-US" altLang="zh-CN" sz="1800" dirty="0">
                          <a:latin typeface="微软雅黑 Light" panose="020B0502040204020203" pitchFamily="34" charset="-122"/>
                          <a:ea typeface="微软雅黑 Light" panose="020B0502040204020203" pitchFamily="34" charset="-122"/>
                        </a:rPr>
                        <a:t>transplant</a:t>
                      </a:r>
                      <a:r>
                        <a:rPr lang="zh-CN" altLang="en-US" sz="1800" dirty="0">
                          <a:latin typeface="微软雅黑 Light" panose="020B0502040204020203" pitchFamily="34" charset="-122"/>
                          <a:ea typeface="微软雅黑 Light" panose="020B0502040204020203" pitchFamily="34" charset="-122"/>
                        </a:rPr>
                        <a:t>*可以检索到</a:t>
                      </a:r>
                      <a:r>
                        <a:rPr lang="en-US" altLang="zh-CN" sz="1800" dirty="0">
                          <a:latin typeface="微软雅黑 Light" panose="020B0502040204020203" pitchFamily="34" charset="-122"/>
                          <a:ea typeface="微软雅黑 Light" panose="020B0502040204020203" pitchFamily="34" charset="-122"/>
                        </a:rPr>
                        <a:t>transplant,</a:t>
                      </a:r>
                      <a:r>
                        <a:rPr lang="en-US" altLang="zh-CN" sz="1800" baseline="0" dirty="0">
                          <a:latin typeface="微软雅黑 Light" panose="020B0502040204020203" pitchFamily="34" charset="-122"/>
                          <a:ea typeface="微软雅黑 Light" panose="020B0502040204020203" pitchFamily="34" charset="-122"/>
                        </a:rPr>
                        <a:t> transplanted, transplanting….</a:t>
                      </a:r>
                    </a:p>
                  </a:txBody>
                  <a:tcPr/>
                </a:tc>
                <a:extLst>
                  <a:ext uri="{0D108BD9-81ED-4DB2-BD59-A6C34878D82A}">
                    <a16:rowId xmlns:a16="http://schemas.microsoft.com/office/drawing/2014/main" val="10005"/>
                  </a:ext>
                </a:extLst>
              </a:tr>
              <a:tr h="504291">
                <a:tc>
                  <a:txBody>
                    <a:bodyPr/>
                    <a:lstStyle/>
                    <a:p>
                      <a:r>
                        <a:rPr lang="zh-CN" altLang="en-US" sz="1800" dirty="0">
                          <a:latin typeface="微软雅黑 Light" panose="020B0502040204020203" pitchFamily="34" charset="-122"/>
                          <a:ea typeface="微软雅黑 Light" panose="020B0502040204020203" pitchFamily="34" charset="-122"/>
                        </a:rPr>
                        <a:t>“”</a:t>
                      </a:r>
                      <a:endParaRPr lang="en-US" sz="1800" dirty="0">
                        <a:latin typeface="微软雅黑 Light" panose="020B0502040204020203" pitchFamily="34" charset="-122"/>
                        <a:ea typeface="微软雅黑 Light" panose="020B0502040204020203" pitchFamily="34" charset="-122"/>
                      </a:endParaRPr>
                    </a:p>
                  </a:txBody>
                  <a:tcPr/>
                </a:tc>
                <a:tc>
                  <a:txBody>
                    <a:bodyPr/>
                    <a:lstStyle/>
                    <a:p>
                      <a:r>
                        <a:rPr lang="zh-CN" altLang="en-US" sz="1800" dirty="0">
                          <a:latin typeface="微软雅黑 Light" panose="020B0502040204020203" pitchFamily="34" charset="-122"/>
                          <a:ea typeface="微软雅黑 Light" panose="020B0502040204020203" pitchFamily="34" charset="-122"/>
                        </a:rPr>
                        <a:t>粗略</a:t>
                      </a:r>
                      <a:r>
                        <a:rPr lang="en-US" altLang="zh-CN" sz="1800" dirty="0">
                          <a:latin typeface="微软雅黑 Light" panose="020B0502040204020203" pitchFamily="34" charset="-122"/>
                          <a:ea typeface="微软雅黑 Light" panose="020B0502040204020203" pitchFamily="34" charset="-122"/>
                        </a:rPr>
                        <a:t>/</a:t>
                      </a:r>
                      <a:r>
                        <a:rPr lang="zh-CN" altLang="en-US" sz="1800" dirty="0">
                          <a:latin typeface="微软雅黑 Light" panose="020B0502040204020203" pitchFamily="34" charset="-122"/>
                          <a:ea typeface="微软雅黑 Light" panose="020B0502040204020203" pitchFamily="34" charset="-122"/>
                        </a:rPr>
                        <a:t>近似短语检索，标点符号，连词符，单复数等会被自动忽略</a:t>
                      </a:r>
                      <a:endParaRPr lang="en-US" altLang="zh-CN" sz="1800" dirty="0">
                        <a:latin typeface="微软雅黑 Light" panose="020B0502040204020203" pitchFamily="34" charset="-122"/>
                        <a:ea typeface="微软雅黑 Light" panose="020B0502040204020203" pitchFamily="34" charset="-122"/>
                      </a:endParaRPr>
                    </a:p>
                  </a:txBody>
                  <a:tcPr/>
                </a:tc>
                <a:extLst>
                  <a:ext uri="{0D108BD9-81ED-4DB2-BD59-A6C34878D82A}">
                    <a16:rowId xmlns:a16="http://schemas.microsoft.com/office/drawing/2014/main" val="10006"/>
                  </a:ext>
                </a:extLst>
              </a:tr>
              <a:tr h="520773">
                <a:tc>
                  <a:txBody>
                    <a:bodyPr/>
                    <a:lstStyle/>
                    <a:p>
                      <a:r>
                        <a:rPr lang="en-US" sz="1800" dirty="0">
                          <a:latin typeface="微软雅黑 Light" panose="020B0502040204020203" pitchFamily="34" charset="-122"/>
                          <a:ea typeface="微软雅黑 Light" panose="020B0502040204020203" pitchFamily="34" charset="-122"/>
                        </a:rPr>
                        <a:t>  {}</a:t>
                      </a:r>
                    </a:p>
                  </a:txBody>
                  <a:tcPr/>
                </a:tc>
                <a:tc>
                  <a:txBody>
                    <a:bodyPr/>
                    <a:lstStyle/>
                    <a:p>
                      <a:r>
                        <a:rPr lang="zh-CN" altLang="en-US" sz="1800" dirty="0">
                          <a:latin typeface="微软雅黑 Light" panose="020B0502040204020203" pitchFamily="34" charset="-122"/>
                          <a:ea typeface="微软雅黑 Light" panose="020B0502040204020203" pitchFamily="34" charset="-122"/>
                        </a:rPr>
                        <a:t>精确短语检索，所有符号将被作为检索词进行严格匹配</a:t>
                      </a:r>
                      <a:endParaRPr lang="en-US" altLang="zh-CN" sz="1800" dirty="0">
                        <a:latin typeface="微软雅黑 Light" panose="020B0502040204020203" pitchFamily="34" charset="-122"/>
                        <a:ea typeface="微软雅黑 Light" panose="020B0502040204020203" pitchFamily="34" charset="-122"/>
                      </a:endParaRPr>
                    </a:p>
                  </a:txBody>
                  <a:tcPr/>
                </a:tc>
                <a:extLst>
                  <a:ext uri="{0D108BD9-81ED-4DB2-BD59-A6C34878D82A}">
                    <a16:rowId xmlns:a16="http://schemas.microsoft.com/office/drawing/2014/main" val="10007"/>
                  </a:ext>
                </a:extLst>
              </a:tr>
              <a:tr h="683605">
                <a:tc>
                  <a:txBody>
                    <a:bodyPr/>
                    <a:lstStyle/>
                    <a:p>
                      <a:r>
                        <a:rPr lang="zh-CN" altLang="en-US" sz="1800" dirty="0">
                          <a:latin typeface="微软雅黑 Light" panose="020B0502040204020203" pitchFamily="34" charset="-122"/>
                          <a:ea typeface="微软雅黑 Light" panose="020B0502040204020203" pitchFamily="34" charset="-122"/>
                        </a:rPr>
                        <a:t>（）</a:t>
                      </a:r>
                      <a:endParaRPr lang="en-US" sz="1800" dirty="0">
                        <a:latin typeface="微软雅黑 Light" panose="020B0502040204020203" pitchFamily="34" charset="-122"/>
                        <a:ea typeface="微软雅黑 Light" panose="020B0502040204020203" pitchFamily="34" charset="-122"/>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latin typeface="微软雅黑 Light" panose="020B0502040204020203" pitchFamily="34" charset="-122"/>
                          <a:ea typeface="微软雅黑 Light" panose="020B0502040204020203" pitchFamily="34" charset="-122"/>
                        </a:rPr>
                        <a:t>TITLE-ABS-KEY</a:t>
                      </a:r>
                      <a:r>
                        <a:rPr lang="zh-CN" altLang="en-US" sz="1800" kern="1200" dirty="0">
                          <a:solidFill>
                            <a:schemeClr val="dk1"/>
                          </a:solidFill>
                          <a:effectLst/>
                          <a:latin typeface="微软雅黑 Light" panose="020B0502040204020203" pitchFamily="34" charset="-122"/>
                          <a:ea typeface="微软雅黑 Light" panose="020B0502040204020203" pitchFamily="34" charset="-122"/>
                          <a:cs typeface="+mn-cs"/>
                        </a:rPr>
                        <a:t>（</a:t>
                      </a:r>
                      <a:r>
                        <a:rPr lang="en-US" sz="1800" kern="1200" dirty="0">
                          <a:solidFill>
                            <a:schemeClr val="dk1"/>
                          </a:solidFill>
                          <a:effectLst/>
                          <a:latin typeface="微软雅黑 Light" panose="020B0502040204020203" pitchFamily="34" charset="-122"/>
                          <a:ea typeface="微软雅黑 Light" panose="020B0502040204020203" pitchFamily="34" charset="-122"/>
                          <a:cs typeface="+mn-cs"/>
                        </a:rPr>
                        <a:t>acquired  immunodeficiency syndrome </a:t>
                      </a:r>
                      <a:r>
                        <a:rPr lang="zh-CN" altLang="en-US" sz="1800" kern="1200" dirty="0">
                          <a:solidFill>
                            <a:schemeClr val="dk1"/>
                          </a:solidFill>
                          <a:effectLst/>
                          <a:latin typeface="微软雅黑 Light" panose="020B0502040204020203" pitchFamily="34" charset="-122"/>
                          <a:ea typeface="微软雅黑 Light" panose="020B0502040204020203" pitchFamily="34" charset="-122"/>
                          <a:cs typeface="+mn-cs"/>
                        </a:rPr>
                        <a:t>）</a:t>
                      </a:r>
                      <a:endParaRPr lang="en-US" sz="1800" dirty="0">
                        <a:latin typeface="微软雅黑 Light" panose="020B0502040204020203" pitchFamily="34" charset="-122"/>
                        <a:ea typeface="微软雅黑 Light" panose="020B0502040204020203" pitchFamily="34" charset="-122"/>
                      </a:endParaRPr>
                    </a:p>
                    <a:p>
                      <a:r>
                        <a:rPr lang="en-US" sz="1800" kern="1200" dirty="0">
                          <a:solidFill>
                            <a:schemeClr val="dk1"/>
                          </a:solidFill>
                          <a:effectLst/>
                          <a:latin typeface="微软雅黑 Light" panose="020B0502040204020203" pitchFamily="34" charset="-122"/>
                          <a:ea typeface="微软雅黑 Light" panose="020B0502040204020203" pitchFamily="34" charset="-122"/>
                          <a:cs typeface="+mn-cs"/>
                        </a:rPr>
                        <a:t> </a:t>
                      </a:r>
                      <a:r>
                        <a:rPr lang="zh-CN" altLang="en-US" sz="1800" kern="1200" dirty="0">
                          <a:solidFill>
                            <a:schemeClr val="dk1"/>
                          </a:solidFill>
                          <a:effectLst/>
                          <a:latin typeface="微软雅黑 Light" panose="020B0502040204020203" pitchFamily="34" charset="-122"/>
                          <a:ea typeface="微软雅黑 Light" panose="020B0502040204020203" pitchFamily="34" charset="-122"/>
                          <a:cs typeface="+mn-cs"/>
                        </a:rPr>
                        <a:t>，意思为</a:t>
                      </a:r>
                      <a:r>
                        <a:rPr lang="en-US" sz="1800" kern="1200" dirty="0">
                          <a:solidFill>
                            <a:schemeClr val="dk1"/>
                          </a:solidFill>
                          <a:effectLst/>
                          <a:latin typeface="微软雅黑 Light" panose="020B0502040204020203" pitchFamily="34" charset="-122"/>
                          <a:ea typeface="微软雅黑 Light" panose="020B0502040204020203" pitchFamily="34" charset="-122"/>
                          <a:cs typeface="+mn-cs"/>
                        </a:rPr>
                        <a:t> acquired </a:t>
                      </a:r>
                      <a:r>
                        <a:rPr lang="en-US" altLang="zh-CN" sz="1800" kern="1200" dirty="0">
                          <a:solidFill>
                            <a:srgbClr val="FF0000"/>
                          </a:solidFill>
                          <a:effectLst/>
                          <a:latin typeface="微软雅黑 Light" panose="020B0502040204020203" pitchFamily="34" charset="-122"/>
                          <a:ea typeface="微软雅黑 Light" panose="020B0502040204020203" pitchFamily="34" charset="-122"/>
                          <a:cs typeface="+mn-cs"/>
                        </a:rPr>
                        <a:t>and</a:t>
                      </a:r>
                      <a:r>
                        <a:rPr lang="en-US" altLang="zh-CN" sz="1800" kern="1200" dirty="0">
                          <a:solidFill>
                            <a:schemeClr val="dk1"/>
                          </a:solidFill>
                          <a:effectLst/>
                          <a:latin typeface="微软雅黑 Light" panose="020B0502040204020203" pitchFamily="34" charset="-122"/>
                          <a:ea typeface="微软雅黑 Light" panose="020B0502040204020203" pitchFamily="34" charset="-122"/>
                          <a:cs typeface="+mn-cs"/>
                        </a:rPr>
                        <a:t> </a:t>
                      </a:r>
                      <a:r>
                        <a:rPr lang="en-US" sz="1800" kern="1200" dirty="0">
                          <a:solidFill>
                            <a:schemeClr val="dk1"/>
                          </a:solidFill>
                          <a:effectLst/>
                          <a:latin typeface="微软雅黑 Light" panose="020B0502040204020203" pitchFamily="34" charset="-122"/>
                          <a:ea typeface="微软雅黑 Light" panose="020B0502040204020203" pitchFamily="34" charset="-122"/>
                          <a:cs typeface="+mn-cs"/>
                        </a:rPr>
                        <a:t>immunodeficiency </a:t>
                      </a:r>
                      <a:r>
                        <a:rPr lang="en-US" altLang="zh-CN" sz="1800" kern="1200" dirty="0">
                          <a:solidFill>
                            <a:srgbClr val="FF0000"/>
                          </a:solidFill>
                          <a:effectLst/>
                          <a:latin typeface="微软雅黑 Light" panose="020B0502040204020203" pitchFamily="34" charset="-122"/>
                          <a:ea typeface="微软雅黑 Light" panose="020B0502040204020203" pitchFamily="34" charset="-122"/>
                          <a:cs typeface="+mn-cs"/>
                        </a:rPr>
                        <a:t>and</a:t>
                      </a:r>
                      <a:r>
                        <a:rPr lang="en-US" altLang="zh-CN" sz="1800" kern="1200" dirty="0">
                          <a:solidFill>
                            <a:schemeClr val="dk1"/>
                          </a:solidFill>
                          <a:effectLst/>
                          <a:latin typeface="微软雅黑 Light" panose="020B0502040204020203" pitchFamily="34" charset="-122"/>
                          <a:ea typeface="微软雅黑 Light" panose="020B0502040204020203" pitchFamily="34" charset="-122"/>
                          <a:cs typeface="+mn-cs"/>
                        </a:rPr>
                        <a:t> </a:t>
                      </a:r>
                      <a:r>
                        <a:rPr lang="en-US" sz="1800" kern="1200" dirty="0">
                          <a:solidFill>
                            <a:schemeClr val="dk1"/>
                          </a:solidFill>
                          <a:effectLst/>
                          <a:latin typeface="微软雅黑 Light" panose="020B0502040204020203" pitchFamily="34" charset="-122"/>
                          <a:ea typeface="微软雅黑 Light" panose="020B0502040204020203" pitchFamily="34" charset="-122"/>
                          <a:cs typeface="+mn-cs"/>
                        </a:rPr>
                        <a:t>syndrome</a:t>
                      </a:r>
                      <a:r>
                        <a:rPr lang="zh-CN" altLang="en-US" sz="1800" kern="1200" dirty="0">
                          <a:solidFill>
                            <a:schemeClr val="dk1"/>
                          </a:solidFill>
                          <a:effectLst/>
                          <a:latin typeface="微软雅黑 Light" panose="020B0502040204020203" pitchFamily="34" charset="-122"/>
                          <a:ea typeface="微软雅黑 Light" panose="020B0502040204020203" pitchFamily="34" charset="-122"/>
                          <a:cs typeface="+mn-cs"/>
                        </a:rPr>
                        <a:t>在标题，摘要和关键词中包含有这三个词的文献都将被检索出来。</a:t>
                      </a:r>
                      <a:endParaRPr lang="en-US" altLang="zh-CN" sz="1800" dirty="0">
                        <a:latin typeface="微软雅黑 Light" panose="020B0502040204020203" pitchFamily="34" charset="-122"/>
                        <a:ea typeface="微软雅黑 Light" panose="020B0502040204020203" pitchFamily="34" charset="-122"/>
                      </a:endParaRP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2703509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2690568"/>
            <a:ext cx="9144000" cy="1441165"/>
          </a:xfrm>
        </p:spPr>
        <p:txBody>
          <a:bodyPr anchor="ctr"/>
          <a:lstStyle/>
          <a:p>
            <a:pPr algn="ctr"/>
            <a:r>
              <a:rPr lang="zh-CN" altLang="en-US" sz="4000" spc="-230" dirty="0">
                <a:latin typeface="微软雅黑 Light" panose="020B0502040204020203" pitchFamily="34" charset="-122"/>
                <a:ea typeface="微软雅黑 Light" panose="020B0502040204020203" pitchFamily="34" charset="-122"/>
              </a:rPr>
              <a:t>文 献 搜 索</a:t>
            </a:r>
            <a:endParaRPr lang="en-US" sz="4000" spc="-230" dirty="0">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3913769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118" y="651440"/>
            <a:ext cx="8238319" cy="418645"/>
          </a:xfrm>
        </p:spPr>
        <p:txBody>
          <a:bodyPr/>
          <a:lstStyle/>
          <a:p>
            <a:r>
              <a:rPr lang="zh-CN" altLang="en-US" dirty="0">
                <a:latin typeface="微软雅黑 Light" panose="020B0502040204020203" pitchFamily="34" charset="-122"/>
                <a:ea typeface="微软雅黑 Light" panose="020B0502040204020203" pitchFamily="34" charset="-122"/>
              </a:rPr>
              <a:t>搜索 </a:t>
            </a:r>
            <a:r>
              <a:rPr lang="en-US" altLang="zh-CN" dirty="0">
                <a:latin typeface="微软雅黑 Light" panose="020B0502040204020203" pitchFamily="34" charset="-122"/>
                <a:ea typeface="微软雅黑 Light" panose="020B0502040204020203" pitchFamily="34" charset="-122"/>
              </a:rPr>
              <a:t>– </a:t>
            </a:r>
            <a:r>
              <a:rPr lang="zh-CN" altLang="en-US" dirty="0">
                <a:latin typeface="微软雅黑 Light" panose="020B0502040204020203" pitchFamily="34" charset="-122"/>
                <a:ea typeface="微软雅黑 Light" panose="020B0502040204020203" pitchFamily="34" charset="-122"/>
              </a:rPr>
              <a:t>文献搜索</a:t>
            </a:r>
            <a:endParaRPr lang="en-US" dirty="0">
              <a:latin typeface="微软雅黑 Light" panose="020B0502040204020203" pitchFamily="34" charset="-122"/>
              <a:ea typeface="微软雅黑 Light" panose="020B0502040204020203" pitchFamily="34" charset="-122"/>
            </a:endParaRPr>
          </a:p>
        </p:txBody>
      </p:sp>
      <p:pic>
        <p:nvPicPr>
          <p:cNvPr id="6" name="Picture 5" descr="C:\Users\dut\AppData\Local\Temp\1525622598(1).png">
            <a:extLst>
              <a:ext uri="{FF2B5EF4-FFF2-40B4-BE49-F238E27FC236}">
                <a16:creationId xmlns:a16="http://schemas.microsoft.com/office/drawing/2014/main" id="{F07C52A7-531D-48F2-B729-EF152AA2830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671642"/>
            <a:ext cx="9144000" cy="4157662"/>
          </a:xfrm>
          <a:prstGeom prst="rect">
            <a:avLst/>
          </a:prstGeom>
          <a:noFill/>
          <a:ln>
            <a:noFill/>
          </a:ln>
        </p:spPr>
      </p:pic>
      <p:sp>
        <p:nvSpPr>
          <p:cNvPr id="5" name="Rectangle 4"/>
          <p:cNvSpPr/>
          <p:nvPr/>
        </p:nvSpPr>
        <p:spPr>
          <a:xfrm>
            <a:off x="161118" y="2830286"/>
            <a:ext cx="2524932" cy="348343"/>
          </a:xfrm>
          <a:prstGeom prst="rect">
            <a:avLst/>
          </a:prstGeom>
          <a:noFill/>
          <a:ln w="25400">
            <a:solidFill>
              <a:srgbClr val="FF0000"/>
            </a:solidFill>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微软雅黑 Light"/>
              <a:cs typeface="+mn-cs"/>
            </a:endParaRPr>
          </a:p>
        </p:txBody>
      </p:sp>
    </p:spTree>
    <p:extLst>
      <p:ext uri="{BB962C8B-B14F-4D97-AF65-F5344CB8AC3E}">
        <p14:creationId xmlns:p14="http://schemas.microsoft.com/office/powerpoint/2010/main" val="16533978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F331F4E-0C9A-4BD4-8884-6AA2573DA183}"/>
              </a:ext>
            </a:extLst>
          </p:cNvPr>
          <p:cNvSpPr txBox="1">
            <a:spLocks/>
          </p:cNvSpPr>
          <p:nvPr/>
        </p:nvSpPr>
        <p:spPr>
          <a:xfrm>
            <a:off x="210458" y="466461"/>
            <a:ext cx="8238319" cy="4186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i="0" kern="1200" baseline="0">
                <a:solidFill>
                  <a:schemeClr val="accent1"/>
                </a:solidFill>
                <a:latin typeface="Verdana" panose="020B0604030504040204" pitchFamily="34" charset="0"/>
                <a:ea typeface="微软雅黑" panose="020B0503020204020204" pitchFamily="34" charset="-122"/>
                <a:cs typeface="Verdana" panose="020B0604030504040204" pitchFamily="34" charset="0"/>
              </a:defRPr>
            </a:lvl1pPr>
          </a:lstStyle>
          <a:p>
            <a:r>
              <a:rPr lang="zh-CN" altLang="en-US" dirty="0">
                <a:latin typeface="微软雅黑 Light" panose="020B0502040204020203" pitchFamily="34" charset="-122"/>
                <a:ea typeface="微软雅黑 Light" panose="020B0502040204020203" pitchFamily="34" charset="-122"/>
              </a:rPr>
              <a:t>搜索 </a:t>
            </a:r>
            <a:r>
              <a:rPr lang="en-US" altLang="zh-CN" dirty="0">
                <a:latin typeface="微软雅黑 Light" panose="020B0502040204020203" pitchFamily="34" charset="-122"/>
                <a:ea typeface="微软雅黑 Light" panose="020B0502040204020203" pitchFamily="34" charset="-122"/>
              </a:rPr>
              <a:t>– </a:t>
            </a:r>
            <a:r>
              <a:rPr lang="zh-CN" altLang="en-US" dirty="0">
                <a:latin typeface="微软雅黑 Light" panose="020B0502040204020203" pitchFamily="34" charset="-122"/>
                <a:ea typeface="微软雅黑 Light" panose="020B0502040204020203" pitchFamily="34" charset="-122"/>
              </a:rPr>
              <a:t>文献搜索</a:t>
            </a:r>
            <a:endParaRPr lang="en-US" dirty="0">
              <a:latin typeface="微软雅黑 Light" panose="020B0502040204020203" pitchFamily="34" charset="-122"/>
              <a:ea typeface="微软雅黑 Light" panose="020B0502040204020203" pitchFamily="34" charset="-122"/>
            </a:endParaRPr>
          </a:p>
        </p:txBody>
      </p:sp>
      <p:pic>
        <p:nvPicPr>
          <p:cNvPr id="9" name="Picture 8" descr="C:\Users\dut\AppData\Local\Temp\1526122164(1).png">
            <a:extLst>
              <a:ext uri="{FF2B5EF4-FFF2-40B4-BE49-F238E27FC236}">
                <a16:creationId xmlns:a16="http://schemas.microsoft.com/office/drawing/2014/main" id="{1D84E629-D8C7-4DEB-9372-17E09D7FE7A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1336429"/>
            <a:ext cx="9144000" cy="4867423"/>
          </a:xfrm>
          <a:prstGeom prst="rect">
            <a:avLst/>
          </a:prstGeom>
          <a:noFill/>
          <a:ln>
            <a:noFill/>
          </a:ln>
        </p:spPr>
      </p:pic>
      <p:sp>
        <p:nvSpPr>
          <p:cNvPr id="6" name="Rectangle 5">
            <a:extLst>
              <a:ext uri="{FF2B5EF4-FFF2-40B4-BE49-F238E27FC236}">
                <a16:creationId xmlns:a16="http://schemas.microsoft.com/office/drawing/2014/main" id="{EFBC6F62-CB9E-4F2D-AE32-7260FE95E3FD}"/>
              </a:ext>
            </a:extLst>
          </p:cNvPr>
          <p:cNvSpPr/>
          <p:nvPr/>
        </p:nvSpPr>
        <p:spPr>
          <a:xfrm>
            <a:off x="5923371" y="3218543"/>
            <a:ext cx="464457" cy="420914"/>
          </a:xfrm>
          <a:prstGeom prst="rect">
            <a:avLst/>
          </a:prstGeom>
          <a:noFill/>
          <a:ln w="25400">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微软雅黑 Light"/>
              <a:cs typeface="+mn-cs"/>
            </a:endParaRPr>
          </a:p>
        </p:txBody>
      </p:sp>
      <p:sp>
        <p:nvSpPr>
          <p:cNvPr id="11" name="Rectangle 10"/>
          <p:cNvSpPr/>
          <p:nvPr/>
        </p:nvSpPr>
        <p:spPr>
          <a:xfrm>
            <a:off x="6155600" y="2339294"/>
            <a:ext cx="464457" cy="420914"/>
          </a:xfrm>
          <a:prstGeom prst="rect">
            <a:avLst/>
          </a:prstGeom>
          <a:noFill/>
          <a:ln w="25400">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微软雅黑 Light"/>
              <a:cs typeface="+mn-cs"/>
            </a:endParaRPr>
          </a:p>
        </p:txBody>
      </p:sp>
    </p:spTree>
    <p:extLst>
      <p:ext uri="{BB962C8B-B14F-4D97-AF65-F5344CB8AC3E}">
        <p14:creationId xmlns:p14="http://schemas.microsoft.com/office/powerpoint/2010/main" val="2574340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49DAFA9-F172-41A8-957F-45EDF5C1B322}"/>
              </a:ext>
            </a:extLst>
          </p:cNvPr>
          <p:cNvSpPr txBox="1">
            <a:spLocks/>
          </p:cNvSpPr>
          <p:nvPr/>
        </p:nvSpPr>
        <p:spPr>
          <a:xfrm>
            <a:off x="210458" y="466461"/>
            <a:ext cx="8238319" cy="4186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i="0" kern="1200" baseline="0">
                <a:solidFill>
                  <a:schemeClr val="accent1"/>
                </a:solidFill>
                <a:latin typeface="Verdana" panose="020B0604030504040204" pitchFamily="34" charset="0"/>
                <a:ea typeface="微软雅黑" panose="020B0503020204020204" pitchFamily="34" charset="-122"/>
                <a:cs typeface="Verdana" panose="020B0604030504040204" pitchFamily="34" charset="0"/>
              </a:defRPr>
            </a:lvl1pPr>
          </a:lstStyle>
          <a:p>
            <a:r>
              <a:rPr lang="zh-CN" altLang="en-US" dirty="0">
                <a:latin typeface="微软雅黑 Light" panose="020B0502040204020203" pitchFamily="34" charset="-122"/>
                <a:ea typeface="微软雅黑 Light" panose="020B0502040204020203" pitchFamily="34" charset="-122"/>
              </a:rPr>
              <a:t>搜索 </a:t>
            </a:r>
            <a:r>
              <a:rPr lang="en-US" altLang="zh-CN" dirty="0">
                <a:latin typeface="微软雅黑 Light" panose="020B0502040204020203" pitchFamily="34" charset="-122"/>
                <a:ea typeface="微软雅黑 Light" panose="020B0502040204020203" pitchFamily="34" charset="-122"/>
              </a:rPr>
              <a:t>– </a:t>
            </a:r>
            <a:r>
              <a:rPr lang="zh-CN" altLang="en-US" dirty="0">
                <a:latin typeface="微软雅黑 Light" panose="020B0502040204020203" pitchFamily="34" charset="-122"/>
                <a:ea typeface="微软雅黑 Light" panose="020B0502040204020203" pitchFamily="34" charset="-122"/>
              </a:rPr>
              <a:t>文献搜索</a:t>
            </a:r>
            <a:endParaRPr lang="en-US" dirty="0">
              <a:latin typeface="微软雅黑 Light" panose="020B0502040204020203" pitchFamily="34" charset="-122"/>
              <a:ea typeface="微软雅黑 Light" panose="020B0502040204020203" pitchFamily="34" charset="-122"/>
            </a:endParaRPr>
          </a:p>
        </p:txBody>
      </p:sp>
      <p:pic>
        <p:nvPicPr>
          <p:cNvPr id="10" name="Picture 9" descr="C:\Users\dut\AppData\Local\Temp\1526131732(1).png">
            <a:extLst>
              <a:ext uri="{FF2B5EF4-FFF2-40B4-BE49-F238E27FC236}">
                <a16:creationId xmlns:a16="http://schemas.microsoft.com/office/drawing/2014/main" id="{60BB687C-3426-414C-BF09-62CD91F5D7E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2312" y="1181687"/>
            <a:ext cx="9111688" cy="4937759"/>
          </a:xfrm>
          <a:prstGeom prst="rect">
            <a:avLst/>
          </a:prstGeom>
          <a:noFill/>
          <a:ln>
            <a:noFill/>
          </a:ln>
        </p:spPr>
      </p:pic>
      <p:sp>
        <p:nvSpPr>
          <p:cNvPr id="13" name="Rectangle 12"/>
          <p:cNvSpPr/>
          <p:nvPr/>
        </p:nvSpPr>
        <p:spPr>
          <a:xfrm>
            <a:off x="32312" y="2835868"/>
            <a:ext cx="2235200" cy="333828"/>
          </a:xfrm>
          <a:prstGeom prst="rect">
            <a:avLst/>
          </a:prstGeom>
          <a:noFill/>
          <a:ln w="25400">
            <a:solidFill>
              <a:srgbClr val="FF0000"/>
            </a:solidFill>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微软雅黑 Light"/>
              <a:cs typeface="+mn-cs"/>
            </a:endParaRPr>
          </a:p>
        </p:txBody>
      </p:sp>
      <p:sp>
        <p:nvSpPr>
          <p:cNvPr id="16" name="Rectangle 15"/>
          <p:cNvSpPr/>
          <p:nvPr/>
        </p:nvSpPr>
        <p:spPr>
          <a:xfrm>
            <a:off x="2944375" y="3270404"/>
            <a:ext cx="521827" cy="217714"/>
          </a:xfrm>
          <a:prstGeom prst="rect">
            <a:avLst/>
          </a:prstGeom>
          <a:noFill/>
          <a:ln w="25400">
            <a:solidFill>
              <a:srgbClr val="FF0000"/>
            </a:solidFill>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微软雅黑 Light"/>
              <a:cs typeface="+mn-cs"/>
            </a:endParaRPr>
          </a:p>
        </p:txBody>
      </p:sp>
      <p:sp>
        <p:nvSpPr>
          <p:cNvPr id="18" name="Rectangle 17"/>
          <p:cNvSpPr/>
          <p:nvPr/>
        </p:nvSpPr>
        <p:spPr>
          <a:xfrm>
            <a:off x="2672862" y="4059348"/>
            <a:ext cx="1786596" cy="362857"/>
          </a:xfrm>
          <a:prstGeom prst="rect">
            <a:avLst/>
          </a:prstGeom>
          <a:noFill/>
          <a:ln w="25400">
            <a:solidFill>
              <a:srgbClr val="FF0000"/>
            </a:solidFill>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微软雅黑 Light"/>
              <a:cs typeface="+mn-cs"/>
            </a:endParaRPr>
          </a:p>
        </p:txBody>
      </p:sp>
      <p:sp>
        <p:nvSpPr>
          <p:cNvPr id="20" name="Rectangle 19"/>
          <p:cNvSpPr/>
          <p:nvPr/>
        </p:nvSpPr>
        <p:spPr>
          <a:xfrm>
            <a:off x="7216726" y="2763297"/>
            <a:ext cx="1894962" cy="478971"/>
          </a:xfrm>
          <a:prstGeom prst="rect">
            <a:avLst/>
          </a:prstGeom>
          <a:noFill/>
          <a:ln w="25400">
            <a:solidFill>
              <a:srgbClr val="FF0000"/>
            </a:solidFill>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微软雅黑 Light"/>
              <a:cs typeface="+mn-cs"/>
            </a:endParaRPr>
          </a:p>
        </p:txBody>
      </p:sp>
      <p:pic>
        <p:nvPicPr>
          <p:cNvPr id="21" name="Picture 20" descr="C:\Users\dut\AppData\Local\Temp\1525623629(1).png">
            <a:extLst>
              <a:ext uri="{FF2B5EF4-FFF2-40B4-BE49-F238E27FC236}">
                <a16:creationId xmlns:a16="http://schemas.microsoft.com/office/drawing/2014/main" id="{9285D5A6-8413-4179-8DCE-9CD5E78FA3D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12874" y="3424919"/>
            <a:ext cx="1355895" cy="3433082"/>
          </a:xfrm>
          <a:prstGeom prst="rect">
            <a:avLst/>
          </a:prstGeom>
          <a:noFill/>
          <a:ln>
            <a:noFill/>
          </a:ln>
        </p:spPr>
      </p:pic>
    </p:spTree>
    <p:extLst>
      <p:ext uri="{BB962C8B-B14F-4D97-AF65-F5344CB8AC3E}">
        <p14:creationId xmlns:p14="http://schemas.microsoft.com/office/powerpoint/2010/main" val="16075332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8"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主要内容</a:t>
            </a:r>
            <a:endParaRPr lang="en-US" dirty="0"/>
          </a:p>
        </p:txBody>
      </p:sp>
      <p:sp>
        <p:nvSpPr>
          <p:cNvPr id="3" name="Content Placeholder 2"/>
          <p:cNvSpPr>
            <a:spLocks noGrp="1"/>
          </p:cNvSpPr>
          <p:nvPr>
            <p:ph idx="1"/>
          </p:nvPr>
        </p:nvSpPr>
        <p:spPr>
          <a:xfrm>
            <a:off x="393031" y="1762538"/>
            <a:ext cx="8238319" cy="4635717"/>
          </a:xfrm>
        </p:spPr>
        <p:txBody>
          <a:bodyPr>
            <a:normAutofit/>
          </a:bodyPr>
          <a:lstStyle/>
          <a:p>
            <a:pPr>
              <a:lnSpc>
                <a:spcPct val="150000"/>
              </a:lnSpc>
            </a:pPr>
            <a:r>
              <a:rPr lang="en-US" altLang="zh-CN" dirty="0">
                <a:latin typeface="+mn-ea"/>
                <a:ea typeface="+mn-ea"/>
              </a:rPr>
              <a:t>Scopus-</a:t>
            </a:r>
            <a:r>
              <a:rPr lang="zh-CN" altLang="en-US" dirty="0">
                <a:latin typeface="+mn-ea"/>
                <a:ea typeface="+mn-ea"/>
              </a:rPr>
              <a:t>内容更新</a:t>
            </a:r>
            <a:endParaRPr lang="en-US" altLang="zh-CN" dirty="0">
              <a:latin typeface="+mn-ea"/>
              <a:ea typeface="+mn-ea"/>
            </a:endParaRPr>
          </a:p>
          <a:p>
            <a:pPr>
              <a:lnSpc>
                <a:spcPct val="150000"/>
              </a:lnSpc>
            </a:pPr>
            <a:r>
              <a:rPr lang="en-US" altLang="zh-CN" dirty="0">
                <a:latin typeface="+mn-ea"/>
                <a:ea typeface="+mn-ea"/>
              </a:rPr>
              <a:t>Scopus-</a:t>
            </a:r>
            <a:r>
              <a:rPr lang="zh-CN" altLang="en-US" dirty="0">
                <a:latin typeface="+mn-ea"/>
                <a:ea typeface="+mn-ea"/>
              </a:rPr>
              <a:t>期刊分类</a:t>
            </a:r>
            <a:endParaRPr lang="en-US" altLang="zh-CN" dirty="0">
              <a:latin typeface="+mn-ea"/>
              <a:ea typeface="+mn-ea"/>
            </a:endParaRPr>
          </a:p>
          <a:p>
            <a:pPr>
              <a:lnSpc>
                <a:spcPct val="150000"/>
              </a:lnSpc>
            </a:pPr>
            <a:r>
              <a:rPr lang="en-US" altLang="zh-CN" dirty="0">
                <a:latin typeface="+mn-ea"/>
                <a:ea typeface="+mn-ea"/>
              </a:rPr>
              <a:t>Scopus-</a:t>
            </a:r>
            <a:r>
              <a:rPr lang="zh-CN" altLang="en-US" dirty="0">
                <a:latin typeface="+mn-ea"/>
                <a:ea typeface="+mn-ea"/>
              </a:rPr>
              <a:t>检索及分析功能</a:t>
            </a:r>
            <a:endParaRPr lang="en-US" altLang="zh-CN" dirty="0">
              <a:latin typeface="+mn-ea"/>
              <a:ea typeface="+mn-ea"/>
            </a:endParaRPr>
          </a:p>
          <a:p>
            <a:pPr>
              <a:lnSpc>
                <a:spcPct val="150000"/>
              </a:lnSpc>
            </a:pPr>
            <a:r>
              <a:rPr lang="en-US" altLang="zh-CN" dirty="0">
                <a:latin typeface="+mn-ea"/>
                <a:ea typeface="+mn-ea"/>
              </a:rPr>
              <a:t>Scopus-</a:t>
            </a:r>
            <a:r>
              <a:rPr lang="zh-CN" altLang="en-US" dirty="0">
                <a:latin typeface="+mn-ea"/>
                <a:ea typeface="+mn-ea"/>
              </a:rPr>
              <a:t>检索案例</a:t>
            </a:r>
            <a:endParaRPr lang="en-US" altLang="zh-CN" dirty="0">
              <a:latin typeface="+mn-ea"/>
              <a:ea typeface="+mn-ea"/>
            </a:endParaRPr>
          </a:p>
          <a:p>
            <a:pPr>
              <a:lnSpc>
                <a:spcPct val="150000"/>
              </a:lnSpc>
            </a:pPr>
            <a:r>
              <a:rPr lang="zh-CN" altLang="en-US" dirty="0">
                <a:latin typeface="+mn-ea"/>
                <a:ea typeface="+mn-ea"/>
              </a:rPr>
              <a:t>小结</a:t>
            </a:r>
            <a:r>
              <a:rPr lang="en-US" altLang="zh-CN" dirty="0">
                <a:latin typeface="+mn-ea"/>
                <a:ea typeface="+mn-ea"/>
              </a:rPr>
              <a:t> </a:t>
            </a:r>
          </a:p>
          <a:p>
            <a:pPr marL="457200" lvl="1" indent="0">
              <a:lnSpc>
                <a:spcPct val="150000"/>
              </a:lnSpc>
              <a:buNone/>
            </a:pPr>
            <a:endParaRPr lang="en-US" altLang="zh-CN" dirty="0">
              <a:latin typeface="+mn-ea"/>
              <a:ea typeface="+mn-ea"/>
            </a:endParaRPr>
          </a:p>
        </p:txBody>
      </p:sp>
    </p:spTree>
    <p:extLst>
      <p:ext uri="{BB962C8B-B14F-4D97-AF65-F5344CB8AC3E}">
        <p14:creationId xmlns:p14="http://schemas.microsoft.com/office/powerpoint/2010/main" val="1359888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dut\AppData\Local\Temp\1525623925(1).png">
            <a:extLst>
              <a:ext uri="{FF2B5EF4-FFF2-40B4-BE49-F238E27FC236}">
                <a16:creationId xmlns:a16="http://schemas.microsoft.com/office/drawing/2014/main" id="{AA087236-E59C-41D7-B533-E4841F30331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1385886"/>
            <a:ext cx="9144000" cy="4709756"/>
          </a:xfrm>
          <a:prstGeom prst="rect">
            <a:avLst/>
          </a:prstGeom>
          <a:noFill/>
          <a:ln>
            <a:noFill/>
          </a:ln>
        </p:spPr>
      </p:pic>
      <p:sp>
        <p:nvSpPr>
          <p:cNvPr id="5" name="Title 1">
            <a:extLst>
              <a:ext uri="{FF2B5EF4-FFF2-40B4-BE49-F238E27FC236}">
                <a16:creationId xmlns:a16="http://schemas.microsoft.com/office/drawing/2014/main" id="{03A64B8F-EC7A-4459-8E57-6DB07D825C3B}"/>
              </a:ext>
            </a:extLst>
          </p:cNvPr>
          <p:cNvSpPr txBox="1">
            <a:spLocks/>
          </p:cNvSpPr>
          <p:nvPr/>
        </p:nvSpPr>
        <p:spPr>
          <a:xfrm>
            <a:off x="296186" y="496763"/>
            <a:ext cx="8238319" cy="4186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i="0" kern="1200" baseline="0">
                <a:solidFill>
                  <a:schemeClr val="accent1"/>
                </a:solidFill>
                <a:latin typeface="Verdana" panose="020B0604030504040204" pitchFamily="34" charset="0"/>
                <a:ea typeface="微软雅黑" panose="020B0503020204020204" pitchFamily="34" charset="-122"/>
                <a:cs typeface="Verdana" panose="020B0604030504040204" pitchFamily="34" charset="0"/>
              </a:defRPr>
            </a:lvl1pPr>
          </a:lstStyle>
          <a:p>
            <a:r>
              <a:rPr lang="zh-CN" altLang="en-US" dirty="0">
                <a:latin typeface="微软雅黑 Light" panose="020B0502040204020203" pitchFamily="34" charset="-122"/>
                <a:ea typeface="微软雅黑 Light" panose="020B0502040204020203" pitchFamily="34" charset="-122"/>
              </a:rPr>
              <a:t>搜索 </a:t>
            </a:r>
            <a:r>
              <a:rPr lang="en-US" altLang="zh-CN" dirty="0">
                <a:latin typeface="微软雅黑 Light" panose="020B0502040204020203" pitchFamily="34" charset="-122"/>
                <a:ea typeface="微软雅黑 Light" panose="020B0502040204020203" pitchFamily="34" charset="-122"/>
              </a:rPr>
              <a:t>– </a:t>
            </a:r>
            <a:r>
              <a:rPr lang="zh-CN" altLang="en-US" dirty="0">
                <a:latin typeface="微软雅黑 Light" panose="020B0502040204020203" pitchFamily="34" charset="-122"/>
                <a:ea typeface="微软雅黑 Light" panose="020B0502040204020203" pitchFamily="34" charset="-122"/>
              </a:rPr>
              <a:t>文献搜索</a:t>
            </a:r>
            <a:endParaRPr lang="en-US" dirty="0">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35637831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49DAFA9-F172-41A8-957F-45EDF5C1B322}"/>
              </a:ext>
            </a:extLst>
          </p:cNvPr>
          <p:cNvSpPr txBox="1">
            <a:spLocks/>
          </p:cNvSpPr>
          <p:nvPr/>
        </p:nvSpPr>
        <p:spPr>
          <a:xfrm>
            <a:off x="210458" y="466461"/>
            <a:ext cx="8238319" cy="4186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i="0" kern="1200" baseline="0">
                <a:solidFill>
                  <a:schemeClr val="accent1"/>
                </a:solidFill>
                <a:latin typeface="Verdana" panose="020B0604030504040204" pitchFamily="34" charset="0"/>
                <a:ea typeface="微软雅黑" panose="020B0503020204020204" pitchFamily="34" charset="-122"/>
                <a:cs typeface="Verdana" panose="020B0604030504040204" pitchFamily="34" charset="0"/>
              </a:defRPr>
            </a:lvl1pPr>
          </a:lstStyle>
          <a:p>
            <a:r>
              <a:rPr lang="zh-CN" altLang="en-US" dirty="0">
                <a:latin typeface="微软雅黑 Light" panose="020B0502040204020203" pitchFamily="34" charset="-122"/>
                <a:ea typeface="微软雅黑 Light" panose="020B0502040204020203" pitchFamily="34" charset="-122"/>
              </a:rPr>
              <a:t>搜索 </a:t>
            </a:r>
            <a:r>
              <a:rPr lang="en-US" altLang="zh-CN" dirty="0">
                <a:latin typeface="微软雅黑 Light" panose="020B0502040204020203" pitchFamily="34" charset="-122"/>
                <a:ea typeface="微软雅黑 Light" panose="020B0502040204020203" pitchFamily="34" charset="-122"/>
              </a:rPr>
              <a:t>– </a:t>
            </a:r>
            <a:r>
              <a:rPr lang="zh-CN" altLang="en-US" dirty="0">
                <a:latin typeface="微软雅黑 Light" panose="020B0502040204020203" pitchFamily="34" charset="-122"/>
                <a:ea typeface="微软雅黑 Light" panose="020B0502040204020203" pitchFamily="34" charset="-122"/>
              </a:rPr>
              <a:t>文献搜索</a:t>
            </a:r>
            <a:endParaRPr lang="en-US" dirty="0">
              <a:latin typeface="微软雅黑 Light" panose="020B0502040204020203" pitchFamily="34" charset="-122"/>
              <a:ea typeface="微软雅黑 Light" panose="020B0502040204020203" pitchFamily="34" charset="-122"/>
            </a:endParaRPr>
          </a:p>
        </p:txBody>
      </p:sp>
      <p:pic>
        <p:nvPicPr>
          <p:cNvPr id="6" name="Picture 5" descr="C:\Users\dut\AppData\Local\Temp\1526131732(1).png">
            <a:extLst>
              <a:ext uri="{FF2B5EF4-FFF2-40B4-BE49-F238E27FC236}">
                <a16:creationId xmlns:a16="http://schemas.microsoft.com/office/drawing/2014/main" id="{86DD7F48-9A5A-4791-BD98-8A706819A3F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1456450"/>
            <a:ext cx="9144000" cy="4761470"/>
          </a:xfrm>
          <a:prstGeom prst="rect">
            <a:avLst/>
          </a:prstGeom>
          <a:noFill/>
          <a:ln>
            <a:noFill/>
          </a:ln>
        </p:spPr>
      </p:pic>
      <p:sp>
        <p:nvSpPr>
          <p:cNvPr id="13" name="Rectangle 12"/>
          <p:cNvSpPr/>
          <p:nvPr/>
        </p:nvSpPr>
        <p:spPr>
          <a:xfrm>
            <a:off x="417415" y="2541180"/>
            <a:ext cx="2000251" cy="333828"/>
          </a:xfrm>
          <a:prstGeom prst="rect">
            <a:avLst/>
          </a:prstGeom>
          <a:noFill/>
          <a:ln w="25400">
            <a:solidFill>
              <a:srgbClr val="FF0000"/>
            </a:solidFill>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微软雅黑 Light"/>
              <a:cs typeface="+mn-cs"/>
            </a:endParaRPr>
          </a:p>
        </p:txBody>
      </p:sp>
      <p:sp>
        <p:nvSpPr>
          <p:cNvPr id="11" name="Rectangle 10">
            <a:extLst>
              <a:ext uri="{FF2B5EF4-FFF2-40B4-BE49-F238E27FC236}">
                <a16:creationId xmlns:a16="http://schemas.microsoft.com/office/drawing/2014/main" id="{87C09906-8F72-43B4-8334-7E067477AA5D}"/>
              </a:ext>
            </a:extLst>
          </p:cNvPr>
          <p:cNvSpPr/>
          <p:nvPr/>
        </p:nvSpPr>
        <p:spPr>
          <a:xfrm>
            <a:off x="5037992" y="3429000"/>
            <a:ext cx="609600" cy="283056"/>
          </a:xfrm>
          <a:prstGeom prst="rect">
            <a:avLst/>
          </a:prstGeom>
          <a:noFill/>
          <a:ln w="25400">
            <a:solidFill>
              <a:srgbClr val="FF0000"/>
            </a:solidFill>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微软雅黑 Light"/>
              <a:cs typeface="+mn-cs"/>
            </a:endParaRPr>
          </a:p>
        </p:txBody>
      </p:sp>
      <p:sp>
        <p:nvSpPr>
          <p:cNvPr id="2" name="TextBox 1">
            <a:extLst>
              <a:ext uri="{FF2B5EF4-FFF2-40B4-BE49-F238E27FC236}">
                <a16:creationId xmlns:a16="http://schemas.microsoft.com/office/drawing/2014/main" id="{2BF70BF8-4FA4-4E6D-8A06-4C60B8E7C15E}"/>
              </a:ext>
            </a:extLst>
          </p:cNvPr>
          <p:cNvSpPr txBox="1"/>
          <p:nvPr/>
        </p:nvSpPr>
        <p:spPr>
          <a:xfrm>
            <a:off x="3682152" y="2488324"/>
            <a:ext cx="2364828" cy="369332"/>
          </a:xfrm>
          <a:prstGeom prst="rect">
            <a:avLst/>
          </a:prstGeom>
          <a:noFill/>
        </p:spPr>
        <p:txBody>
          <a:bodyPr wrap="square" rtlCol="0">
            <a:spAutoFit/>
          </a:bodyPr>
          <a:lstStyle/>
          <a:p>
            <a:r>
              <a:rPr lang="zh-CN" altLang="en-US" dirty="0"/>
              <a:t>注册使用</a:t>
            </a:r>
            <a:endParaRPr lang="en-US" dirty="0"/>
          </a:p>
        </p:txBody>
      </p:sp>
      <p:cxnSp>
        <p:nvCxnSpPr>
          <p:cNvPr id="4" name="Straight Arrow Connector 3">
            <a:extLst>
              <a:ext uri="{FF2B5EF4-FFF2-40B4-BE49-F238E27FC236}">
                <a16:creationId xmlns:a16="http://schemas.microsoft.com/office/drawing/2014/main" id="{358FE35E-68C1-4DE2-884D-9C6761AC64AC}"/>
              </a:ext>
            </a:extLst>
          </p:cNvPr>
          <p:cNvCxnSpPr/>
          <p:nvPr/>
        </p:nvCxnSpPr>
        <p:spPr>
          <a:xfrm>
            <a:off x="2601310" y="2708094"/>
            <a:ext cx="914400" cy="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9434043F-0066-4294-AAAE-AE173EED2F1B}"/>
              </a:ext>
            </a:extLst>
          </p:cNvPr>
          <p:cNvCxnSpPr/>
          <p:nvPr/>
        </p:nvCxnSpPr>
        <p:spPr>
          <a:xfrm flipH="1" flipV="1">
            <a:off x="4761186" y="2932383"/>
            <a:ext cx="394138" cy="402021"/>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09833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par>
                                <p:cTn id="19" presetID="16" presetClass="entr" presetSubtype="21"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6D6DE4-DE32-4880-A78D-933E464283D8}"/>
              </a:ext>
            </a:extLst>
          </p:cNvPr>
          <p:cNvSpPr txBox="1">
            <a:spLocks/>
          </p:cNvSpPr>
          <p:nvPr/>
        </p:nvSpPr>
        <p:spPr>
          <a:xfrm>
            <a:off x="296186" y="495883"/>
            <a:ext cx="8238319" cy="4186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i="0" kern="1200" baseline="0">
                <a:solidFill>
                  <a:schemeClr val="accent1"/>
                </a:solidFill>
                <a:latin typeface="Verdana" panose="020B0604030504040204" pitchFamily="34" charset="0"/>
                <a:ea typeface="微软雅黑" panose="020B0503020204020204" pitchFamily="34" charset="-122"/>
                <a:cs typeface="Verdana" panose="020B0604030504040204" pitchFamily="34" charset="0"/>
              </a:defRPr>
            </a:lvl1pPr>
          </a:lstStyle>
          <a:p>
            <a:r>
              <a:rPr lang="zh-CN" altLang="en-US" dirty="0">
                <a:latin typeface="微软雅黑 Light" panose="020B0502040204020203" pitchFamily="34" charset="-122"/>
                <a:ea typeface="微软雅黑 Light" panose="020B0502040204020203" pitchFamily="34" charset="-122"/>
              </a:rPr>
              <a:t>搜索 </a:t>
            </a:r>
            <a:r>
              <a:rPr lang="en-US" altLang="zh-CN" dirty="0">
                <a:latin typeface="微软雅黑 Light" panose="020B0502040204020203" pitchFamily="34" charset="-122"/>
                <a:ea typeface="微软雅黑 Light" panose="020B0502040204020203" pitchFamily="34" charset="-122"/>
              </a:rPr>
              <a:t>– </a:t>
            </a:r>
            <a:r>
              <a:rPr lang="zh-CN" altLang="en-US" dirty="0">
                <a:latin typeface="微软雅黑 Light" panose="020B0502040204020203" pitchFamily="34" charset="-122"/>
                <a:ea typeface="微软雅黑 Light" panose="020B0502040204020203" pitchFamily="34" charset="-122"/>
              </a:rPr>
              <a:t>文献搜索</a:t>
            </a:r>
            <a:endParaRPr lang="en-US" dirty="0">
              <a:latin typeface="微软雅黑 Light" panose="020B0502040204020203" pitchFamily="34" charset="-122"/>
              <a:ea typeface="微软雅黑 Light" panose="020B0502040204020203" pitchFamily="34" charset="-122"/>
            </a:endParaRPr>
          </a:p>
        </p:txBody>
      </p:sp>
      <p:pic>
        <p:nvPicPr>
          <p:cNvPr id="5" name="Picture 4" descr="C:\Users\dut\AppData\Local\Temp\1525624243(1).png">
            <a:extLst>
              <a:ext uri="{FF2B5EF4-FFF2-40B4-BE49-F238E27FC236}">
                <a16:creationId xmlns:a16="http://schemas.microsoft.com/office/drawing/2014/main" id="{DF78F3BD-0AF0-4053-96ED-EB45A486FF4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 y="914528"/>
            <a:ext cx="6272212" cy="3014525"/>
          </a:xfrm>
          <a:prstGeom prst="rect">
            <a:avLst/>
          </a:prstGeom>
          <a:noFill/>
          <a:ln>
            <a:noFill/>
          </a:ln>
        </p:spPr>
      </p:pic>
      <p:pic>
        <p:nvPicPr>
          <p:cNvPr id="6" name="Picture 5" descr="C:\Users\dut\AppData\Local\Temp\1525624349(1).png">
            <a:extLst>
              <a:ext uri="{FF2B5EF4-FFF2-40B4-BE49-F238E27FC236}">
                <a16:creationId xmlns:a16="http://schemas.microsoft.com/office/drawing/2014/main" id="{B4DFA366-289D-48B8-A074-AFEBD09D4E0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429372" y="1386523"/>
            <a:ext cx="2628899" cy="4918442"/>
          </a:xfrm>
          <a:prstGeom prst="rect">
            <a:avLst/>
          </a:prstGeom>
          <a:noFill/>
          <a:ln>
            <a:noFill/>
          </a:ln>
        </p:spPr>
      </p:pic>
      <p:pic>
        <p:nvPicPr>
          <p:cNvPr id="7" name="Picture 6" descr="C:\Users\dut\AppData\Local\Temp\1525624408(1).png">
            <a:extLst>
              <a:ext uri="{FF2B5EF4-FFF2-40B4-BE49-F238E27FC236}">
                <a16:creationId xmlns:a16="http://schemas.microsoft.com/office/drawing/2014/main" id="{90678D08-C9E1-425F-8459-3DDA0424364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5729" y="2243139"/>
            <a:ext cx="6186482" cy="2372230"/>
          </a:xfrm>
          <a:prstGeom prst="rect">
            <a:avLst/>
          </a:prstGeom>
          <a:noFill/>
          <a:ln>
            <a:noFill/>
          </a:ln>
        </p:spPr>
      </p:pic>
      <p:pic>
        <p:nvPicPr>
          <p:cNvPr id="8" name="Picture 7" descr="C:\Users\dut\AppData\Local\Temp\1525624735(1).png">
            <a:extLst>
              <a:ext uri="{FF2B5EF4-FFF2-40B4-BE49-F238E27FC236}">
                <a16:creationId xmlns:a16="http://schemas.microsoft.com/office/drawing/2014/main" id="{71DAE633-BD2D-4DB5-B020-046149A0803B}"/>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3835222"/>
            <a:ext cx="6272208" cy="3014525"/>
          </a:xfrm>
          <a:prstGeom prst="rect">
            <a:avLst/>
          </a:prstGeom>
          <a:noFill/>
          <a:ln>
            <a:noFill/>
          </a:ln>
        </p:spPr>
      </p:pic>
    </p:spTree>
    <p:extLst>
      <p:ext uri="{BB962C8B-B14F-4D97-AF65-F5344CB8AC3E}">
        <p14:creationId xmlns:p14="http://schemas.microsoft.com/office/powerpoint/2010/main" val="28889126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1494F3D-F5A1-44EA-8BE7-7AB9A2EF7B75}"/>
              </a:ext>
            </a:extLst>
          </p:cNvPr>
          <p:cNvSpPr txBox="1">
            <a:spLocks/>
          </p:cNvSpPr>
          <p:nvPr/>
        </p:nvSpPr>
        <p:spPr>
          <a:xfrm>
            <a:off x="296186" y="553035"/>
            <a:ext cx="8238319" cy="4186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i="0" kern="1200" baseline="0">
                <a:solidFill>
                  <a:schemeClr val="accent1"/>
                </a:solidFill>
                <a:latin typeface="Verdana" panose="020B0604030504040204" pitchFamily="34" charset="0"/>
                <a:ea typeface="微软雅黑" panose="020B0503020204020204" pitchFamily="34" charset="-122"/>
                <a:cs typeface="Verdana" panose="020B0604030504040204" pitchFamily="34" charset="0"/>
              </a:defRPr>
            </a:lvl1pPr>
          </a:lstStyle>
          <a:p>
            <a:r>
              <a:rPr lang="zh-CN" altLang="en-US" dirty="0">
                <a:latin typeface="微软雅黑 Light" panose="020B0502040204020203" pitchFamily="34" charset="-122"/>
                <a:ea typeface="微软雅黑 Light" panose="020B0502040204020203" pitchFamily="34" charset="-122"/>
              </a:rPr>
              <a:t>搜索 </a:t>
            </a:r>
            <a:r>
              <a:rPr lang="en-US" altLang="zh-CN" dirty="0">
                <a:latin typeface="微软雅黑 Light" panose="020B0502040204020203" pitchFamily="34" charset="-122"/>
                <a:ea typeface="微软雅黑 Light" panose="020B0502040204020203" pitchFamily="34" charset="-122"/>
              </a:rPr>
              <a:t>– </a:t>
            </a:r>
            <a:r>
              <a:rPr lang="zh-CN" altLang="en-US" dirty="0">
                <a:latin typeface="微软雅黑 Light" panose="020B0502040204020203" pitchFamily="34" charset="-122"/>
                <a:ea typeface="微软雅黑 Light" panose="020B0502040204020203" pitchFamily="34" charset="-122"/>
              </a:rPr>
              <a:t>文献搜索</a:t>
            </a:r>
            <a:endParaRPr lang="en-US" dirty="0">
              <a:latin typeface="微软雅黑 Light" panose="020B0502040204020203" pitchFamily="34" charset="-122"/>
              <a:ea typeface="微软雅黑 Light" panose="020B0502040204020203" pitchFamily="34" charset="-122"/>
            </a:endParaRPr>
          </a:p>
        </p:txBody>
      </p:sp>
      <p:pic>
        <p:nvPicPr>
          <p:cNvPr id="5" name="Picture 4" descr="C:\Users\dut\AppData\Local\Temp\1525624536(1).png">
            <a:extLst>
              <a:ext uri="{FF2B5EF4-FFF2-40B4-BE49-F238E27FC236}">
                <a16:creationId xmlns:a16="http://schemas.microsoft.com/office/drawing/2014/main" id="{9C79EB00-0193-4853-9792-ADBC4900A0F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1514475"/>
            <a:ext cx="9144000" cy="4614863"/>
          </a:xfrm>
          <a:prstGeom prst="rect">
            <a:avLst/>
          </a:prstGeom>
          <a:noFill/>
          <a:ln>
            <a:noFill/>
          </a:ln>
        </p:spPr>
      </p:pic>
      <p:sp>
        <p:nvSpPr>
          <p:cNvPr id="2" name="Rectangle 1">
            <a:extLst>
              <a:ext uri="{FF2B5EF4-FFF2-40B4-BE49-F238E27FC236}">
                <a16:creationId xmlns:a16="http://schemas.microsoft.com/office/drawing/2014/main" id="{A2B6FCD8-07C4-4F17-B0FF-0DB6A4E450CD}"/>
              </a:ext>
            </a:extLst>
          </p:cNvPr>
          <p:cNvSpPr/>
          <p:nvPr/>
        </p:nvSpPr>
        <p:spPr>
          <a:xfrm>
            <a:off x="7610622" y="2869809"/>
            <a:ext cx="1041009" cy="829994"/>
          </a:xfrm>
          <a:prstGeom prst="rect">
            <a:avLst/>
          </a:prstGeom>
          <a:noFill/>
          <a:ln w="25400">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62934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1CD1682-A620-4956-9784-92292962F582}"/>
              </a:ext>
            </a:extLst>
          </p:cNvPr>
          <p:cNvSpPr txBox="1">
            <a:spLocks/>
          </p:cNvSpPr>
          <p:nvPr/>
        </p:nvSpPr>
        <p:spPr>
          <a:xfrm>
            <a:off x="296186" y="553035"/>
            <a:ext cx="8238319" cy="4186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i="0" kern="1200" baseline="0">
                <a:solidFill>
                  <a:schemeClr val="accent1"/>
                </a:solidFill>
                <a:latin typeface="Verdana" panose="020B0604030504040204" pitchFamily="34" charset="0"/>
                <a:ea typeface="微软雅黑" panose="020B0503020204020204" pitchFamily="34" charset="-122"/>
                <a:cs typeface="Verdana" panose="020B0604030504040204" pitchFamily="34" charset="0"/>
              </a:defRPr>
            </a:lvl1pPr>
          </a:lstStyle>
          <a:p>
            <a:r>
              <a:rPr lang="zh-CN" altLang="en-US" dirty="0">
                <a:latin typeface="微软雅黑 Light" panose="020B0502040204020203" pitchFamily="34" charset="-122"/>
                <a:ea typeface="微软雅黑 Light" panose="020B0502040204020203" pitchFamily="34" charset="-122"/>
              </a:rPr>
              <a:t>搜索 </a:t>
            </a:r>
            <a:r>
              <a:rPr lang="en-US" altLang="zh-CN" dirty="0">
                <a:latin typeface="微软雅黑 Light" panose="020B0502040204020203" pitchFamily="34" charset="-122"/>
                <a:ea typeface="微软雅黑 Light" panose="020B0502040204020203" pitchFamily="34" charset="-122"/>
              </a:rPr>
              <a:t>– </a:t>
            </a:r>
            <a:r>
              <a:rPr lang="zh-CN" altLang="en-US" dirty="0">
                <a:latin typeface="微软雅黑 Light" panose="020B0502040204020203" pitchFamily="34" charset="-122"/>
                <a:ea typeface="微软雅黑 Light" panose="020B0502040204020203" pitchFamily="34" charset="-122"/>
              </a:rPr>
              <a:t>文献搜索</a:t>
            </a:r>
            <a:endParaRPr lang="en-US" dirty="0">
              <a:latin typeface="微软雅黑 Light" panose="020B0502040204020203" pitchFamily="34" charset="-122"/>
              <a:ea typeface="微软雅黑 Light" panose="020B0502040204020203" pitchFamily="34" charset="-122"/>
            </a:endParaRPr>
          </a:p>
        </p:txBody>
      </p:sp>
      <p:pic>
        <p:nvPicPr>
          <p:cNvPr id="6" name="Picture 5" descr="C:\Users\dut\AppData\Local\Temp\1526131018(1).png">
            <a:extLst>
              <a:ext uri="{FF2B5EF4-FFF2-40B4-BE49-F238E27FC236}">
                <a16:creationId xmlns:a16="http://schemas.microsoft.com/office/drawing/2014/main" id="{6B2D7D01-2186-40D4-90C6-51AF8493D06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1519310"/>
            <a:ext cx="9144000" cy="4572000"/>
          </a:xfrm>
          <a:prstGeom prst="rect">
            <a:avLst/>
          </a:prstGeom>
          <a:noFill/>
          <a:ln>
            <a:noFill/>
          </a:ln>
        </p:spPr>
      </p:pic>
      <p:sp>
        <p:nvSpPr>
          <p:cNvPr id="7" name="Rectangle 6">
            <a:extLst>
              <a:ext uri="{FF2B5EF4-FFF2-40B4-BE49-F238E27FC236}">
                <a16:creationId xmlns:a16="http://schemas.microsoft.com/office/drawing/2014/main" id="{29DC7B5D-77C7-4B60-A24E-15BE06357F5E}"/>
              </a:ext>
            </a:extLst>
          </p:cNvPr>
          <p:cNvSpPr/>
          <p:nvPr/>
        </p:nvSpPr>
        <p:spPr>
          <a:xfrm>
            <a:off x="6682154" y="1519310"/>
            <a:ext cx="829994" cy="418645"/>
          </a:xfrm>
          <a:prstGeom prst="rect">
            <a:avLst/>
          </a:prstGeom>
          <a:noFill/>
          <a:ln w="25400">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9A86B98-6C57-4C8E-8825-96BA37842CC2}"/>
              </a:ext>
            </a:extLst>
          </p:cNvPr>
          <p:cNvSpPr/>
          <p:nvPr/>
        </p:nvSpPr>
        <p:spPr>
          <a:xfrm>
            <a:off x="8243667" y="1519310"/>
            <a:ext cx="829994" cy="418645"/>
          </a:xfrm>
          <a:prstGeom prst="rect">
            <a:avLst/>
          </a:prstGeom>
          <a:noFill/>
          <a:ln w="25400">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46153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CD93046-CA02-46E4-9431-700A9C4D8B04}"/>
              </a:ext>
            </a:extLst>
          </p:cNvPr>
          <p:cNvSpPr txBox="1">
            <a:spLocks/>
          </p:cNvSpPr>
          <p:nvPr/>
        </p:nvSpPr>
        <p:spPr>
          <a:xfrm>
            <a:off x="296186" y="553035"/>
            <a:ext cx="8238319" cy="4186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i="0" kern="1200" baseline="0">
                <a:solidFill>
                  <a:schemeClr val="accent1"/>
                </a:solidFill>
                <a:latin typeface="Verdana" panose="020B0604030504040204" pitchFamily="34" charset="0"/>
                <a:ea typeface="微软雅黑" panose="020B0503020204020204" pitchFamily="34" charset="-122"/>
                <a:cs typeface="Verdana" panose="020B0604030504040204" pitchFamily="34" charset="0"/>
              </a:defRPr>
            </a:lvl1pPr>
          </a:lstStyle>
          <a:p>
            <a:r>
              <a:rPr lang="zh-CN" altLang="en-US" dirty="0">
                <a:latin typeface="微软雅黑 Light" panose="020B0502040204020203" pitchFamily="34" charset="-122"/>
                <a:ea typeface="微软雅黑 Light" panose="020B0502040204020203" pitchFamily="34" charset="-122"/>
              </a:rPr>
              <a:t>搜索 </a:t>
            </a:r>
            <a:r>
              <a:rPr lang="en-US" altLang="zh-CN" dirty="0">
                <a:latin typeface="微软雅黑 Light" panose="020B0502040204020203" pitchFamily="34" charset="-122"/>
                <a:ea typeface="微软雅黑 Light" panose="020B0502040204020203" pitchFamily="34" charset="-122"/>
              </a:rPr>
              <a:t>– </a:t>
            </a:r>
            <a:r>
              <a:rPr lang="zh-CN" altLang="en-US" dirty="0">
                <a:latin typeface="微软雅黑 Light" panose="020B0502040204020203" pitchFamily="34" charset="-122"/>
                <a:ea typeface="微软雅黑 Light" panose="020B0502040204020203" pitchFamily="34" charset="-122"/>
              </a:rPr>
              <a:t>文献搜索</a:t>
            </a:r>
            <a:endParaRPr lang="en-US" dirty="0">
              <a:latin typeface="微软雅黑 Light" panose="020B0502040204020203" pitchFamily="34" charset="-122"/>
              <a:ea typeface="微软雅黑 Light" panose="020B0502040204020203" pitchFamily="34" charset="-122"/>
            </a:endParaRPr>
          </a:p>
        </p:txBody>
      </p:sp>
      <p:pic>
        <p:nvPicPr>
          <p:cNvPr id="5" name="Picture 4" descr="C:\Users\dut\AppData\Local\Temp\1526132182(1).png">
            <a:extLst>
              <a:ext uri="{FF2B5EF4-FFF2-40B4-BE49-F238E27FC236}">
                <a16:creationId xmlns:a16="http://schemas.microsoft.com/office/drawing/2014/main" id="{B151B7AA-9A74-447F-BE7E-358877D9B0A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1381540"/>
            <a:ext cx="9144000" cy="3907912"/>
          </a:xfrm>
          <a:prstGeom prst="rect">
            <a:avLst/>
          </a:prstGeom>
          <a:noFill/>
          <a:ln>
            <a:noFill/>
          </a:ln>
        </p:spPr>
      </p:pic>
      <p:pic>
        <p:nvPicPr>
          <p:cNvPr id="6" name="Picture 5" descr="C:\Users\dut\AppData\Local\Temp\1526132316(1).png">
            <a:extLst>
              <a:ext uri="{FF2B5EF4-FFF2-40B4-BE49-F238E27FC236}">
                <a16:creationId xmlns:a16="http://schemas.microsoft.com/office/drawing/2014/main" id="{07A395AC-C9FD-40B4-A61D-37F57AA7AA3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1381540"/>
            <a:ext cx="9144000" cy="4725671"/>
          </a:xfrm>
          <a:prstGeom prst="rect">
            <a:avLst/>
          </a:prstGeom>
          <a:noFill/>
          <a:ln>
            <a:noFill/>
          </a:ln>
        </p:spPr>
      </p:pic>
      <p:pic>
        <p:nvPicPr>
          <p:cNvPr id="7" name="Picture 6" descr="C:\Users\dut\AppData\Local\Temp\1526132424(1).png">
            <a:extLst>
              <a:ext uri="{FF2B5EF4-FFF2-40B4-BE49-F238E27FC236}">
                <a16:creationId xmlns:a16="http://schemas.microsoft.com/office/drawing/2014/main" id="{67FF96E3-B8C5-4A62-94C4-84876BAD193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2787" y="1381540"/>
            <a:ext cx="9144000" cy="4725671"/>
          </a:xfrm>
          <a:prstGeom prst="rect">
            <a:avLst/>
          </a:prstGeom>
          <a:noFill/>
          <a:ln>
            <a:noFill/>
          </a:ln>
        </p:spPr>
      </p:pic>
    </p:spTree>
    <p:extLst>
      <p:ext uri="{BB962C8B-B14F-4D97-AF65-F5344CB8AC3E}">
        <p14:creationId xmlns:p14="http://schemas.microsoft.com/office/powerpoint/2010/main" val="41935916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FEF62CE-7B3E-47E1-81B3-1B8BBBBB7B25}"/>
              </a:ext>
            </a:extLst>
          </p:cNvPr>
          <p:cNvSpPr txBox="1">
            <a:spLocks/>
          </p:cNvSpPr>
          <p:nvPr/>
        </p:nvSpPr>
        <p:spPr>
          <a:xfrm>
            <a:off x="296186" y="553035"/>
            <a:ext cx="8238319" cy="4186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i="0" kern="1200" baseline="0">
                <a:solidFill>
                  <a:schemeClr val="accent1"/>
                </a:solidFill>
                <a:latin typeface="Verdana" panose="020B0604030504040204" pitchFamily="34" charset="0"/>
                <a:ea typeface="微软雅黑" panose="020B0503020204020204" pitchFamily="34" charset="-122"/>
                <a:cs typeface="Verdana" panose="020B0604030504040204" pitchFamily="34" charset="0"/>
              </a:defRPr>
            </a:lvl1pPr>
          </a:lstStyle>
          <a:p>
            <a:r>
              <a:rPr lang="zh-CN" altLang="en-US" dirty="0">
                <a:latin typeface="微软雅黑 Light" panose="020B0502040204020203" pitchFamily="34" charset="-122"/>
                <a:ea typeface="微软雅黑 Light" panose="020B0502040204020203" pitchFamily="34" charset="-122"/>
              </a:rPr>
              <a:t>搜索 </a:t>
            </a:r>
            <a:r>
              <a:rPr lang="en-US" altLang="zh-CN" dirty="0">
                <a:latin typeface="微软雅黑 Light" panose="020B0502040204020203" pitchFamily="34" charset="-122"/>
                <a:ea typeface="微软雅黑 Light" panose="020B0502040204020203" pitchFamily="34" charset="-122"/>
              </a:rPr>
              <a:t>– </a:t>
            </a:r>
            <a:r>
              <a:rPr lang="zh-CN" altLang="en-US" dirty="0">
                <a:latin typeface="微软雅黑 Light" panose="020B0502040204020203" pitchFamily="34" charset="-122"/>
                <a:ea typeface="微软雅黑 Light" panose="020B0502040204020203" pitchFamily="34" charset="-122"/>
              </a:rPr>
              <a:t>文献搜索</a:t>
            </a:r>
            <a:endParaRPr lang="en-US" dirty="0">
              <a:latin typeface="微软雅黑 Light" panose="020B0502040204020203" pitchFamily="34" charset="-122"/>
              <a:ea typeface="微软雅黑 Light" panose="020B0502040204020203" pitchFamily="34" charset="-122"/>
            </a:endParaRPr>
          </a:p>
        </p:txBody>
      </p:sp>
      <p:pic>
        <p:nvPicPr>
          <p:cNvPr id="6" name="Picture 5" descr="C:\Users\dut\AppData\Local\Temp\1526131732(1).png">
            <a:extLst>
              <a:ext uri="{FF2B5EF4-FFF2-40B4-BE49-F238E27FC236}">
                <a16:creationId xmlns:a16="http://schemas.microsoft.com/office/drawing/2014/main" id="{52658497-DCE5-4A3A-BE6E-2FB40238B21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1392705"/>
            <a:ext cx="9144000" cy="4501661"/>
          </a:xfrm>
          <a:prstGeom prst="rect">
            <a:avLst/>
          </a:prstGeom>
          <a:noFill/>
          <a:ln>
            <a:noFill/>
          </a:ln>
        </p:spPr>
      </p:pic>
      <p:sp>
        <p:nvSpPr>
          <p:cNvPr id="7" name="Arrow: Right 6">
            <a:extLst>
              <a:ext uri="{FF2B5EF4-FFF2-40B4-BE49-F238E27FC236}">
                <a16:creationId xmlns:a16="http://schemas.microsoft.com/office/drawing/2014/main" id="{68CBB046-0F14-4C71-A15D-5CC783044446}"/>
              </a:ext>
            </a:extLst>
          </p:cNvPr>
          <p:cNvSpPr/>
          <p:nvPr/>
        </p:nvSpPr>
        <p:spPr>
          <a:xfrm>
            <a:off x="1533378" y="4909625"/>
            <a:ext cx="844062" cy="281353"/>
          </a:xfrm>
          <a:prstGeom prst="rightArrow">
            <a:avLst/>
          </a:prstGeom>
          <a:solidFill>
            <a:srgbClr val="FF0000"/>
          </a:solidFill>
          <a:ln w="25400">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68129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16EA0EF-CA0A-490D-A691-869A6E2AACD9}"/>
              </a:ext>
            </a:extLst>
          </p:cNvPr>
          <p:cNvSpPr txBox="1">
            <a:spLocks/>
          </p:cNvSpPr>
          <p:nvPr/>
        </p:nvSpPr>
        <p:spPr>
          <a:xfrm>
            <a:off x="296186" y="553035"/>
            <a:ext cx="8238319" cy="4186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i="0" kern="1200" baseline="0">
                <a:solidFill>
                  <a:schemeClr val="accent1"/>
                </a:solidFill>
                <a:latin typeface="Verdana" panose="020B0604030504040204" pitchFamily="34" charset="0"/>
                <a:ea typeface="微软雅黑" panose="020B0503020204020204" pitchFamily="34" charset="-122"/>
                <a:cs typeface="Verdana" panose="020B0604030504040204" pitchFamily="34" charset="0"/>
              </a:defRPr>
            </a:lvl1pPr>
          </a:lstStyle>
          <a:p>
            <a:r>
              <a:rPr lang="zh-CN" altLang="en-US" dirty="0">
                <a:latin typeface="微软雅黑 Light" panose="020B0502040204020203" pitchFamily="34" charset="-122"/>
                <a:ea typeface="微软雅黑 Light" panose="020B0502040204020203" pitchFamily="34" charset="-122"/>
              </a:rPr>
              <a:t>搜索 </a:t>
            </a:r>
            <a:r>
              <a:rPr lang="en-US" altLang="zh-CN" dirty="0">
                <a:latin typeface="微软雅黑 Light" panose="020B0502040204020203" pitchFamily="34" charset="-122"/>
                <a:ea typeface="微软雅黑 Light" panose="020B0502040204020203" pitchFamily="34" charset="-122"/>
              </a:rPr>
              <a:t>– </a:t>
            </a:r>
            <a:r>
              <a:rPr lang="zh-CN" altLang="en-US" dirty="0">
                <a:latin typeface="微软雅黑 Light" panose="020B0502040204020203" pitchFamily="34" charset="-122"/>
                <a:ea typeface="微软雅黑 Light" panose="020B0502040204020203" pitchFamily="34" charset="-122"/>
              </a:rPr>
              <a:t>文献搜索</a:t>
            </a:r>
            <a:endParaRPr lang="en-US" dirty="0">
              <a:latin typeface="微软雅黑 Light" panose="020B0502040204020203" pitchFamily="34" charset="-122"/>
              <a:ea typeface="微软雅黑 Light" panose="020B0502040204020203" pitchFamily="34" charset="-122"/>
            </a:endParaRPr>
          </a:p>
        </p:txBody>
      </p:sp>
      <p:grpSp>
        <p:nvGrpSpPr>
          <p:cNvPr id="9" name="Group 8">
            <a:extLst>
              <a:ext uri="{FF2B5EF4-FFF2-40B4-BE49-F238E27FC236}">
                <a16:creationId xmlns:a16="http://schemas.microsoft.com/office/drawing/2014/main" id="{09B10C58-DEE1-4DB1-B9F7-6A805A1F34CC}"/>
              </a:ext>
            </a:extLst>
          </p:cNvPr>
          <p:cNvGrpSpPr/>
          <p:nvPr/>
        </p:nvGrpSpPr>
        <p:grpSpPr>
          <a:xfrm>
            <a:off x="0" y="1253035"/>
            <a:ext cx="9144000" cy="5161834"/>
            <a:chOff x="0" y="1253035"/>
            <a:chExt cx="9144000" cy="5161834"/>
          </a:xfrm>
        </p:grpSpPr>
        <p:pic>
          <p:nvPicPr>
            <p:cNvPr id="6" name="Picture 5" descr="C:\Users\dut\AppData\Local\Temp\1526133968(1).png">
              <a:extLst>
                <a:ext uri="{FF2B5EF4-FFF2-40B4-BE49-F238E27FC236}">
                  <a16:creationId xmlns:a16="http://schemas.microsoft.com/office/drawing/2014/main" id="{16DECBA8-8EDD-484B-A483-3E17A0976C0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1253035"/>
              <a:ext cx="9144000" cy="5161834"/>
            </a:xfrm>
            <a:prstGeom prst="rect">
              <a:avLst/>
            </a:prstGeom>
            <a:noFill/>
            <a:ln>
              <a:noFill/>
            </a:ln>
          </p:spPr>
        </p:pic>
        <p:sp>
          <p:nvSpPr>
            <p:cNvPr id="7" name="Rectangle 6">
              <a:extLst>
                <a:ext uri="{FF2B5EF4-FFF2-40B4-BE49-F238E27FC236}">
                  <a16:creationId xmlns:a16="http://schemas.microsoft.com/office/drawing/2014/main" id="{CCB436F9-0169-44BB-927A-3FAB2C43362D}"/>
                </a:ext>
              </a:extLst>
            </p:cNvPr>
            <p:cNvSpPr/>
            <p:nvPr/>
          </p:nvSpPr>
          <p:spPr>
            <a:xfrm>
              <a:off x="6963508" y="3545058"/>
              <a:ext cx="1083212" cy="239151"/>
            </a:xfrm>
            <a:prstGeom prst="rect">
              <a:avLst/>
            </a:prstGeom>
            <a:noFill/>
            <a:ln w="25400">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983622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7367AEA-B76D-4418-A2A7-B294ACC02FF5}"/>
              </a:ext>
            </a:extLst>
          </p:cNvPr>
          <p:cNvGrpSpPr/>
          <p:nvPr/>
        </p:nvGrpSpPr>
        <p:grpSpPr>
          <a:xfrm>
            <a:off x="-1" y="1162447"/>
            <a:ext cx="9144001" cy="5252423"/>
            <a:chOff x="-1" y="1162447"/>
            <a:chExt cx="9144001" cy="5252423"/>
          </a:xfrm>
        </p:grpSpPr>
        <p:pic>
          <p:nvPicPr>
            <p:cNvPr id="6" name="Picture 5" descr="C:\Users\dut\AppData\Local\Temp\1526134194(1).png">
              <a:extLst>
                <a:ext uri="{FF2B5EF4-FFF2-40B4-BE49-F238E27FC236}">
                  <a16:creationId xmlns:a16="http://schemas.microsoft.com/office/drawing/2014/main" id="{5DA58DA6-9435-4981-9AFA-81BEED6F3BF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1253036"/>
              <a:ext cx="9144000" cy="5161834"/>
            </a:xfrm>
            <a:prstGeom prst="rect">
              <a:avLst/>
            </a:prstGeom>
            <a:noFill/>
            <a:ln>
              <a:noFill/>
            </a:ln>
          </p:spPr>
        </p:pic>
        <p:sp>
          <p:nvSpPr>
            <p:cNvPr id="7" name="Rectangle 6">
              <a:extLst>
                <a:ext uri="{FF2B5EF4-FFF2-40B4-BE49-F238E27FC236}">
                  <a16:creationId xmlns:a16="http://schemas.microsoft.com/office/drawing/2014/main" id="{016E04B1-0B1F-438C-BC2B-BB191FF1DF27}"/>
                </a:ext>
              </a:extLst>
            </p:cNvPr>
            <p:cNvSpPr/>
            <p:nvPr/>
          </p:nvSpPr>
          <p:spPr>
            <a:xfrm>
              <a:off x="0" y="3685734"/>
              <a:ext cx="844062" cy="323558"/>
            </a:xfrm>
            <a:prstGeom prst="rect">
              <a:avLst/>
            </a:prstGeom>
            <a:noFill/>
            <a:ln w="25400">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24AAF8B-2739-4CE6-9DBE-E666573EDA38}"/>
                </a:ext>
              </a:extLst>
            </p:cNvPr>
            <p:cNvSpPr/>
            <p:nvPr/>
          </p:nvSpPr>
          <p:spPr>
            <a:xfrm>
              <a:off x="14068" y="2848708"/>
              <a:ext cx="1885070" cy="323558"/>
            </a:xfrm>
            <a:prstGeom prst="rect">
              <a:avLst/>
            </a:prstGeom>
            <a:noFill/>
            <a:ln w="25400">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0C57645-E733-4B4C-A7FD-6BEA1D90123F}"/>
                </a:ext>
              </a:extLst>
            </p:cNvPr>
            <p:cNvSpPr/>
            <p:nvPr/>
          </p:nvSpPr>
          <p:spPr>
            <a:xfrm>
              <a:off x="-1" y="5723205"/>
              <a:ext cx="4332849" cy="677596"/>
            </a:xfrm>
            <a:prstGeom prst="rect">
              <a:avLst/>
            </a:prstGeom>
            <a:noFill/>
            <a:ln w="25400">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BC809BB-76C3-4CC0-BA65-0FD33DBE80BB}"/>
                </a:ext>
              </a:extLst>
            </p:cNvPr>
            <p:cNvSpPr/>
            <p:nvPr/>
          </p:nvSpPr>
          <p:spPr>
            <a:xfrm>
              <a:off x="6893169" y="1162447"/>
              <a:ext cx="844062" cy="323558"/>
            </a:xfrm>
            <a:prstGeom prst="rect">
              <a:avLst/>
            </a:prstGeom>
            <a:noFill/>
            <a:ln w="25400">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sp>
        <p:nvSpPr>
          <p:cNvPr id="11" name="Title 1">
            <a:extLst>
              <a:ext uri="{FF2B5EF4-FFF2-40B4-BE49-F238E27FC236}">
                <a16:creationId xmlns:a16="http://schemas.microsoft.com/office/drawing/2014/main" id="{C3A93B81-E16C-4372-8EC9-05C8114E60B7}"/>
              </a:ext>
            </a:extLst>
          </p:cNvPr>
          <p:cNvSpPr txBox="1">
            <a:spLocks/>
          </p:cNvSpPr>
          <p:nvPr/>
        </p:nvSpPr>
        <p:spPr>
          <a:xfrm>
            <a:off x="296186" y="553035"/>
            <a:ext cx="8238319" cy="4186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i="0" kern="1200" baseline="0">
                <a:solidFill>
                  <a:schemeClr val="accent1"/>
                </a:solidFill>
                <a:latin typeface="Verdana" panose="020B0604030504040204" pitchFamily="34" charset="0"/>
                <a:ea typeface="微软雅黑" panose="020B0503020204020204" pitchFamily="34" charset="-122"/>
                <a:cs typeface="Verdana" panose="020B0604030504040204" pitchFamily="34" charset="0"/>
              </a:defRPr>
            </a:lvl1pPr>
          </a:lstStyle>
          <a:p>
            <a:r>
              <a:rPr lang="zh-CN" altLang="en-US" dirty="0">
                <a:latin typeface="微软雅黑 Light" panose="020B0502040204020203" pitchFamily="34" charset="-122"/>
                <a:ea typeface="微软雅黑 Light" panose="020B0502040204020203" pitchFamily="34" charset="-122"/>
              </a:rPr>
              <a:t>搜索 </a:t>
            </a:r>
            <a:r>
              <a:rPr lang="en-US" altLang="zh-CN" dirty="0">
                <a:latin typeface="微软雅黑 Light" panose="020B0502040204020203" pitchFamily="34" charset="-122"/>
                <a:ea typeface="微软雅黑 Light" panose="020B0502040204020203" pitchFamily="34" charset="-122"/>
              </a:rPr>
              <a:t>– </a:t>
            </a:r>
            <a:r>
              <a:rPr lang="zh-CN" altLang="en-US" dirty="0">
                <a:latin typeface="微软雅黑 Light" panose="020B0502040204020203" pitchFamily="34" charset="-122"/>
                <a:ea typeface="微软雅黑 Light" panose="020B0502040204020203" pitchFamily="34" charset="-122"/>
              </a:rPr>
              <a:t>文献搜索</a:t>
            </a:r>
            <a:endParaRPr lang="en-US" dirty="0">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6577466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404110F-112A-4FD0-B8A5-B1AD3F1AB9A9}"/>
              </a:ext>
            </a:extLst>
          </p:cNvPr>
          <p:cNvSpPr txBox="1">
            <a:spLocks/>
          </p:cNvSpPr>
          <p:nvPr/>
        </p:nvSpPr>
        <p:spPr>
          <a:xfrm>
            <a:off x="296186" y="553035"/>
            <a:ext cx="8238319" cy="4186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i="0" kern="1200" baseline="0">
                <a:solidFill>
                  <a:schemeClr val="accent1"/>
                </a:solidFill>
                <a:latin typeface="Verdana" panose="020B0604030504040204" pitchFamily="34" charset="0"/>
                <a:ea typeface="微软雅黑" panose="020B0503020204020204" pitchFamily="34" charset="-122"/>
                <a:cs typeface="Verdana" panose="020B0604030504040204" pitchFamily="34" charset="0"/>
              </a:defRPr>
            </a:lvl1pPr>
          </a:lstStyle>
          <a:p>
            <a:r>
              <a:rPr lang="zh-CN" altLang="en-US" dirty="0">
                <a:latin typeface="微软雅黑 Light" panose="020B0502040204020203" pitchFamily="34" charset="-122"/>
                <a:ea typeface="微软雅黑 Light" panose="020B0502040204020203" pitchFamily="34" charset="-122"/>
              </a:rPr>
              <a:t>搜索 </a:t>
            </a:r>
            <a:r>
              <a:rPr lang="en-US" altLang="zh-CN" dirty="0">
                <a:latin typeface="微软雅黑 Light" panose="020B0502040204020203" pitchFamily="34" charset="-122"/>
                <a:ea typeface="微软雅黑 Light" panose="020B0502040204020203" pitchFamily="34" charset="-122"/>
              </a:rPr>
              <a:t>– </a:t>
            </a:r>
            <a:r>
              <a:rPr lang="zh-CN" altLang="en-US" dirty="0">
                <a:latin typeface="微软雅黑 Light" panose="020B0502040204020203" pitchFamily="34" charset="-122"/>
                <a:ea typeface="微软雅黑 Light" panose="020B0502040204020203" pitchFamily="34" charset="-122"/>
              </a:rPr>
              <a:t>文献搜索</a:t>
            </a:r>
            <a:endParaRPr lang="en-US" dirty="0">
              <a:latin typeface="微软雅黑 Light" panose="020B0502040204020203" pitchFamily="34" charset="-122"/>
              <a:ea typeface="微软雅黑 Light" panose="020B0502040204020203" pitchFamily="34" charset="-122"/>
            </a:endParaRPr>
          </a:p>
        </p:txBody>
      </p:sp>
      <p:grpSp>
        <p:nvGrpSpPr>
          <p:cNvPr id="7" name="Group 6">
            <a:extLst>
              <a:ext uri="{FF2B5EF4-FFF2-40B4-BE49-F238E27FC236}">
                <a16:creationId xmlns:a16="http://schemas.microsoft.com/office/drawing/2014/main" id="{FA23DAA4-679B-4597-9A57-9E0F2ECA14BC}"/>
              </a:ext>
            </a:extLst>
          </p:cNvPr>
          <p:cNvGrpSpPr/>
          <p:nvPr/>
        </p:nvGrpSpPr>
        <p:grpSpPr>
          <a:xfrm>
            <a:off x="393892" y="1084224"/>
            <a:ext cx="8197269" cy="5471323"/>
            <a:chOff x="393892" y="1084224"/>
            <a:chExt cx="8197269" cy="5471323"/>
          </a:xfrm>
        </p:grpSpPr>
        <p:pic>
          <p:nvPicPr>
            <p:cNvPr id="5" name="Picture 4" descr="C:\Users\dut\AppData\Local\Temp\1526134580(1).png">
              <a:extLst>
                <a:ext uri="{FF2B5EF4-FFF2-40B4-BE49-F238E27FC236}">
                  <a16:creationId xmlns:a16="http://schemas.microsoft.com/office/drawing/2014/main" id="{05E7820F-B662-4497-B1C9-9D43575CF61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20889" y="1084224"/>
              <a:ext cx="8070272" cy="5471323"/>
            </a:xfrm>
            <a:prstGeom prst="rect">
              <a:avLst/>
            </a:prstGeom>
            <a:noFill/>
            <a:ln>
              <a:noFill/>
            </a:ln>
          </p:spPr>
        </p:pic>
        <p:sp>
          <p:nvSpPr>
            <p:cNvPr id="6" name="Rectangle 5">
              <a:extLst>
                <a:ext uri="{FF2B5EF4-FFF2-40B4-BE49-F238E27FC236}">
                  <a16:creationId xmlns:a16="http://schemas.microsoft.com/office/drawing/2014/main" id="{22DAE8FC-BB3F-4ECE-AF5C-6BB548A9D0D5}"/>
                </a:ext>
              </a:extLst>
            </p:cNvPr>
            <p:cNvSpPr/>
            <p:nvPr/>
          </p:nvSpPr>
          <p:spPr>
            <a:xfrm>
              <a:off x="393892" y="1097279"/>
              <a:ext cx="1223890" cy="323557"/>
            </a:xfrm>
            <a:prstGeom prst="rect">
              <a:avLst/>
            </a:prstGeom>
            <a:noFill/>
            <a:ln w="25400">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60878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03BA8F-F283-465B-BCA5-6DFBB33F841A}"/>
              </a:ext>
            </a:extLst>
          </p:cNvPr>
          <p:cNvSpPr>
            <a:spLocks noGrp="1"/>
          </p:cNvSpPr>
          <p:nvPr>
            <p:ph type="body" sz="quarter" idx="13"/>
          </p:nvPr>
        </p:nvSpPr>
        <p:spPr/>
        <p:txBody>
          <a:bodyPr/>
          <a:lstStyle/>
          <a:p>
            <a:r>
              <a:rPr lang="en-US" dirty="0">
                <a:latin typeface="+mj-ea"/>
                <a:ea typeface="+mj-ea"/>
              </a:rPr>
              <a:t>Scopus-</a:t>
            </a:r>
            <a:r>
              <a:rPr lang="zh-CN" altLang="en-US" dirty="0">
                <a:latin typeface="+mj-ea"/>
                <a:ea typeface="+mj-ea"/>
              </a:rPr>
              <a:t>内容更新</a:t>
            </a:r>
          </a:p>
        </p:txBody>
      </p:sp>
    </p:spTree>
    <p:extLst>
      <p:ext uri="{BB962C8B-B14F-4D97-AF65-F5344CB8AC3E}">
        <p14:creationId xmlns:p14="http://schemas.microsoft.com/office/powerpoint/2010/main" val="329613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dut\AppData\Local\Temp\1526133968(1).png">
            <a:extLst>
              <a:ext uri="{FF2B5EF4-FFF2-40B4-BE49-F238E27FC236}">
                <a16:creationId xmlns:a16="http://schemas.microsoft.com/office/drawing/2014/main" id="{BBAE9D5C-E737-45F2-A407-273EEF48626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1228419"/>
            <a:ext cx="9144000" cy="5161834"/>
          </a:xfrm>
          <a:prstGeom prst="rect">
            <a:avLst/>
          </a:prstGeom>
          <a:noFill/>
          <a:ln>
            <a:noFill/>
          </a:ln>
        </p:spPr>
      </p:pic>
      <p:sp>
        <p:nvSpPr>
          <p:cNvPr id="7" name="Title 1">
            <a:extLst>
              <a:ext uri="{FF2B5EF4-FFF2-40B4-BE49-F238E27FC236}">
                <a16:creationId xmlns:a16="http://schemas.microsoft.com/office/drawing/2014/main" id="{03717CF8-E9F1-4534-8F71-022586E0AF01}"/>
              </a:ext>
            </a:extLst>
          </p:cNvPr>
          <p:cNvSpPr txBox="1">
            <a:spLocks/>
          </p:cNvSpPr>
          <p:nvPr/>
        </p:nvSpPr>
        <p:spPr>
          <a:xfrm>
            <a:off x="268050" y="467747"/>
            <a:ext cx="8238319" cy="4186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i="0" kern="1200" baseline="0">
                <a:solidFill>
                  <a:schemeClr val="accent1"/>
                </a:solidFill>
                <a:latin typeface="Verdana" panose="020B0604030504040204" pitchFamily="34" charset="0"/>
                <a:ea typeface="微软雅黑" panose="020B0503020204020204" pitchFamily="34" charset="-122"/>
                <a:cs typeface="Verdana" panose="020B0604030504040204" pitchFamily="34" charset="0"/>
              </a:defRPr>
            </a:lvl1pPr>
          </a:lstStyle>
          <a:p>
            <a:r>
              <a:rPr lang="zh-CN" altLang="en-US" dirty="0">
                <a:latin typeface="微软雅黑 Light" panose="020B0502040204020203" pitchFamily="34" charset="-122"/>
                <a:ea typeface="微软雅黑 Light" panose="020B0502040204020203" pitchFamily="34" charset="-122"/>
              </a:rPr>
              <a:t>搜索 </a:t>
            </a:r>
            <a:r>
              <a:rPr lang="en-US" altLang="zh-CN" dirty="0">
                <a:latin typeface="微软雅黑 Light" panose="020B0502040204020203" pitchFamily="34" charset="-122"/>
                <a:ea typeface="微软雅黑 Light" panose="020B0502040204020203" pitchFamily="34" charset="-122"/>
              </a:rPr>
              <a:t>– </a:t>
            </a:r>
            <a:r>
              <a:rPr lang="zh-CN" altLang="en-US" dirty="0">
                <a:latin typeface="微软雅黑 Light" panose="020B0502040204020203" pitchFamily="34" charset="-122"/>
                <a:ea typeface="微软雅黑 Light" panose="020B0502040204020203" pitchFamily="34" charset="-122"/>
              </a:rPr>
              <a:t>文献搜索</a:t>
            </a:r>
            <a:endParaRPr lang="en-US" dirty="0">
              <a:latin typeface="微软雅黑 Light" panose="020B0502040204020203" pitchFamily="34" charset="-122"/>
              <a:ea typeface="微软雅黑 Light" panose="020B0502040204020203" pitchFamily="34" charset="-122"/>
            </a:endParaRPr>
          </a:p>
        </p:txBody>
      </p:sp>
      <p:sp>
        <p:nvSpPr>
          <p:cNvPr id="8" name="Rectangle 7">
            <a:extLst>
              <a:ext uri="{FF2B5EF4-FFF2-40B4-BE49-F238E27FC236}">
                <a16:creationId xmlns:a16="http://schemas.microsoft.com/office/drawing/2014/main" id="{A9141EC6-69F2-4AA1-866E-0ABE59553178}"/>
              </a:ext>
            </a:extLst>
          </p:cNvPr>
          <p:cNvSpPr/>
          <p:nvPr/>
        </p:nvSpPr>
        <p:spPr>
          <a:xfrm>
            <a:off x="6991643" y="1350498"/>
            <a:ext cx="2053883" cy="1927274"/>
          </a:xfrm>
          <a:prstGeom prst="rect">
            <a:avLst/>
          </a:prstGeom>
          <a:noFill/>
          <a:ln w="25400">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0003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dut\AppData\Local\Temp\1526135311(1).png">
            <a:extLst>
              <a:ext uri="{FF2B5EF4-FFF2-40B4-BE49-F238E27FC236}">
                <a16:creationId xmlns:a16="http://schemas.microsoft.com/office/drawing/2014/main" id="{212136E9-75BF-4830-812F-74AD5A33572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1531282"/>
            <a:ext cx="6372665" cy="2572361"/>
          </a:xfrm>
          <a:prstGeom prst="rect">
            <a:avLst/>
          </a:prstGeom>
          <a:noFill/>
          <a:ln>
            <a:noFill/>
          </a:ln>
        </p:spPr>
      </p:pic>
      <p:sp>
        <p:nvSpPr>
          <p:cNvPr id="5" name="Title 1">
            <a:extLst>
              <a:ext uri="{FF2B5EF4-FFF2-40B4-BE49-F238E27FC236}">
                <a16:creationId xmlns:a16="http://schemas.microsoft.com/office/drawing/2014/main" id="{E282194C-5E30-42A7-B105-DC2F5A853819}"/>
              </a:ext>
            </a:extLst>
          </p:cNvPr>
          <p:cNvSpPr txBox="1">
            <a:spLocks/>
          </p:cNvSpPr>
          <p:nvPr/>
        </p:nvSpPr>
        <p:spPr>
          <a:xfrm>
            <a:off x="268050" y="467747"/>
            <a:ext cx="8238319" cy="4186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i="0" kern="1200" baseline="0">
                <a:solidFill>
                  <a:schemeClr val="accent1"/>
                </a:solidFill>
                <a:latin typeface="Verdana" panose="020B0604030504040204" pitchFamily="34" charset="0"/>
                <a:ea typeface="微软雅黑" panose="020B0503020204020204" pitchFamily="34" charset="-122"/>
                <a:cs typeface="Verdana" panose="020B0604030504040204" pitchFamily="34" charset="0"/>
              </a:defRPr>
            </a:lvl1pPr>
          </a:lstStyle>
          <a:p>
            <a:r>
              <a:rPr lang="zh-CN" altLang="en-US" dirty="0">
                <a:latin typeface="微软雅黑 Light" panose="020B0502040204020203" pitchFamily="34" charset="-122"/>
                <a:ea typeface="微软雅黑 Light" panose="020B0502040204020203" pitchFamily="34" charset="-122"/>
              </a:rPr>
              <a:t>搜索 </a:t>
            </a:r>
            <a:r>
              <a:rPr lang="en-US" altLang="zh-CN" dirty="0">
                <a:latin typeface="微软雅黑 Light" panose="020B0502040204020203" pitchFamily="34" charset="-122"/>
                <a:ea typeface="微软雅黑 Light" panose="020B0502040204020203" pitchFamily="34" charset="-122"/>
              </a:rPr>
              <a:t>– </a:t>
            </a:r>
            <a:r>
              <a:rPr lang="zh-CN" altLang="en-US" dirty="0">
                <a:latin typeface="微软雅黑 Light" panose="020B0502040204020203" pitchFamily="34" charset="-122"/>
                <a:ea typeface="微软雅黑 Light" panose="020B0502040204020203" pitchFamily="34" charset="-122"/>
              </a:rPr>
              <a:t>文献搜索</a:t>
            </a:r>
            <a:endParaRPr lang="en-US" dirty="0">
              <a:latin typeface="微软雅黑 Light" panose="020B0502040204020203" pitchFamily="34" charset="-122"/>
              <a:ea typeface="微软雅黑 Light" panose="020B0502040204020203" pitchFamily="34" charset="-122"/>
            </a:endParaRPr>
          </a:p>
        </p:txBody>
      </p:sp>
      <p:pic>
        <p:nvPicPr>
          <p:cNvPr id="7" name="Picture 6">
            <a:extLst>
              <a:ext uri="{FF2B5EF4-FFF2-40B4-BE49-F238E27FC236}">
                <a16:creationId xmlns:a16="http://schemas.microsoft.com/office/drawing/2014/main" id="{03EA907F-A520-4136-85B6-1086E6CAD9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8605"/>
            <a:ext cx="4572000" cy="468923"/>
          </a:xfrm>
          <a:prstGeom prst="rect">
            <a:avLst/>
          </a:prstGeom>
        </p:spPr>
      </p:pic>
      <p:pic>
        <p:nvPicPr>
          <p:cNvPr id="9" name="Picture 8">
            <a:extLst>
              <a:ext uri="{FF2B5EF4-FFF2-40B4-BE49-F238E27FC236}">
                <a16:creationId xmlns:a16="http://schemas.microsoft.com/office/drawing/2014/main" id="{34C04519-7A21-42F8-9093-8483B6A3CD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384312"/>
            <a:ext cx="9144000" cy="2846651"/>
          </a:xfrm>
          <a:prstGeom prst="rect">
            <a:avLst/>
          </a:prstGeom>
        </p:spPr>
      </p:pic>
      <p:sp>
        <p:nvSpPr>
          <p:cNvPr id="10" name="Rectangle 9">
            <a:extLst>
              <a:ext uri="{FF2B5EF4-FFF2-40B4-BE49-F238E27FC236}">
                <a16:creationId xmlns:a16="http://schemas.microsoft.com/office/drawing/2014/main" id="{DC28E550-C65B-4E32-B67C-CF4E907A2848}"/>
              </a:ext>
            </a:extLst>
          </p:cNvPr>
          <p:cNvSpPr/>
          <p:nvPr/>
        </p:nvSpPr>
        <p:spPr>
          <a:xfrm>
            <a:off x="3671668" y="4628271"/>
            <a:ext cx="5373858" cy="281354"/>
          </a:xfrm>
          <a:prstGeom prst="rect">
            <a:avLst/>
          </a:prstGeom>
          <a:noFill/>
          <a:ln w="25400">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CF0A48C-E94E-4B36-8CDA-BA8195272641}"/>
              </a:ext>
            </a:extLst>
          </p:cNvPr>
          <p:cNvSpPr txBox="1"/>
          <p:nvPr/>
        </p:nvSpPr>
        <p:spPr>
          <a:xfrm>
            <a:off x="4572000" y="5829395"/>
            <a:ext cx="2146853" cy="523220"/>
          </a:xfrm>
          <a:prstGeom prst="rect">
            <a:avLst/>
          </a:prstGeom>
          <a:solidFill>
            <a:schemeClr val="accent5">
              <a:lumMod val="50000"/>
            </a:schemeClr>
          </a:solidFill>
        </p:spPr>
        <p:txBody>
          <a:bodyPr wrap="square" rtlCol="0">
            <a:spAutoFit/>
          </a:bodyPr>
          <a:lstStyle/>
          <a:p>
            <a:r>
              <a:rPr lang="zh-CN" altLang="en-US" sz="1400" dirty="0">
                <a:solidFill>
                  <a:schemeClr val="bg1"/>
                </a:solidFill>
              </a:rPr>
              <a:t>英国国家卫生和临床技术优化研究所</a:t>
            </a:r>
            <a:endParaRPr lang="en-US" sz="1400" dirty="0">
              <a:solidFill>
                <a:schemeClr val="bg1"/>
              </a:solidFill>
            </a:endParaRPr>
          </a:p>
        </p:txBody>
      </p:sp>
      <p:cxnSp>
        <p:nvCxnSpPr>
          <p:cNvPr id="8" name="Straight Arrow Connector 7">
            <a:extLst>
              <a:ext uri="{FF2B5EF4-FFF2-40B4-BE49-F238E27FC236}">
                <a16:creationId xmlns:a16="http://schemas.microsoft.com/office/drawing/2014/main" id="{36252C95-9079-40BF-A745-88AEDF699F86}"/>
              </a:ext>
            </a:extLst>
          </p:cNvPr>
          <p:cNvCxnSpPr/>
          <p:nvPr/>
        </p:nvCxnSpPr>
        <p:spPr>
          <a:xfrm>
            <a:off x="6851374" y="6091005"/>
            <a:ext cx="463826" cy="0"/>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23255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par>
                                <p:cTn id="18" presetID="6" presetClass="entr" presetSubtype="16"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1494F3D-F5A1-44EA-8BE7-7AB9A2EF7B75}"/>
              </a:ext>
            </a:extLst>
          </p:cNvPr>
          <p:cNvSpPr txBox="1">
            <a:spLocks/>
          </p:cNvSpPr>
          <p:nvPr/>
        </p:nvSpPr>
        <p:spPr>
          <a:xfrm>
            <a:off x="296186" y="553035"/>
            <a:ext cx="8238319" cy="4186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i="0" kern="1200" baseline="0">
                <a:solidFill>
                  <a:schemeClr val="accent1"/>
                </a:solidFill>
                <a:latin typeface="Verdana" panose="020B0604030504040204" pitchFamily="34" charset="0"/>
                <a:ea typeface="微软雅黑" panose="020B0503020204020204" pitchFamily="34" charset="-122"/>
                <a:cs typeface="Verdana" panose="020B0604030504040204" pitchFamily="34" charset="0"/>
              </a:defRPr>
            </a:lvl1pPr>
          </a:lstStyle>
          <a:p>
            <a:r>
              <a:rPr lang="zh-CN" altLang="en-US" dirty="0">
                <a:latin typeface="微软雅黑 Light" panose="020B0502040204020203" pitchFamily="34" charset="-122"/>
                <a:ea typeface="微软雅黑 Light" panose="020B0502040204020203" pitchFamily="34" charset="-122"/>
              </a:rPr>
              <a:t>搜索 </a:t>
            </a:r>
            <a:r>
              <a:rPr lang="en-US" altLang="zh-CN" dirty="0">
                <a:latin typeface="微软雅黑 Light" panose="020B0502040204020203" pitchFamily="34" charset="-122"/>
                <a:ea typeface="微软雅黑 Light" panose="020B0502040204020203" pitchFamily="34" charset="-122"/>
              </a:rPr>
              <a:t>– </a:t>
            </a:r>
            <a:r>
              <a:rPr lang="zh-CN" altLang="en-US" dirty="0">
                <a:latin typeface="微软雅黑 Light" panose="020B0502040204020203" pitchFamily="34" charset="-122"/>
                <a:ea typeface="微软雅黑 Light" panose="020B0502040204020203" pitchFamily="34" charset="-122"/>
              </a:rPr>
              <a:t>文献搜索</a:t>
            </a:r>
            <a:endParaRPr lang="en-US" dirty="0">
              <a:latin typeface="微软雅黑 Light" panose="020B0502040204020203" pitchFamily="34" charset="-122"/>
              <a:ea typeface="微软雅黑 Light" panose="020B0502040204020203" pitchFamily="34" charset="-122"/>
            </a:endParaRPr>
          </a:p>
        </p:txBody>
      </p:sp>
      <p:pic>
        <p:nvPicPr>
          <p:cNvPr id="5" name="Picture 4">
            <a:extLst>
              <a:ext uri="{FF2B5EF4-FFF2-40B4-BE49-F238E27FC236}">
                <a16:creationId xmlns:a16="http://schemas.microsoft.com/office/drawing/2014/main" id="{AE53436F-B5C5-4F19-A895-3E77ADD1C7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17983"/>
            <a:ext cx="9144000" cy="4784034"/>
          </a:xfrm>
          <a:prstGeom prst="rect">
            <a:avLst/>
          </a:prstGeom>
        </p:spPr>
      </p:pic>
      <p:sp>
        <p:nvSpPr>
          <p:cNvPr id="2" name="Rectangle 1">
            <a:extLst>
              <a:ext uri="{FF2B5EF4-FFF2-40B4-BE49-F238E27FC236}">
                <a16:creationId xmlns:a16="http://schemas.microsoft.com/office/drawing/2014/main" id="{64E23BC8-F2DD-479B-B0BB-AC4B10E67179}"/>
              </a:ext>
            </a:extLst>
          </p:cNvPr>
          <p:cNvSpPr/>
          <p:nvPr/>
        </p:nvSpPr>
        <p:spPr>
          <a:xfrm>
            <a:off x="2336868" y="3065687"/>
            <a:ext cx="1041010" cy="323557"/>
          </a:xfrm>
          <a:prstGeom prst="rect">
            <a:avLst/>
          </a:prstGeom>
          <a:noFill/>
          <a:ln w="25400">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04748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1494F3D-F5A1-44EA-8BE7-7AB9A2EF7B75}"/>
              </a:ext>
            </a:extLst>
          </p:cNvPr>
          <p:cNvSpPr txBox="1">
            <a:spLocks/>
          </p:cNvSpPr>
          <p:nvPr/>
        </p:nvSpPr>
        <p:spPr>
          <a:xfrm>
            <a:off x="296186" y="453019"/>
            <a:ext cx="8238319" cy="4186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i="0" kern="1200" baseline="0">
                <a:solidFill>
                  <a:schemeClr val="accent1"/>
                </a:solidFill>
                <a:latin typeface="Verdana" panose="020B0604030504040204" pitchFamily="34" charset="0"/>
                <a:ea typeface="微软雅黑" panose="020B0503020204020204" pitchFamily="34" charset="-122"/>
                <a:cs typeface="Verdana" panose="020B0604030504040204" pitchFamily="34" charset="0"/>
              </a:defRPr>
            </a:lvl1pPr>
          </a:lstStyle>
          <a:p>
            <a:r>
              <a:rPr lang="zh-CN" altLang="en-US" dirty="0">
                <a:latin typeface="微软雅黑 Light" panose="020B0502040204020203" pitchFamily="34" charset="-122"/>
                <a:ea typeface="微软雅黑 Light" panose="020B0502040204020203" pitchFamily="34" charset="-122"/>
              </a:rPr>
              <a:t>搜索 </a:t>
            </a:r>
            <a:r>
              <a:rPr lang="en-US" altLang="zh-CN" dirty="0">
                <a:latin typeface="微软雅黑 Light" panose="020B0502040204020203" pitchFamily="34" charset="-122"/>
                <a:ea typeface="微软雅黑 Light" panose="020B0502040204020203" pitchFamily="34" charset="-122"/>
              </a:rPr>
              <a:t>– </a:t>
            </a:r>
            <a:r>
              <a:rPr lang="zh-CN" altLang="en-US" dirty="0">
                <a:latin typeface="微软雅黑 Light" panose="020B0502040204020203" pitchFamily="34" charset="-122"/>
                <a:ea typeface="微软雅黑 Light" panose="020B0502040204020203" pitchFamily="34" charset="-122"/>
              </a:rPr>
              <a:t>文献搜索</a:t>
            </a:r>
            <a:endParaRPr lang="en-US" dirty="0">
              <a:latin typeface="微软雅黑 Light" panose="020B0502040204020203" pitchFamily="34" charset="-122"/>
              <a:ea typeface="微软雅黑 Light" panose="020B0502040204020203" pitchFamily="34" charset="-122"/>
            </a:endParaRPr>
          </a:p>
        </p:txBody>
      </p:sp>
      <p:pic>
        <p:nvPicPr>
          <p:cNvPr id="6" name="Picture 5">
            <a:extLst>
              <a:ext uri="{FF2B5EF4-FFF2-40B4-BE49-F238E27FC236}">
                <a16:creationId xmlns:a16="http://schemas.microsoft.com/office/drawing/2014/main" id="{03A47046-1980-4E35-B6CE-67EE5B114A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37051"/>
            <a:ext cx="9144000" cy="5167917"/>
          </a:xfrm>
          <a:prstGeom prst="rect">
            <a:avLst/>
          </a:prstGeom>
        </p:spPr>
      </p:pic>
      <p:sp>
        <p:nvSpPr>
          <p:cNvPr id="9" name="Rectangle 8">
            <a:extLst>
              <a:ext uri="{FF2B5EF4-FFF2-40B4-BE49-F238E27FC236}">
                <a16:creationId xmlns:a16="http://schemas.microsoft.com/office/drawing/2014/main" id="{CAC381E1-05FD-4C2B-8254-9943C1084A89}"/>
              </a:ext>
            </a:extLst>
          </p:cNvPr>
          <p:cNvSpPr/>
          <p:nvPr/>
        </p:nvSpPr>
        <p:spPr>
          <a:xfrm>
            <a:off x="1722783" y="2252870"/>
            <a:ext cx="1139687" cy="344556"/>
          </a:xfrm>
          <a:prstGeom prst="rect">
            <a:avLst/>
          </a:prstGeom>
          <a:noFill/>
          <a:ln w="25400">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55ADB10-3819-417B-83C4-3113C9E1675F}"/>
              </a:ext>
            </a:extLst>
          </p:cNvPr>
          <p:cNvSpPr/>
          <p:nvPr/>
        </p:nvSpPr>
        <p:spPr>
          <a:xfrm>
            <a:off x="0" y="3140765"/>
            <a:ext cx="622852" cy="185531"/>
          </a:xfrm>
          <a:prstGeom prst="rect">
            <a:avLst/>
          </a:prstGeom>
          <a:noFill/>
          <a:ln w="25400">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B96983D-8C1B-4203-84CE-290694735D0C}"/>
              </a:ext>
            </a:extLst>
          </p:cNvPr>
          <p:cNvSpPr txBox="1"/>
          <p:nvPr/>
        </p:nvSpPr>
        <p:spPr>
          <a:xfrm>
            <a:off x="775253" y="3095031"/>
            <a:ext cx="1139688" cy="276999"/>
          </a:xfrm>
          <a:prstGeom prst="rect">
            <a:avLst/>
          </a:prstGeom>
          <a:solidFill>
            <a:schemeClr val="accent5">
              <a:lumMod val="50000"/>
            </a:schemeClr>
          </a:solidFill>
        </p:spPr>
        <p:txBody>
          <a:bodyPr wrap="square" rtlCol="0">
            <a:spAutoFit/>
          </a:bodyPr>
          <a:lstStyle/>
          <a:p>
            <a:r>
              <a:rPr lang="en-US" sz="1200" b="1" dirty="0">
                <a:solidFill>
                  <a:schemeClr val="bg1"/>
                </a:solidFill>
                <a:latin typeface="+mn-ea"/>
              </a:rPr>
              <a:t>Xie, </a:t>
            </a:r>
            <a:r>
              <a:rPr lang="en-US" sz="1200" b="1" dirty="0" err="1">
                <a:solidFill>
                  <a:schemeClr val="bg1"/>
                </a:solidFill>
                <a:latin typeface="+mn-ea"/>
              </a:rPr>
              <a:t>Yanming</a:t>
            </a:r>
            <a:endParaRPr lang="en-US" sz="1200" b="1" dirty="0">
              <a:solidFill>
                <a:schemeClr val="bg1"/>
              </a:solidFill>
              <a:latin typeface="+mn-ea"/>
            </a:endParaRPr>
          </a:p>
        </p:txBody>
      </p:sp>
    </p:spTree>
    <p:extLst>
      <p:ext uri="{BB962C8B-B14F-4D97-AF65-F5344CB8AC3E}">
        <p14:creationId xmlns:p14="http://schemas.microsoft.com/office/powerpoint/2010/main" val="10289347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1D74959-3CBF-491C-8734-6450C42FACD5}"/>
              </a:ext>
            </a:extLst>
          </p:cNvPr>
          <p:cNvSpPr txBox="1">
            <a:spLocks noGrp="1"/>
          </p:cNvSpPr>
          <p:nvPr>
            <p:ph type="title"/>
          </p:nvPr>
        </p:nvSpPr>
        <p:spPr>
          <a:xfrm>
            <a:off x="170121" y="507257"/>
            <a:ext cx="8238319" cy="4186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i="0" kern="1200" baseline="0">
                <a:solidFill>
                  <a:schemeClr val="accent1"/>
                </a:solidFill>
                <a:latin typeface="Verdana" panose="020B0604030504040204" pitchFamily="34" charset="0"/>
                <a:ea typeface="微软雅黑" panose="020B0503020204020204" pitchFamily="34" charset="-122"/>
                <a:cs typeface="Verdana" panose="020B0604030504040204" pitchFamily="34" charset="0"/>
              </a:defRPr>
            </a:lvl1pPr>
          </a:lstStyle>
          <a:p>
            <a:r>
              <a:rPr lang="zh-CN" altLang="en-US" dirty="0">
                <a:latin typeface="微软雅黑 Light" panose="020B0502040204020203" pitchFamily="34" charset="-122"/>
                <a:ea typeface="微软雅黑 Light" panose="020B0502040204020203" pitchFamily="34" charset="-122"/>
              </a:rPr>
              <a:t>搜索 </a:t>
            </a:r>
            <a:r>
              <a:rPr lang="en-US" altLang="zh-CN" dirty="0">
                <a:latin typeface="微软雅黑 Light" panose="020B0502040204020203" pitchFamily="34" charset="-122"/>
                <a:ea typeface="微软雅黑 Light" panose="020B0502040204020203" pitchFamily="34" charset="-122"/>
              </a:rPr>
              <a:t>– </a:t>
            </a:r>
            <a:r>
              <a:rPr lang="zh-CN" altLang="en-US" dirty="0">
                <a:latin typeface="微软雅黑 Light" panose="020B0502040204020203" pitchFamily="34" charset="-122"/>
                <a:ea typeface="微软雅黑 Light" panose="020B0502040204020203" pitchFamily="34" charset="-122"/>
              </a:rPr>
              <a:t>文献搜索</a:t>
            </a:r>
            <a:endParaRPr lang="en-US" dirty="0">
              <a:latin typeface="微软雅黑 Light" panose="020B0502040204020203" pitchFamily="34" charset="-122"/>
              <a:ea typeface="微软雅黑 Light" panose="020B0502040204020203" pitchFamily="34" charset="-122"/>
            </a:endParaRPr>
          </a:p>
        </p:txBody>
      </p:sp>
      <p:pic>
        <p:nvPicPr>
          <p:cNvPr id="10" name="Picture 9">
            <a:extLst>
              <a:ext uri="{FF2B5EF4-FFF2-40B4-BE49-F238E27FC236}">
                <a16:creationId xmlns:a16="http://schemas.microsoft.com/office/drawing/2014/main" id="{FFFA86D3-DE0C-4C9F-A819-330BA75A00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53759"/>
            <a:ext cx="9144000" cy="5096984"/>
          </a:xfrm>
          <a:prstGeom prst="rect">
            <a:avLst/>
          </a:prstGeom>
        </p:spPr>
      </p:pic>
      <p:sp>
        <p:nvSpPr>
          <p:cNvPr id="2" name="Rectangle 1">
            <a:extLst>
              <a:ext uri="{FF2B5EF4-FFF2-40B4-BE49-F238E27FC236}">
                <a16:creationId xmlns:a16="http://schemas.microsoft.com/office/drawing/2014/main" id="{4A5B4C94-2829-492F-BD18-D24B07B4A409}"/>
              </a:ext>
            </a:extLst>
          </p:cNvPr>
          <p:cNvSpPr/>
          <p:nvPr/>
        </p:nvSpPr>
        <p:spPr>
          <a:xfrm>
            <a:off x="7036905" y="3167477"/>
            <a:ext cx="2107095" cy="261523"/>
          </a:xfrm>
          <a:prstGeom prst="rect">
            <a:avLst/>
          </a:prstGeom>
          <a:noFill/>
          <a:ln w="25400">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C7A9C043-7E10-488C-A866-491916E4ED56}"/>
              </a:ext>
            </a:extLst>
          </p:cNvPr>
          <p:cNvCxnSpPr/>
          <p:nvPr/>
        </p:nvCxnSpPr>
        <p:spPr>
          <a:xfrm flipH="1">
            <a:off x="1241872" y="3324742"/>
            <a:ext cx="523875"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3" name="Rectangle 2">
            <a:extLst>
              <a:ext uri="{FF2B5EF4-FFF2-40B4-BE49-F238E27FC236}">
                <a16:creationId xmlns:a16="http://schemas.microsoft.com/office/drawing/2014/main" id="{AAA98F25-B12E-453E-BDCE-57A0E0FB71F9}"/>
              </a:ext>
            </a:extLst>
          </p:cNvPr>
          <p:cNvSpPr>
            <a:spLocks noChangeArrowheads="1"/>
          </p:cNvSpPr>
          <p:nvPr/>
        </p:nvSpPr>
        <p:spPr bwMode="auto">
          <a:xfrm>
            <a:off x="3733281" y="3412867"/>
            <a:ext cx="2269954" cy="461665"/>
          </a:xfrm>
          <a:prstGeom prst="rect">
            <a:avLst/>
          </a:prstGeom>
          <a:solidFill>
            <a:schemeClr val="accent5">
              <a:lumMod val="50000"/>
            </a:schemeClr>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sz="1200" dirty="0">
                <a:solidFill>
                  <a:schemeClr val="bg1"/>
                </a:solidFill>
              </a:rPr>
              <a:t>Journal of Ethnopharmacology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err="1">
                <a:ln>
                  <a:noFill/>
                </a:ln>
                <a:solidFill>
                  <a:schemeClr val="bg1"/>
                </a:solidFill>
                <a:effectLst/>
                <a:latin typeface="+mn-ea"/>
              </a:rPr>
              <a:t>CiteScore</a:t>
            </a:r>
            <a:r>
              <a:rPr kumimoji="0" lang="en-US" altLang="en-US" sz="1200" b="1" i="0" u="none" strike="noStrike" cap="none" normalizeH="0" baseline="0" dirty="0">
                <a:ln>
                  <a:noFill/>
                </a:ln>
                <a:solidFill>
                  <a:schemeClr val="bg1"/>
                </a:solidFill>
                <a:effectLst/>
                <a:latin typeface="+mn-ea"/>
              </a:rPr>
              <a:t> 2017</a:t>
            </a:r>
            <a:r>
              <a:rPr kumimoji="0" lang="zh-CN" altLang="en-US" sz="1200" b="1" i="0" u="none" strike="noStrike" cap="none" normalizeH="0" baseline="0" dirty="0">
                <a:ln>
                  <a:noFill/>
                </a:ln>
                <a:solidFill>
                  <a:schemeClr val="bg1"/>
                </a:solidFill>
                <a:effectLst/>
                <a:latin typeface="+mn-ea"/>
              </a:rPr>
              <a:t>：</a:t>
            </a:r>
            <a:r>
              <a:rPr kumimoji="0" lang="en-US" altLang="en-US" sz="1200" b="1" i="0" u="none" strike="noStrike" cap="none" normalizeH="0" baseline="0" dirty="0">
                <a:ln>
                  <a:noFill/>
                </a:ln>
                <a:solidFill>
                  <a:schemeClr val="bg1"/>
                </a:solidFill>
                <a:effectLst/>
                <a:latin typeface="+mn-ea"/>
              </a:rPr>
              <a:t>3.49</a:t>
            </a:r>
          </a:p>
        </p:txBody>
      </p:sp>
    </p:spTree>
    <p:extLst>
      <p:ext uri="{BB962C8B-B14F-4D97-AF65-F5344CB8AC3E}">
        <p14:creationId xmlns:p14="http://schemas.microsoft.com/office/powerpoint/2010/main" val="6266110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F0B12A4-C8AF-413A-9904-DC1585B69FA0}"/>
              </a:ext>
            </a:extLst>
          </p:cNvPr>
          <p:cNvSpPr txBox="1">
            <a:spLocks noGrp="1"/>
          </p:cNvSpPr>
          <p:nvPr>
            <p:ph type="title"/>
          </p:nvPr>
        </p:nvSpPr>
        <p:spPr>
          <a:xfrm>
            <a:off x="211541" y="511432"/>
            <a:ext cx="8238319" cy="4186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i="0" kern="1200" baseline="0">
                <a:solidFill>
                  <a:schemeClr val="accent1"/>
                </a:solidFill>
                <a:latin typeface="Verdana" panose="020B0604030504040204" pitchFamily="34" charset="0"/>
                <a:ea typeface="微软雅黑" panose="020B0503020204020204" pitchFamily="34" charset="-122"/>
                <a:cs typeface="Verdana" panose="020B0604030504040204" pitchFamily="34" charset="0"/>
              </a:defRPr>
            </a:lvl1pPr>
          </a:lstStyle>
          <a:p>
            <a:r>
              <a:rPr lang="zh-CN" altLang="en-US" dirty="0">
                <a:latin typeface="微软雅黑 Light" panose="020B0502040204020203" pitchFamily="34" charset="-122"/>
                <a:ea typeface="微软雅黑 Light" panose="020B0502040204020203" pitchFamily="34" charset="-122"/>
              </a:rPr>
              <a:t>搜索 </a:t>
            </a:r>
            <a:r>
              <a:rPr lang="en-US" altLang="zh-CN" dirty="0">
                <a:latin typeface="微软雅黑 Light" panose="020B0502040204020203" pitchFamily="34" charset="-122"/>
                <a:ea typeface="微软雅黑 Light" panose="020B0502040204020203" pitchFamily="34" charset="-122"/>
              </a:rPr>
              <a:t>– </a:t>
            </a:r>
            <a:r>
              <a:rPr lang="zh-CN" altLang="en-US" dirty="0">
                <a:latin typeface="微软雅黑 Light" panose="020B0502040204020203" pitchFamily="34" charset="-122"/>
                <a:ea typeface="微软雅黑 Light" panose="020B0502040204020203" pitchFamily="34" charset="-122"/>
              </a:rPr>
              <a:t>文献搜索</a:t>
            </a:r>
            <a:endParaRPr lang="en-US" dirty="0">
              <a:latin typeface="微软雅黑 Light" panose="020B0502040204020203" pitchFamily="34" charset="-122"/>
              <a:ea typeface="微软雅黑 Light" panose="020B0502040204020203" pitchFamily="34" charset="-122"/>
            </a:endParaRPr>
          </a:p>
        </p:txBody>
      </p:sp>
      <p:pic>
        <p:nvPicPr>
          <p:cNvPr id="3" name="Picture 2">
            <a:extLst>
              <a:ext uri="{FF2B5EF4-FFF2-40B4-BE49-F238E27FC236}">
                <a16:creationId xmlns:a16="http://schemas.microsoft.com/office/drawing/2014/main" id="{C065D579-7E63-47DB-A551-2CE5B008CA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80613"/>
            <a:ext cx="9144000" cy="5065955"/>
          </a:xfrm>
          <a:prstGeom prst="rect">
            <a:avLst/>
          </a:prstGeom>
        </p:spPr>
      </p:pic>
      <p:cxnSp>
        <p:nvCxnSpPr>
          <p:cNvPr id="8" name="Straight Arrow Connector 7">
            <a:extLst>
              <a:ext uri="{FF2B5EF4-FFF2-40B4-BE49-F238E27FC236}">
                <a16:creationId xmlns:a16="http://schemas.microsoft.com/office/drawing/2014/main" id="{05C0ABF6-6913-4D5D-98EC-1CECC7FAB25B}"/>
              </a:ext>
            </a:extLst>
          </p:cNvPr>
          <p:cNvCxnSpPr>
            <a:cxnSpLocks/>
          </p:cNvCxnSpPr>
          <p:nvPr/>
        </p:nvCxnSpPr>
        <p:spPr>
          <a:xfrm>
            <a:off x="2676938" y="3658842"/>
            <a:ext cx="503583"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55600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2690568"/>
            <a:ext cx="9144000" cy="1441165"/>
          </a:xfrm>
        </p:spPr>
        <p:txBody>
          <a:bodyPr anchor="ctr"/>
          <a:lstStyle/>
          <a:p>
            <a:pPr algn="ctr"/>
            <a:r>
              <a:rPr lang="zh-CN" altLang="en-US" sz="4000" spc="-230" dirty="0">
                <a:latin typeface="微软雅黑 Light" panose="020B0502040204020203" pitchFamily="34" charset="-122"/>
                <a:ea typeface="微软雅黑 Light" panose="020B0502040204020203" pitchFamily="34" charset="-122"/>
              </a:rPr>
              <a:t>作 者 搜 索</a:t>
            </a:r>
            <a:endParaRPr lang="en-US" sz="4000" spc="-230" dirty="0">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4576836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F8CAB0C-3DA2-4175-A99A-98570387220F}"/>
              </a:ext>
            </a:extLst>
          </p:cNvPr>
          <p:cNvSpPr txBox="1">
            <a:spLocks/>
          </p:cNvSpPr>
          <p:nvPr/>
        </p:nvSpPr>
        <p:spPr>
          <a:xfrm>
            <a:off x="296186" y="553035"/>
            <a:ext cx="8238319" cy="4186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i="0" kern="1200" baseline="0">
                <a:solidFill>
                  <a:schemeClr val="accent1"/>
                </a:solidFill>
                <a:latin typeface="Verdana" panose="020B0604030504040204" pitchFamily="34" charset="0"/>
                <a:ea typeface="微软雅黑" panose="020B0503020204020204" pitchFamily="34" charset="-122"/>
                <a:cs typeface="Verdana" panose="020B0604030504040204" pitchFamily="34" charset="0"/>
              </a:defRPr>
            </a:lvl1pPr>
          </a:lstStyle>
          <a:p>
            <a:r>
              <a:rPr lang="zh-CN" altLang="en-US" dirty="0">
                <a:latin typeface="微软雅黑 Light" panose="020B0502040204020203" pitchFamily="34" charset="-122"/>
                <a:ea typeface="微软雅黑 Light" panose="020B0502040204020203" pitchFamily="34" charset="-122"/>
              </a:rPr>
              <a:t>搜索 </a:t>
            </a:r>
            <a:r>
              <a:rPr lang="en-US" altLang="zh-CN" dirty="0">
                <a:latin typeface="微软雅黑 Light" panose="020B0502040204020203" pitchFamily="34" charset="-122"/>
                <a:ea typeface="微软雅黑 Light" panose="020B0502040204020203" pitchFamily="34" charset="-122"/>
              </a:rPr>
              <a:t>– </a:t>
            </a:r>
            <a:r>
              <a:rPr lang="zh-CN" altLang="en-US" dirty="0">
                <a:latin typeface="微软雅黑 Light" panose="020B0502040204020203" pitchFamily="34" charset="-122"/>
                <a:ea typeface="微软雅黑 Light" panose="020B0502040204020203" pitchFamily="34" charset="-122"/>
              </a:rPr>
              <a:t>作者搜索</a:t>
            </a:r>
            <a:endParaRPr lang="en-US" dirty="0">
              <a:latin typeface="微软雅黑 Light" panose="020B0502040204020203" pitchFamily="34" charset="-122"/>
              <a:ea typeface="微软雅黑 Light" panose="020B0502040204020203" pitchFamily="34" charset="-122"/>
            </a:endParaRPr>
          </a:p>
        </p:txBody>
      </p:sp>
      <p:sp>
        <p:nvSpPr>
          <p:cNvPr id="2" name="TextBox 1">
            <a:extLst>
              <a:ext uri="{FF2B5EF4-FFF2-40B4-BE49-F238E27FC236}">
                <a16:creationId xmlns:a16="http://schemas.microsoft.com/office/drawing/2014/main" id="{E909DC6D-90E1-4C3D-8434-297BE66E3F82}"/>
              </a:ext>
            </a:extLst>
          </p:cNvPr>
          <p:cNvSpPr txBox="1"/>
          <p:nvPr/>
        </p:nvSpPr>
        <p:spPr>
          <a:xfrm>
            <a:off x="178264" y="5983048"/>
            <a:ext cx="3516159" cy="461665"/>
          </a:xfrm>
          <a:prstGeom prst="rect">
            <a:avLst/>
          </a:prstGeom>
          <a:noFill/>
        </p:spPr>
        <p:txBody>
          <a:bodyPr wrap="square" rtlCol="0">
            <a:spAutoFit/>
          </a:bodyPr>
          <a:lstStyle/>
          <a:p>
            <a:r>
              <a:rPr lang="zh-CN" altLang="en-US" sz="1200" dirty="0"/>
              <a:t>研究人员及投稿人公开资料库 </a:t>
            </a:r>
            <a:r>
              <a:rPr lang="en-US" altLang="zh-CN" sz="1200" dirty="0"/>
              <a:t>(</a:t>
            </a:r>
            <a:r>
              <a:rPr lang="en-US" sz="1200" dirty="0"/>
              <a:t>Open Researcher and Contributor ID repository)</a:t>
            </a:r>
          </a:p>
        </p:txBody>
      </p:sp>
      <p:pic>
        <p:nvPicPr>
          <p:cNvPr id="6" name="Picture 5">
            <a:extLst>
              <a:ext uri="{FF2B5EF4-FFF2-40B4-BE49-F238E27FC236}">
                <a16:creationId xmlns:a16="http://schemas.microsoft.com/office/drawing/2014/main" id="{36B32763-0302-4549-9076-B374A8E737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2650"/>
            <a:ext cx="9144000" cy="4790398"/>
          </a:xfrm>
          <a:prstGeom prst="rect">
            <a:avLst/>
          </a:prstGeom>
        </p:spPr>
      </p:pic>
      <p:sp>
        <p:nvSpPr>
          <p:cNvPr id="9" name="Rectangle 8">
            <a:extLst>
              <a:ext uri="{FF2B5EF4-FFF2-40B4-BE49-F238E27FC236}">
                <a16:creationId xmlns:a16="http://schemas.microsoft.com/office/drawing/2014/main" id="{B211E6D0-5BAD-4378-ABF6-25B202B3D9A0}"/>
              </a:ext>
            </a:extLst>
          </p:cNvPr>
          <p:cNvSpPr/>
          <p:nvPr/>
        </p:nvSpPr>
        <p:spPr>
          <a:xfrm>
            <a:off x="204768" y="5441502"/>
            <a:ext cx="876814" cy="333828"/>
          </a:xfrm>
          <a:prstGeom prst="rect">
            <a:avLst/>
          </a:prstGeom>
          <a:noFill/>
          <a:ln w="25400">
            <a:solidFill>
              <a:srgbClr val="FF0000"/>
            </a:solidFill>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微软雅黑 Light"/>
              <a:cs typeface="+mn-cs"/>
            </a:endParaRPr>
          </a:p>
        </p:txBody>
      </p:sp>
    </p:spTree>
    <p:extLst>
      <p:ext uri="{BB962C8B-B14F-4D97-AF65-F5344CB8AC3E}">
        <p14:creationId xmlns:p14="http://schemas.microsoft.com/office/powerpoint/2010/main" val="33475185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F8CAB0C-3DA2-4175-A99A-98570387220F}"/>
              </a:ext>
            </a:extLst>
          </p:cNvPr>
          <p:cNvSpPr txBox="1">
            <a:spLocks/>
          </p:cNvSpPr>
          <p:nvPr/>
        </p:nvSpPr>
        <p:spPr>
          <a:xfrm>
            <a:off x="296186" y="553035"/>
            <a:ext cx="8238319" cy="4186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i="0" kern="1200" baseline="0">
                <a:solidFill>
                  <a:schemeClr val="accent1"/>
                </a:solidFill>
                <a:latin typeface="Verdana" panose="020B0604030504040204" pitchFamily="34" charset="0"/>
                <a:ea typeface="微软雅黑" panose="020B0503020204020204" pitchFamily="34" charset="-122"/>
                <a:cs typeface="Verdana" panose="020B0604030504040204" pitchFamily="34" charset="0"/>
              </a:defRPr>
            </a:lvl1pPr>
          </a:lstStyle>
          <a:p>
            <a:r>
              <a:rPr lang="zh-CN" altLang="en-US" dirty="0">
                <a:latin typeface="微软雅黑 Light" panose="020B0502040204020203" pitchFamily="34" charset="-122"/>
                <a:ea typeface="微软雅黑 Light" panose="020B0502040204020203" pitchFamily="34" charset="-122"/>
              </a:rPr>
              <a:t>搜索 </a:t>
            </a:r>
            <a:r>
              <a:rPr lang="en-US" altLang="zh-CN" dirty="0">
                <a:latin typeface="微软雅黑 Light" panose="020B0502040204020203" pitchFamily="34" charset="-122"/>
                <a:ea typeface="微软雅黑 Light" panose="020B0502040204020203" pitchFamily="34" charset="-122"/>
              </a:rPr>
              <a:t>– </a:t>
            </a:r>
            <a:r>
              <a:rPr lang="zh-CN" altLang="en-US" dirty="0">
                <a:latin typeface="微软雅黑 Light" panose="020B0502040204020203" pitchFamily="34" charset="-122"/>
                <a:ea typeface="微软雅黑 Light" panose="020B0502040204020203" pitchFamily="34" charset="-122"/>
              </a:rPr>
              <a:t>作者搜索</a:t>
            </a:r>
            <a:endParaRPr lang="en-US" dirty="0">
              <a:latin typeface="微软雅黑 Light" panose="020B0502040204020203" pitchFamily="34" charset="-122"/>
              <a:ea typeface="微软雅黑 Light" panose="020B0502040204020203" pitchFamily="34" charset="-122"/>
            </a:endParaRPr>
          </a:p>
        </p:txBody>
      </p:sp>
      <p:pic>
        <p:nvPicPr>
          <p:cNvPr id="5" name="Picture 4">
            <a:extLst>
              <a:ext uri="{FF2B5EF4-FFF2-40B4-BE49-F238E27FC236}">
                <a16:creationId xmlns:a16="http://schemas.microsoft.com/office/drawing/2014/main" id="{FE30F021-4330-4DF6-A925-DC38865CB6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5541"/>
            <a:ext cx="9144000" cy="4561675"/>
          </a:xfrm>
          <a:prstGeom prst="rect">
            <a:avLst/>
          </a:prstGeom>
        </p:spPr>
      </p:pic>
      <p:pic>
        <p:nvPicPr>
          <p:cNvPr id="8" name="Picture 7">
            <a:extLst>
              <a:ext uri="{FF2B5EF4-FFF2-40B4-BE49-F238E27FC236}">
                <a16:creationId xmlns:a16="http://schemas.microsoft.com/office/drawing/2014/main" id="{7502CD5E-6482-42D5-9CFD-22C6634FB5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90031"/>
            <a:ext cx="9144000" cy="5283047"/>
          </a:xfrm>
          <a:prstGeom prst="rect">
            <a:avLst/>
          </a:prstGeom>
        </p:spPr>
      </p:pic>
      <p:sp>
        <p:nvSpPr>
          <p:cNvPr id="9" name="Rectangle 8">
            <a:extLst>
              <a:ext uri="{FF2B5EF4-FFF2-40B4-BE49-F238E27FC236}">
                <a16:creationId xmlns:a16="http://schemas.microsoft.com/office/drawing/2014/main" id="{74F3D327-B778-43AD-BB0B-DA3C9887DB35}"/>
              </a:ext>
            </a:extLst>
          </p:cNvPr>
          <p:cNvSpPr/>
          <p:nvPr/>
        </p:nvSpPr>
        <p:spPr>
          <a:xfrm>
            <a:off x="0" y="5791200"/>
            <a:ext cx="3419061" cy="293138"/>
          </a:xfrm>
          <a:prstGeom prst="rect">
            <a:avLst/>
          </a:prstGeom>
          <a:noFill/>
          <a:ln w="25400">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28345E3-E308-4C87-ABB8-C3D559C8A77A}"/>
              </a:ext>
            </a:extLst>
          </p:cNvPr>
          <p:cNvSpPr/>
          <p:nvPr/>
        </p:nvSpPr>
        <p:spPr>
          <a:xfrm>
            <a:off x="6824870" y="2146852"/>
            <a:ext cx="1391478" cy="2186609"/>
          </a:xfrm>
          <a:prstGeom prst="rect">
            <a:avLst/>
          </a:prstGeom>
          <a:noFill/>
          <a:ln w="25400">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3DBCFF5-6E35-451D-B30A-4A87AF6289F9}"/>
              </a:ext>
            </a:extLst>
          </p:cNvPr>
          <p:cNvSpPr txBox="1"/>
          <p:nvPr/>
        </p:nvSpPr>
        <p:spPr>
          <a:xfrm>
            <a:off x="1876507" y="2002592"/>
            <a:ext cx="4262511" cy="646331"/>
          </a:xfrm>
          <a:prstGeom prst="rect">
            <a:avLst/>
          </a:prstGeom>
          <a:noFill/>
        </p:spPr>
        <p:txBody>
          <a:bodyPr wrap="square" rtlCol="0">
            <a:spAutoFit/>
          </a:bodyPr>
          <a:lstStyle/>
          <a:p>
            <a:r>
              <a:rPr lang="en-US" altLang="zh-CN" sz="1200" b="1" dirty="0"/>
              <a:t>h-index: </a:t>
            </a:r>
            <a:r>
              <a:rPr lang="zh-CN" altLang="en-US" sz="1200" b="1" dirty="0"/>
              <a:t>描述科研工作者及科研领域的学术表现。在某个时间窗口刊载的全部论文中最多有</a:t>
            </a:r>
            <a:r>
              <a:rPr lang="en-US" altLang="zh-CN" sz="1200" b="1" dirty="0"/>
              <a:t>h</a:t>
            </a:r>
            <a:r>
              <a:rPr lang="zh-CN" altLang="en-US" sz="1200" b="1" dirty="0"/>
              <a:t>篇论文的被引频次至少为</a:t>
            </a:r>
            <a:r>
              <a:rPr lang="en-US" altLang="zh-CN" sz="1200" b="1" dirty="0"/>
              <a:t>h</a:t>
            </a:r>
            <a:r>
              <a:rPr lang="zh-CN" altLang="en-US" sz="1200" b="1" dirty="0"/>
              <a:t>次</a:t>
            </a:r>
            <a:endParaRPr lang="en-US" sz="1200" b="1" dirty="0"/>
          </a:p>
        </p:txBody>
      </p:sp>
      <p:sp>
        <p:nvSpPr>
          <p:cNvPr id="16" name="Rectangle 15">
            <a:extLst>
              <a:ext uri="{FF2B5EF4-FFF2-40B4-BE49-F238E27FC236}">
                <a16:creationId xmlns:a16="http://schemas.microsoft.com/office/drawing/2014/main" id="{9D9BE954-B441-4D13-A7C2-FE580745559B}"/>
              </a:ext>
            </a:extLst>
          </p:cNvPr>
          <p:cNvSpPr/>
          <p:nvPr/>
        </p:nvSpPr>
        <p:spPr>
          <a:xfrm>
            <a:off x="8348870" y="3127513"/>
            <a:ext cx="795130" cy="410817"/>
          </a:xfrm>
          <a:prstGeom prst="rect">
            <a:avLst/>
          </a:prstGeom>
          <a:noFill/>
          <a:ln w="25400">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18190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F8CAB0C-3DA2-4175-A99A-98570387220F}"/>
              </a:ext>
            </a:extLst>
          </p:cNvPr>
          <p:cNvSpPr txBox="1">
            <a:spLocks/>
          </p:cNvSpPr>
          <p:nvPr/>
        </p:nvSpPr>
        <p:spPr>
          <a:xfrm>
            <a:off x="268051" y="412358"/>
            <a:ext cx="8238319" cy="4186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i="0" kern="1200" baseline="0">
                <a:solidFill>
                  <a:schemeClr val="accent1"/>
                </a:solidFill>
                <a:latin typeface="Verdana" panose="020B0604030504040204" pitchFamily="34" charset="0"/>
                <a:ea typeface="微软雅黑" panose="020B0503020204020204" pitchFamily="34" charset="-122"/>
                <a:cs typeface="Verdana" panose="020B0604030504040204" pitchFamily="34" charset="0"/>
              </a:defRPr>
            </a:lvl1pPr>
          </a:lstStyle>
          <a:p>
            <a:r>
              <a:rPr lang="zh-CN" altLang="en-US" dirty="0">
                <a:latin typeface="微软雅黑 Light" panose="020B0502040204020203" pitchFamily="34" charset="-122"/>
                <a:ea typeface="微软雅黑 Light" panose="020B0502040204020203" pitchFamily="34" charset="-122"/>
              </a:rPr>
              <a:t>搜索 </a:t>
            </a:r>
            <a:r>
              <a:rPr lang="en-US" altLang="zh-CN" dirty="0">
                <a:latin typeface="微软雅黑 Light" panose="020B0502040204020203" pitchFamily="34" charset="-122"/>
                <a:ea typeface="微软雅黑 Light" panose="020B0502040204020203" pitchFamily="34" charset="-122"/>
              </a:rPr>
              <a:t>– </a:t>
            </a:r>
            <a:r>
              <a:rPr lang="zh-CN" altLang="en-US" dirty="0">
                <a:latin typeface="微软雅黑 Light" panose="020B0502040204020203" pitchFamily="34" charset="-122"/>
                <a:ea typeface="微软雅黑 Light" panose="020B0502040204020203" pitchFamily="34" charset="-122"/>
              </a:rPr>
              <a:t>作者搜索</a:t>
            </a:r>
            <a:endParaRPr lang="en-US" dirty="0">
              <a:latin typeface="微软雅黑 Light" panose="020B0502040204020203" pitchFamily="34" charset="-122"/>
              <a:ea typeface="微软雅黑 Light" panose="020B0502040204020203" pitchFamily="34" charset="-122"/>
            </a:endParaRPr>
          </a:p>
        </p:txBody>
      </p:sp>
      <p:pic>
        <p:nvPicPr>
          <p:cNvPr id="3" name="Picture 2">
            <a:extLst>
              <a:ext uri="{FF2B5EF4-FFF2-40B4-BE49-F238E27FC236}">
                <a16:creationId xmlns:a16="http://schemas.microsoft.com/office/drawing/2014/main" id="{698C760C-29B3-4F59-A6E3-0461F068FD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68603"/>
            <a:ext cx="9144000" cy="4790954"/>
          </a:xfrm>
          <a:prstGeom prst="rect">
            <a:avLst/>
          </a:prstGeom>
        </p:spPr>
      </p:pic>
      <p:pic>
        <p:nvPicPr>
          <p:cNvPr id="6" name="Picture 5">
            <a:extLst>
              <a:ext uri="{FF2B5EF4-FFF2-40B4-BE49-F238E27FC236}">
                <a16:creationId xmlns:a16="http://schemas.microsoft.com/office/drawing/2014/main" id="{3E3FED98-0D82-4F39-A881-223096F069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54687"/>
            <a:ext cx="9144000" cy="4790955"/>
          </a:xfrm>
          <a:prstGeom prst="rect">
            <a:avLst/>
          </a:prstGeom>
        </p:spPr>
      </p:pic>
    </p:spTree>
    <p:extLst>
      <p:ext uri="{BB962C8B-B14F-4D97-AF65-F5344CB8AC3E}">
        <p14:creationId xmlns:p14="http://schemas.microsoft.com/office/powerpoint/2010/main" val="20881685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9186DD4-9A6A-4E19-A2F9-B2BD9DF80C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27" y="373489"/>
            <a:ext cx="9089000" cy="6816750"/>
          </a:xfrm>
          <a:prstGeom prst="rect">
            <a:avLst/>
          </a:prstGeom>
        </p:spPr>
      </p:pic>
      <p:sp>
        <p:nvSpPr>
          <p:cNvPr id="9" name="TextBox 8">
            <a:extLst>
              <a:ext uri="{FF2B5EF4-FFF2-40B4-BE49-F238E27FC236}">
                <a16:creationId xmlns:a16="http://schemas.microsoft.com/office/drawing/2014/main" id="{4780DB96-BFBC-4D4A-B10B-16715171D5B6}"/>
              </a:ext>
            </a:extLst>
          </p:cNvPr>
          <p:cNvSpPr txBox="1"/>
          <p:nvPr/>
        </p:nvSpPr>
        <p:spPr>
          <a:xfrm>
            <a:off x="431075" y="4228691"/>
            <a:ext cx="979714"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3565A"/>
                </a:solidFill>
                <a:effectLst/>
                <a:uLnTx/>
                <a:uFillTx/>
                <a:latin typeface="Arial" panose="020B0604020202020204" pitchFamily="34" charset="0"/>
                <a:ea typeface="微软雅黑 Light"/>
                <a:cs typeface="Arial" panose="020B0604020202020204" pitchFamily="34" charset="0"/>
              </a:rPr>
              <a:t>5000+</a:t>
            </a:r>
            <a:br>
              <a:rPr kumimoji="0" lang="en-US" sz="1800" b="0" i="0" u="none" strike="noStrike" kern="1200" cap="none" spc="0" normalizeH="0" baseline="0" noProof="0" dirty="0">
                <a:ln>
                  <a:noFill/>
                </a:ln>
                <a:solidFill>
                  <a:srgbClr val="53565A"/>
                </a:solidFill>
                <a:effectLst/>
                <a:uLnTx/>
                <a:uFillTx/>
                <a:latin typeface="Verdana"/>
                <a:ea typeface="微软雅黑 Light"/>
                <a:cs typeface="+mn-cs"/>
              </a:rPr>
            </a:br>
            <a:r>
              <a:rPr kumimoji="0" lang="en-US" sz="1000" b="0" i="0" u="none" strike="noStrike" kern="1200" cap="none" spc="0" normalizeH="0" baseline="0" noProof="0" dirty="0">
                <a:ln>
                  <a:noFill/>
                </a:ln>
                <a:solidFill>
                  <a:srgbClr val="53565A"/>
                </a:solidFill>
                <a:effectLst/>
                <a:uLnTx/>
                <a:uFillTx/>
                <a:latin typeface="Verdana"/>
                <a:ea typeface="微软雅黑 Light"/>
                <a:cs typeface="+mn-cs"/>
              </a:rPr>
              <a:t>Publishers</a:t>
            </a:r>
          </a:p>
        </p:txBody>
      </p:sp>
      <p:sp>
        <p:nvSpPr>
          <p:cNvPr id="10" name="TextBox 9">
            <a:extLst>
              <a:ext uri="{FF2B5EF4-FFF2-40B4-BE49-F238E27FC236}">
                <a16:creationId xmlns:a16="http://schemas.microsoft.com/office/drawing/2014/main" id="{FA02E438-13FA-854B-9529-51B035ABF348}"/>
              </a:ext>
            </a:extLst>
          </p:cNvPr>
          <p:cNvSpPr txBox="1"/>
          <p:nvPr/>
        </p:nvSpPr>
        <p:spPr>
          <a:xfrm>
            <a:off x="1770018" y="3203257"/>
            <a:ext cx="97971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3565A"/>
                </a:solidFill>
                <a:effectLst/>
                <a:uLnTx/>
                <a:uFillTx/>
                <a:latin typeface="Arial" panose="020B0604020202020204" pitchFamily="34" charset="0"/>
                <a:ea typeface="微软雅黑 Light"/>
                <a:cs typeface="Arial" panose="020B0604020202020204" pitchFamily="34" charset="0"/>
              </a:rPr>
              <a:t>22,800+</a:t>
            </a:r>
            <a:br>
              <a:rPr kumimoji="0" lang="en-US" sz="1000" b="0" i="0" u="none" strike="noStrike" kern="1200" cap="none" spc="0" normalizeH="0" baseline="0" noProof="0" dirty="0">
                <a:ln>
                  <a:noFill/>
                </a:ln>
                <a:solidFill>
                  <a:srgbClr val="53565A"/>
                </a:solidFill>
                <a:effectLst/>
                <a:uLnTx/>
                <a:uFillTx/>
                <a:latin typeface="Arial" panose="020B0604020202020204" pitchFamily="34" charset="0"/>
                <a:ea typeface="微软雅黑 Light"/>
                <a:cs typeface="Arial" panose="020B0604020202020204" pitchFamily="34" charset="0"/>
              </a:rPr>
            </a:br>
            <a:r>
              <a:rPr kumimoji="0" lang="en-US" sz="1000" b="0" i="0" u="none" strike="noStrike" kern="1200" cap="none" spc="0" normalizeH="0" baseline="0" noProof="0" dirty="0">
                <a:ln>
                  <a:noFill/>
                </a:ln>
                <a:solidFill>
                  <a:srgbClr val="53565A"/>
                </a:solidFill>
                <a:effectLst/>
                <a:uLnTx/>
                <a:uFillTx/>
                <a:latin typeface="Arial" panose="020B0604020202020204" pitchFamily="34" charset="0"/>
                <a:ea typeface="微软雅黑 Light"/>
                <a:cs typeface="Arial" panose="020B0604020202020204" pitchFamily="34" charset="0"/>
              </a:rPr>
              <a:t>Serial titles</a:t>
            </a:r>
            <a:endParaRPr kumimoji="0" lang="en-US" sz="1000" b="0" i="0" u="none" strike="noStrike" kern="1200" cap="none" spc="0" normalizeH="0" baseline="0" noProof="0" dirty="0">
              <a:ln>
                <a:noFill/>
              </a:ln>
              <a:solidFill>
                <a:srgbClr val="53565A"/>
              </a:solidFill>
              <a:effectLst/>
              <a:uLnTx/>
              <a:uFillTx/>
              <a:latin typeface="Verdana"/>
              <a:ea typeface="微软雅黑 Light"/>
              <a:cs typeface="+mn-cs"/>
            </a:endParaRPr>
          </a:p>
        </p:txBody>
      </p:sp>
      <p:sp>
        <p:nvSpPr>
          <p:cNvPr id="11" name="TextBox 10">
            <a:extLst>
              <a:ext uri="{FF2B5EF4-FFF2-40B4-BE49-F238E27FC236}">
                <a16:creationId xmlns:a16="http://schemas.microsoft.com/office/drawing/2014/main" id="{C33FE44B-79C3-FF4F-B719-967AC2FCA25D}"/>
              </a:ext>
            </a:extLst>
          </p:cNvPr>
          <p:cNvSpPr txBox="1"/>
          <p:nvPr/>
        </p:nvSpPr>
        <p:spPr>
          <a:xfrm>
            <a:off x="1853991" y="3947839"/>
            <a:ext cx="979714"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3565A"/>
                </a:solidFill>
                <a:effectLst/>
                <a:uLnTx/>
                <a:uFillTx/>
                <a:latin typeface="Arial" panose="020B0604020202020204" pitchFamily="34" charset="0"/>
                <a:ea typeface="微软雅黑 Light"/>
                <a:cs typeface="Arial" panose="020B0604020202020204" pitchFamily="34" charset="0"/>
              </a:rPr>
              <a:t>150,000+</a:t>
            </a:r>
            <a:br>
              <a:rPr kumimoji="0" lang="en-US" sz="1000" b="0" i="0" u="none" strike="noStrike" kern="1200" cap="none" spc="0" normalizeH="0" baseline="0" noProof="0" dirty="0">
                <a:ln>
                  <a:noFill/>
                </a:ln>
                <a:solidFill>
                  <a:srgbClr val="53565A"/>
                </a:solidFill>
                <a:effectLst/>
                <a:uLnTx/>
                <a:uFillTx/>
                <a:latin typeface="Arial" panose="020B0604020202020204" pitchFamily="34" charset="0"/>
                <a:ea typeface="微软雅黑 Light"/>
                <a:cs typeface="Arial" panose="020B0604020202020204" pitchFamily="34" charset="0"/>
              </a:rPr>
            </a:br>
            <a:r>
              <a:rPr kumimoji="0" lang="en-US" sz="1000" b="0" i="0" u="none" strike="noStrike" kern="1200" cap="none" spc="0" normalizeH="0" baseline="0" noProof="0" dirty="0">
                <a:ln>
                  <a:noFill/>
                </a:ln>
                <a:solidFill>
                  <a:srgbClr val="53565A"/>
                </a:solidFill>
                <a:effectLst/>
                <a:uLnTx/>
                <a:uFillTx/>
                <a:latin typeface="Arial" panose="020B0604020202020204" pitchFamily="34" charset="0"/>
                <a:ea typeface="微软雅黑 Light"/>
                <a:cs typeface="Arial" panose="020B0604020202020204" pitchFamily="34" charset="0"/>
              </a:rPr>
              <a:t>Books</a:t>
            </a:r>
            <a:endParaRPr kumimoji="0" lang="en-US" sz="1000" b="0" i="0" u="none" strike="noStrike" kern="1200" cap="none" spc="0" normalizeH="0" baseline="0" noProof="0" dirty="0">
              <a:ln>
                <a:noFill/>
              </a:ln>
              <a:solidFill>
                <a:srgbClr val="53565A"/>
              </a:solidFill>
              <a:effectLst/>
              <a:uLnTx/>
              <a:uFillTx/>
              <a:latin typeface="Verdana"/>
              <a:ea typeface="微软雅黑 Light"/>
              <a:cs typeface="+mn-cs"/>
            </a:endParaRPr>
          </a:p>
        </p:txBody>
      </p:sp>
      <p:sp>
        <p:nvSpPr>
          <p:cNvPr id="12" name="TextBox 11">
            <a:extLst>
              <a:ext uri="{FF2B5EF4-FFF2-40B4-BE49-F238E27FC236}">
                <a16:creationId xmlns:a16="http://schemas.microsoft.com/office/drawing/2014/main" id="{D10A0D69-50C7-A24C-ACD0-0208BA892180}"/>
              </a:ext>
            </a:extLst>
          </p:cNvPr>
          <p:cNvSpPr txBox="1"/>
          <p:nvPr/>
        </p:nvSpPr>
        <p:spPr>
          <a:xfrm>
            <a:off x="3749040" y="2250588"/>
            <a:ext cx="1169126"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3565A"/>
                </a:solidFill>
                <a:effectLst/>
                <a:uLnTx/>
                <a:uFillTx/>
                <a:latin typeface="Arial" panose="020B0604020202020204" pitchFamily="34" charset="0"/>
                <a:ea typeface="微软雅黑 Light"/>
                <a:cs typeface="Arial" panose="020B0604020202020204" pitchFamily="34" charset="0"/>
              </a:rPr>
              <a:t>70 million</a:t>
            </a:r>
            <a:br>
              <a:rPr kumimoji="0" lang="en-US" sz="1800" b="0" i="0" u="none" strike="noStrike" kern="1200" cap="none" spc="0" normalizeH="0" baseline="0" noProof="0" dirty="0">
                <a:ln>
                  <a:noFill/>
                </a:ln>
                <a:solidFill>
                  <a:srgbClr val="53565A"/>
                </a:solidFill>
                <a:effectLst/>
                <a:uLnTx/>
                <a:uFillTx/>
                <a:latin typeface="Verdana"/>
                <a:ea typeface="微软雅黑 Light"/>
                <a:cs typeface="+mn-cs"/>
              </a:rPr>
            </a:br>
            <a:r>
              <a:rPr kumimoji="0" lang="en-US" sz="1000" b="0" i="0" u="none" strike="noStrike" kern="1200" cap="none" spc="0" normalizeH="0" baseline="0" noProof="0" dirty="0">
                <a:ln>
                  <a:noFill/>
                </a:ln>
                <a:solidFill>
                  <a:srgbClr val="53565A"/>
                </a:solidFill>
                <a:effectLst/>
                <a:uLnTx/>
                <a:uFillTx/>
                <a:latin typeface="Verdana"/>
                <a:ea typeface="微软雅黑 Light"/>
                <a:cs typeface="+mn-cs"/>
              </a:rPr>
              <a:t>Items</a:t>
            </a:r>
          </a:p>
        </p:txBody>
      </p:sp>
      <p:sp>
        <p:nvSpPr>
          <p:cNvPr id="15" name="TextBox 14">
            <a:extLst>
              <a:ext uri="{FF2B5EF4-FFF2-40B4-BE49-F238E27FC236}">
                <a16:creationId xmlns:a16="http://schemas.microsoft.com/office/drawing/2014/main" id="{638670E7-F907-3544-A5B4-6D7FC738DEB3}"/>
              </a:ext>
            </a:extLst>
          </p:cNvPr>
          <p:cNvSpPr txBox="1"/>
          <p:nvPr/>
        </p:nvSpPr>
        <p:spPr>
          <a:xfrm>
            <a:off x="2743200" y="4575777"/>
            <a:ext cx="1169126"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3565A"/>
                </a:solidFill>
                <a:effectLst/>
                <a:uLnTx/>
                <a:uFillTx/>
                <a:latin typeface="Arial" panose="020B0604020202020204" pitchFamily="34" charset="0"/>
                <a:ea typeface="微软雅黑 Light"/>
                <a:cs typeface="Arial" panose="020B0604020202020204" pitchFamily="34" charset="0"/>
              </a:rPr>
              <a:t>~70,000</a:t>
            </a:r>
            <a:br>
              <a:rPr kumimoji="0" lang="en-US" sz="1800" b="0" i="0" u="none" strike="noStrike" kern="1200" cap="none" spc="0" normalizeH="0" baseline="0" noProof="0" dirty="0">
                <a:ln>
                  <a:noFill/>
                </a:ln>
                <a:solidFill>
                  <a:srgbClr val="53565A"/>
                </a:solidFill>
                <a:effectLst/>
                <a:uLnTx/>
                <a:uFillTx/>
                <a:latin typeface="Verdana"/>
                <a:ea typeface="微软雅黑 Light"/>
                <a:cs typeface="+mn-cs"/>
              </a:rPr>
            </a:br>
            <a:r>
              <a:rPr kumimoji="0" lang="en-US" sz="1000" b="0" i="0" u="none" strike="noStrike" kern="1200" cap="none" spc="0" normalizeH="0" baseline="0" noProof="0" dirty="0">
                <a:ln>
                  <a:noFill/>
                </a:ln>
                <a:solidFill>
                  <a:srgbClr val="53565A"/>
                </a:solidFill>
                <a:effectLst/>
                <a:uLnTx/>
                <a:uFillTx/>
                <a:latin typeface="Verdana"/>
                <a:ea typeface="微软雅黑 Light"/>
                <a:cs typeface="+mn-cs"/>
              </a:rPr>
              <a:t>Affiliation Profiles</a:t>
            </a:r>
          </a:p>
        </p:txBody>
      </p:sp>
      <p:sp>
        <p:nvSpPr>
          <p:cNvPr id="16" name="TextBox 15">
            <a:extLst>
              <a:ext uri="{FF2B5EF4-FFF2-40B4-BE49-F238E27FC236}">
                <a16:creationId xmlns:a16="http://schemas.microsoft.com/office/drawing/2014/main" id="{153D5A93-EE53-784E-B100-BDB0E4AAD007}"/>
              </a:ext>
            </a:extLst>
          </p:cNvPr>
          <p:cNvSpPr txBox="1"/>
          <p:nvPr/>
        </p:nvSpPr>
        <p:spPr>
          <a:xfrm>
            <a:off x="3272247" y="3328274"/>
            <a:ext cx="217496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Verdana"/>
                <a:ea typeface="微软雅黑 Light"/>
                <a:cs typeface="+mn-cs"/>
              </a:rPr>
              <a:t>1.4 billion cited references</a:t>
            </a:r>
            <a:br>
              <a:rPr kumimoji="0" lang="en-US" sz="1000" b="0" i="0" u="none" strike="noStrike" kern="1200" cap="none" spc="0" normalizeH="0" baseline="0" noProof="0" dirty="0">
                <a:ln>
                  <a:noFill/>
                </a:ln>
                <a:solidFill>
                  <a:prstClr val="white"/>
                </a:solidFill>
                <a:effectLst/>
                <a:uLnTx/>
                <a:uFillTx/>
                <a:latin typeface="Verdana"/>
                <a:ea typeface="微软雅黑 Light"/>
                <a:cs typeface="+mn-cs"/>
              </a:rPr>
            </a:br>
            <a:r>
              <a:rPr kumimoji="0" lang="en-US" sz="1000" b="0" i="0" u="none" strike="noStrike" kern="1200" cap="none" spc="0" normalizeH="0" baseline="0" noProof="0" dirty="0">
                <a:ln>
                  <a:noFill/>
                </a:ln>
                <a:solidFill>
                  <a:prstClr val="white"/>
                </a:solidFill>
                <a:effectLst/>
                <a:uLnTx/>
                <a:uFillTx/>
                <a:latin typeface="Verdana"/>
                <a:ea typeface="微软雅黑 Light"/>
                <a:cs typeface="+mn-cs"/>
              </a:rPr>
              <a:t>dating back to 1970</a:t>
            </a:r>
          </a:p>
        </p:txBody>
      </p:sp>
      <p:pic>
        <p:nvPicPr>
          <p:cNvPr id="18" name="Picture 17">
            <a:extLst>
              <a:ext uri="{FF2B5EF4-FFF2-40B4-BE49-F238E27FC236}">
                <a16:creationId xmlns:a16="http://schemas.microsoft.com/office/drawing/2014/main" id="{8A467A15-C128-A64B-81E4-A111B3CF01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7620" y="3609470"/>
            <a:ext cx="2088750" cy="708051"/>
          </a:xfrm>
          <a:prstGeom prst="rect">
            <a:avLst/>
          </a:prstGeom>
        </p:spPr>
      </p:pic>
      <p:sp>
        <p:nvSpPr>
          <p:cNvPr id="19" name="TextBox 18">
            <a:extLst>
              <a:ext uri="{FF2B5EF4-FFF2-40B4-BE49-F238E27FC236}">
                <a16:creationId xmlns:a16="http://schemas.microsoft.com/office/drawing/2014/main" id="{F6CC4C1A-EC3F-9C4E-98B1-1D3D9411D6C6}"/>
              </a:ext>
            </a:extLst>
          </p:cNvPr>
          <p:cNvSpPr txBox="1"/>
          <p:nvPr/>
        </p:nvSpPr>
        <p:spPr>
          <a:xfrm>
            <a:off x="6758577" y="2471737"/>
            <a:ext cx="192075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3565A"/>
                </a:solidFill>
                <a:effectLst/>
                <a:uLnTx/>
                <a:uFillTx/>
                <a:latin typeface="Arial" panose="020B0604020202020204" pitchFamily="34" charset="0"/>
                <a:ea typeface="微软雅黑 Light"/>
                <a:cs typeface="Arial" panose="020B0604020202020204" pitchFamily="34" charset="0"/>
              </a:rPr>
              <a:t>Identify and analyze which journals to read/submit to</a:t>
            </a:r>
            <a:endParaRPr kumimoji="0" lang="en-US" sz="1000" b="0" i="0" u="none" strike="noStrike" kern="1200" cap="none" spc="0" normalizeH="0" baseline="0" noProof="0" dirty="0">
              <a:ln>
                <a:noFill/>
              </a:ln>
              <a:solidFill>
                <a:srgbClr val="53565A"/>
              </a:solidFill>
              <a:effectLst/>
              <a:uLnTx/>
              <a:uFillTx/>
              <a:latin typeface="Verdana"/>
              <a:ea typeface="微软雅黑 Light"/>
              <a:cs typeface="+mn-cs"/>
            </a:endParaRPr>
          </a:p>
        </p:txBody>
      </p:sp>
      <p:sp>
        <p:nvSpPr>
          <p:cNvPr id="20" name="TextBox 19">
            <a:extLst>
              <a:ext uri="{FF2B5EF4-FFF2-40B4-BE49-F238E27FC236}">
                <a16:creationId xmlns:a16="http://schemas.microsoft.com/office/drawing/2014/main" id="{F8A00460-3A82-D64F-B30D-EFCA542A2A5F}"/>
              </a:ext>
            </a:extLst>
          </p:cNvPr>
          <p:cNvSpPr txBox="1"/>
          <p:nvPr/>
        </p:nvSpPr>
        <p:spPr>
          <a:xfrm>
            <a:off x="6758577" y="2918777"/>
            <a:ext cx="214158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3565A"/>
                </a:solidFill>
                <a:effectLst/>
                <a:uLnTx/>
                <a:uFillTx/>
                <a:latin typeface="Arial" panose="020B0604020202020204" pitchFamily="34" charset="0"/>
                <a:ea typeface="微软雅黑 Light"/>
                <a:cs typeface="Arial" panose="020B0604020202020204" pitchFamily="34" charset="0"/>
              </a:rPr>
              <a:t>Help researchers manage career-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3565A"/>
                </a:solidFill>
                <a:effectLst/>
                <a:uLnTx/>
                <a:uFillTx/>
                <a:latin typeface="Arial" panose="020B0604020202020204" pitchFamily="34" charset="0"/>
                <a:ea typeface="微软雅黑 Light"/>
                <a:cs typeface="Arial" panose="020B0604020202020204" pitchFamily="34" charset="0"/>
              </a:rPr>
              <a:t>citation counts and h-index</a:t>
            </a:r>
            <a:endParaRPr kumimoji="0" lang="en-US" sz="1000" b="0" i="0" u="none" strike="noStrike" kern="1200" cap="none" spc="0" normalizeH="0" baseline="0" noProof="0" dirty="0">
              <a:ln>
                <a:noFill/>
              </a:ln>
              <a:solidFill>
                <a:srgbClr val="53565A"/>
              </a:solidFill>
              <a:effectLst/>
              <a:uLnTx/>
              <a:uFillTx/>
              <a:latin typeface="Verdana"/>
              <a:ea typeface="微软雅黑 Light"/>
              <a:cs typeface="+mn-cs"/>
            </a:endParaRPr>
          </a:p>
        </p:txBody>
      </p:sp>
      <p:sp>
        <p:nvSpPr>
          <p:cNvPr id="21" name="TextBox 20">
            <a:extLst>
              <a:ext uri="{FF2B5EF4-FFF2-40B4-BE49-F238E27FC236}">
                <a16:creationId xmlns:a16="http://schemas.microsoft.com/office/drawing/2014/main" id="{D0BC2AEB-3DF8-904A-8806-A164F679BB61}"/>
              </a:ext>
            </a:extLst>
          </p:cNvPr>
          <p:cNvSpPr txBox="1"/>
          <p:nvPr/>
        </p:nvSpPr>
        <p:spPr>
          <a:xfrm>
            <a:off x="6758577" y="3345497"/>
            <a:ext cx="214158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3565A"/>
                </a:solidFill>
                <a:effectLst/>
                <a:uLnTx/>
                <a:uFillTx/>
                <a:latin typeface="Arial" panose="020B0604020202020204" pitchFamily="34" charset="0"/>
                <a:ea typeface="微软雅黑 Light"/>
                <a:cs typeface="Arial" panose="020B0604020202020204" pitchFamily="34" charset="0"/>
              </a:rPr>
              <a:t>Decide what, where and with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3565A"/>
                </a:solidFill>
                <a:effectLst/>
                <a:uLnTx/>
                <a:uFillTx/>
                <a:latin typeface="Arial" panose="020B0604020202020204" pitchFamily="34" charset="0"/>
                <a:ea typeface="微软雅黑 Light"/>
                <a:cs typeface="Arial" panose="020B0604020202020204" pitchFamily="34" charset="0"/>
              </a:rPr>
              <a:t>whom to collaborate</a:t>
            </a:r>
            <a:endParaRPr kumimoji="0" lang="en-US" sz="1000" b="0" i="0" u="none" strike="noStrike" kern="1200" cap="none" spc="0" normalizeH="0" baseline="0" noProof="0" dirty="0">
              <a:ln>
                <a:noFill/>
              </a:ln>
              <a:solidFill>
                <a:srgbClr val="53565A"/>
              </a:solidFill>
              <a:effectLst/>
              <a:uLnTx/>
              <a:uFillTx/>
              <a:latin typeface="Verdana"/>
              <a:ea typeface="微软雅黑 Light"/>
              <a:cs typeface="+mn-cs"/>
            </a:endParaRPr>
          </a:p>
        </p:txBody>
      </p:sp>
      <p:sp>
        <p:nvSpPr>
          <p:cNvPr id="22" name="TextBox 21">
            <a:extLst>
              <a:ext uri="{FF2B5EF4-FFF2-40B4-BE49-F238E27FC236}">
                <a16:creationId xmlns:a16="http://schemas.microsoft.com/office/drawing/2014/main" id="{D5EC36D5-5FE6-AB49-8FE9-48616869ABB1}"/>
              </a:ext>
            </a:extLst>
          </p:cNvPr>
          <p:cNvSpPr txBox="1"/>
          <p:nvPr/>
        </p:nvSpPr>
        <p:spPr>
          <a:xfrm>
            <a:off x="6758577" y="3792537"/>
            <a:ext cx="214158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3565A"/>
                </a:solidFill>
                <a:effectLst/>
                <a:uLnTx/>
                <a:uFillTx/>
                <a:latin typeface="Arial" panose="020B0604020202020204" pitchFamily="34" charset="0"/>
                <a:ea typeface="微软雅黑 Light"/>
                <a:cs typeface="Arial" panose="020B0604020202020204" pitchFamily="34" charset="0"/>
              </a:rPr>
              <a:t>Track impact of research;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3565A"/>
                </a:solidFill>
                <a:effectLst/>
                <a:uLnTx/>
                <a:uFillTx/>
                <a:latin typeface="Arial" panose="020B0604020202020204" pitchFamily="34" charset="0"/>
                <a:ea typeface="微软雅黑 Light"/>
                <a:cs typeface="Arial" panose="020B0604020202020204" pitchFamily="34" charset="0"/>
              </a:rPr>
              <a:t>monitor global research trends</a:t>
            </a:r>
            <a:endParaRPr kumimoji="0" lang="en-US" sz="1000" b="0" i="0" u="none" strike="noStrike" kern="1200" cap="none" spc="0" normalizeH="0" baseline="0" noProof="0" dirty="0">
              <a:ln>
                <a:noFill/>
              </a:ln>
              <a:solidFill>
                <a:srgbClr val="53565A"/>
              </a:solidFill>
              <a:effectLst/>
              <a:uLnTx/>
              <a:uFillTx/>
              <a:latin typeface="Verdana"/>
              <a:ea typeface="微软雅黑 Light"/>
              <a:cs typeface="+mn-cs"/>
            </a:endParaRPr>
          </a:p>
        </p:txBody>
      </p:sp>
      <p:sp>
        <p:nvSpPr>
          <p:cNvPr id="23" name="TextBox 22">
            <a:extLst>
              <a:ext uri="{FF2B5EF4-FFF2-40B4-BE49-F238E27FC236}">
                <a16:creationId xmlns:a16="http://schemas.microsoft.com/office/drawing/2014/main" id="{7ABAADE9-B3EF-DB44-80E2-AC50B2B76350}"/>
              </a:ext>
            </a:extLst>
          </p:cNvPr>
          <p:cNvSpPr txBox="1"/>
          <p:nvPr/>
        </p:nvSpPr>
        <p:spPr>
          <a:xfrm>
            <a:off x="6758577" y="4231214"/>
            <a:ext cx="214158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3565A"/>
                </a:solidFill>
                <a:effectLst/>
                <a:uLnTx/>
                <a:uFillTx/>
                <a:latin typeface="Arial" panose="020B0604020202020204" pitchFamily="34" charset="0"/>
                <a:ea typeface="微软雅黑 Light"/>
                <a:cs typeface="Arial" panose="020B0604020202020204" pitchFamily="34" charset="0"/>
              </a:rPr>
              <a:t>Find out what already exists 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3565A"/>
                </a:solidFill>
                <a:effectLst/>
                <a:uLnTx/>
                <a:uFillTx/>
                <a:latin typeface="Arial" panose="020B0604020202020204" pitchFamily="34" charset="0"/>
                <a:ea typeface="微软雅黑 Light"/>
                <a:cs typeface="Arial" panose="020B0604020202020204" pitchFamily="34" charset="0"/>
              </a:rPr>
              <a:t>the global world of research</a:t>
            </a:r>
            <a:endParaRPr kumimoji="0" lang="en-US" sz="1000" b="0" i="0" u="none" strike="noStrike" kern="1200" cap="none" spc="0" normalizeH="0" baseline="0" noProof="0" dirty="0">
              <a:ln>
                <a:noFill/>
              </a:ln>
              <a:solidFill>
                <a:srgbClr val="53565A"/>
              </a:solidFill>
              <a:effectLst/>
              <a:uLnTx/>
              <a:uFillTx/>
              <a:latin typeface="Verdana"/>
              <a:ea typeface="微软雅黑 Light"/>
              <a:cs typeface="+mn-cs"/>
            </a:endParaRPr>
          </a:p>
        </p:txBody>
      </p:sp>
      <p:sp>
        <p:nvSpPr>
          <p:cNvPr id="24" name="TextBox 23">
            <a:extLst>
              <a:ext uri="{FF2B5EF4-FFF2-40B4-BE49-F238E27FC236}">
                <a16:creationId xmlns:a16="http://schemas.microsoft.com/office/drawing/2014/main" id="{BCA13E29-216F-B44F-BFC9-B657FF1F5901}"/>
              </a:ext>
            </a:extLst>
          </p:cNvPr>
          <p:cNvSpPr txBox="1"/>
          <p:nvPr/>
        </p:nvSpPr>
        <p:spPr>
          <a:xfrm>
            <a:off x="6758577" y="4645977"/>
            <a:ext cx="214158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3565A"/>
                </a:solidFill>
                <a:effectLst/>
                <a:uLnTx/>
                <a:uFillTx/>
                <a:latin typeface="Arial" panose="020B0604020202020204" pitchFamily="34" charset="0"/>
                <a:ea typeface="微软雅黑 Light"/>
                <a:cs typeface="Arial" panose="020B0604020202020204" pitchFamily="34" charset="0"/>
              </a:rPr>
              <a:t>Determine how to differentiate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3565A"/>
                </a:solidFill>
                <a:effectLst/>
                <a:uLnTx/>
                <a:uFillTx/>
                <a:latin typeface="Arial" panose="020B0604020202020204" pitchFamily="34" charset="0"/>
                <a:ea typeface="微软雅黑 Light"/>
                <a:cs typeface="Arial" panose="020B0604020202020204" pitchFamily="34" charset="0"/>
              </a:rPr>
              <a:t>research topics, find ideas</a:t>
            </a:r>
            <a:endParaRPr kumimoji="0" lang="en-US" sz="1000" b="0" i="0" u="none" strike="noStrike" kern="1200" cap="none" spc="0" normalizeH="0" baseline="0" noProof="0" dirty="0">
              <a:ln>
                <a:noFill/>
              </a:ln>
              <a:solidFill>
                <a:srgbClr val="53565A"/>
              </a:solidFill>
              <a:effectLst/>
              <a:uLnTx/>
              <a:uFillTx/>
              <a:latin typeface="Verdana"/>
              <a:ea typeface="微软雅黑 Light"/>
              <a:cs typeface="+mn-cs"/>
            </a:endParaRPr>
          </a:p>
        </p:txBody>
      </p:sp>
      <p:sp>
        <p:nvSpPr>
          <p:cNvPr id="25" name="Title 1">
            <a:extLst>
              <a:ext uri="{FF2B5EF4-FFF2-40B4-BE49-F238E27FC236}">
                <a16:creationId xmlns:a16="http://schemas.microsoft.com/office/drawing/2014/main" id="{1DECFB18-C82B-4F94-B539-AC08323492BF}"/>
              </a:ext>
            </a:extLst>
          </p:cNvPr>
          <p:cNvSpPr>
            <a:spLocks noGrp="1"/>
          </p:cNvSpPr>
          <p:nvPr>
            <p:ph type="title"/>
          </p:nvPr>
        </p:nvSpPr>
        <p:spPr>
          <a:xfrm>
            <a:off x="431075" y="567985"/>
            <a:ext cx="7954881" cy="418645"/>
          </a:xfrm>
        </p:spPr>
        <p:txBody>
          <a:bodyPr/>
          <a:lstStyle/>
          <a:p>
            <a:r>
              <a:rPr lang="en-US" altLang="zh-CN" dirty="0">
                <a:latin typeface="+mn-ea"/>
                <a:ea typeface="+mn-ea"/>
              </a:rPr>
              <a:t>Scopus-</a:t>
            </a:r>
            <a:r>
              <a:rPr lang="zh-CN" altLang="en-US" dirty="0">
                <a:latin typeface="+mn-ea"/>
                <a:ea typeface="+mn-ea"/>
              </a:rPr>
              <a:t>数据量</a:t>
            </a:r>
            <a:endParaRPr lang="en-US" dirty="0">
              <a:latin typeface="+mn-ea"/>
              <a:ea typeface="+mn-ea"/>
            </a:endParaRPr>
          </a:p>
        </p:txBody>
      </p:sp>
      <p:sp>
        <p:nvSpPr>
          <p:cNvPr id="26" name="Rectangle 25">
            <a:extLst>
              <a:ext uri="{FF2B5EF4-FFF2-40B4-BE49-F238E27FC236}">
                <a16:creationId xmlns:a16="http://schemas.microsoft.com/office/drawing/2014/main" id="{25593055-57EF-451B-817F-DD2230F99A9A}"/>
              </a:ext>
            </a:extLst>
          </p:cNvPr>
          <p:cNvSpPr/>
          <p:nvPr/>
        </p:nvSpPr>
        <p:spPr>
          <a:xfrm>
            <a:off x="1234960" y="5917237"/>
            <a:ext cx="6674077" cy="581121"/>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rgbClr val="53565A"/>
                </a:solidFill>
                <a:effectLst/>
                <a:uLnTx/>
                <a:uFillTx/>
                <a:latin typeface="Verdana"/>
                <a:ea typeface="微软雅黑 Light"/>
                <a:cs typeface="+mn-cs"/>
              </a:rPr>
              <a:t>全球最大的同行评议摘要及引文数据库</a:t>
            </a:r>
            <a:endParaRPr kumimoji="0" lang="en-US" altLang="zh-CN" sz="2400" b="1" i="0" u="none" strike="noStrike" kern="1200" cap="none" spc="0" normalizeH="0" baseline="0" noProof="0" dirty="0">
              <a:ln>
                <a:noFill/>
              </a:ln>
              <a:solidFill>
                <a:srgbClr val="53565A"/>
              </a:solidFill>
              <a:effectLst/>
              <a:uLnTx/>
              <a:uFillTx/>
              <a:latin typeface="Verdana"/>
              <a:ea typeface="微软雅黑 Light"/>
              <a:cs typeface="+mn-cs"/>
            </a:endParaRPr>
          </a:p>
        </p:txBody>
      </p:sp>
      <p:sp>
        <p:nvSpPr>
          <p:cNvPr id="27" name="TextBox 26">
            <a:extLst>
              <a:ext uri="{FF2B5EF4-FFF2-40B4-BE49-F238E27FC236}">
                <a16:creationId xmlns:a16="http://schemas.microsoft.com/office/drawing/2014/main" id="{DB496A73-B838-4AAC-94EE-33004BA22D66}"/>
              </a:ext>
            </a:extLst>
          </p:cNvPr>
          <p:cNvSpPr txBox="1"/>
          <p:nvPr/>
        </p:nvSpPr>
        <p:spPr>
          <a:xfrm>
            <a:off x="4794068" y="4575777"/>
            <a:ext cx="1169126" cy="492443"/>
          </a:xfrm>
          <a:prstGeom prst="rect">
            <a:avLst/>
          </a:prstGeom>
          <a:noFill/>
        </p:spPr>
        <p:txBody>
          <a:bodyPr wrap="square" rtlCol="0">
            <a:spAutoFit/>
          </a:bodyPr>
          <a:lstStyle/>
          <a:p>
            <a:pPr algn="ctr"/>
            <a:r>
              <a:rPr lang="en-US" sz="1600" b="1" dirty="0">
                <a:solidFill>
                  <a:schemeClr val="accent3"/>
                </a:solidFill>
                <a:latin typeface="Arial" panose="020B0604020202020204" pitchFamily="34" charset="0"/>
                <a:cs typeface="Arial" panose="020B0604020202020204" pitchFamily="34" charset="0"/>
              </a:rPr>
              <a:t>16 million</a:t>
            </a:r>
            <a:br>
              <a:rPr lang="en-US" dirty="0"/>
            </a:br>
            <a:r>
              <a:rPr lang="en-US" sz="1000" dirty="0"/>
              <a:t>Author profiles</a:t>
            </a:r>
          </a:p>
        </p:txBody>
      </p:sp>
    </p:spTree>
    <p:extLst>
      <p:ext uri="{BB962C8B-B14F-4D97-AF65-F5344CB8AC3E}">
        <p14:creationId xmlns:p14="http://schemas.microsoft.com/office/powerpoint/2010/main" val="42907949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2690568"/>
            <a:ext cx="9144000" cy="1441165"/>
          </a:xfrm>
        </p:spPr>
        <p:txBody>
          <a:bodyPr anchor="ctr"/>
          <a:lstStyle/>
          <a:p>
            <a:pPr algn="ctr"/>
            <a:r>
              <a:rPr lang="zh-CN" altLang="en-US" sz="4000" spc="-230" dirty="0">
                <a:latin typeface="微软雅黑 Light" panose="020B0502040204020203" pitchFamily="34" charset="-122"/>
                <a:ea typeface="微软雅黑 Light" panose="020B0502040204020203" pitchFamily="34" charset="-122"/>
              </a:rPr>
              <a:t>归 属 机 构 搜 索</a:t>
            </a:r>
            <a:endParaRPr lang="en-US" sz="4000" spc="-230" dirty="0">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41624632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F8CAB0C-3DA2-4175-A99A-98570387220F}"/>
              </a:ext>
            </a:extLst>
          </p:cNvPr>
          <p:cNvSpPr txBox="1">
            <a:spLocks/>
          </p:cNvSpPr>
          <p:nvPr/>
        </p:nvSpPr>
        <p:spPr>
          <a:xfrm>
            <a:off x="296186" y="553035"/>
            <a:ext cx="8238319" cy="4186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i="0" kern="1200" baseline="0">
                <a:solidFill>
                  <a:schemeClr val="accent1"/>
                </a:solidFill>
                <a:latin typeface="Verdana" panose="020B0604030504040204" pitchFamily="34" charset="0"/>
                <a:ea typeface="微软雅黑" panose="020B0503020204020204" pitchFamily="34" charset="-122"/>
                <a:cs typeface="Verdana" panose="020B0604030504040204" pitchFamily="34" charset="0"/>
              </a:defRPr>
            </a:lvl1pPr>
          </a:lstStyle>
          <a:p>
            <a:r>
              <a:rPr lang="zh-CN" altLang="en-US" dirty="0">
                <a:latin typeface="微软雅黑 Light" panose="020B0502040204020203" pitchFamily="34" charset="-122"/>
                <a:ea typeface="微软雅黑 Light" panose="020B0502040204020203" pitchFamily="34" charset="-122"/>
              </a:rPr>
              <a:t>搜索 </a:t>
            </a:r>
            <a:r>
              <a:rPr lang="en-US" altLang="zh-CN" dirty="0">
                <a:latin typeface="微软雅黑 Light" panose="020B0502040204020203" pitchFamily="34" charset="-122"/>
                <a:ea typeface="微软雅黑 Light" panose="020B0502040204020203" pitchFamily="34" charset="-122"/>
              </a:rPr>
              <a:t>– </a:t>
            </a:r>
            <a:r>
              <a:rPr lang="zh-CN" altLang="en-US" dirty="0">
                <a:latin typeface="微软雅黑 Light" panose="020B0502040204020203" pitchFamily="34" charset="-122"/>
                <a:ea typeface="微软雅黑 Light" panose="020B0502040204020203" pitchFamily="34" charset="-122"/>
              </a:rPr>
              <a:t>归属机构搜索</a:t>
            </a:r>
            <a:endParaRPr lang="en-US" dirty="0">
              <a:latin typeface="微软雅黑 Light" panose="020B0502040204020203" pitchFamily="34" charset="-122"/>
              <a:ea typeface="微软雅黑 Light" panose="020B0502040204020203" pitchFamily="34" charset="-122"/>
            </a:endParaRPr>
          </a:p>
        </p:txBody>
      </p:sp>
      <p:pic>
        <p:nvPicPr>
          <p:cNvPr id="4" name="Picture 3">
            <a:extLst>
              <a:ext uri="{FF2B5EF4-FFF2-40B4-BE49-F238E27FC236}">
                <a16:creationId xmlns:a16="http://schemas.microsoft.com/office/drawing/2014/main" id="{25F4FA4C-6EDC-4D4F-A68B-7E54AFC080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05910"/>
            <a:ext cx="9144000" cy="4750333"/>
          </a:xfrm>
          <a:prstGeom prst="rect">
            <a:avLst/>
          </a:prstGeom>
        </p:spPr>
      </p:pic>
      <p:sp>
        <p:nvSpPr>
          <p:cNvPr id="8" name="Speech Bubble: Rectangle 7">
            <a:extLst>
              <a:ext uri="{FF2B5EF4-FFF2-40B4-BE49-F238E27FC236}">
                <a16:creationId xmlns:a16="http://schemas.microsoft.com/office/drawing/2014/main" id="{8227943D-508B-44CC-A510-F0229714EB14}"/>
              </a:ext>
            </a:extLst>
          </p:cNvPr>
          <p:cNvSpPr/>
          <p:nvPr/>
        </p:nvSpPr>
        <p:spPr>
          <a:xfrm>
            <a:off x="3850585" y="2567681"/>
            <a:ext cx="1834598" cy="642581"/>
          </a:xfrm>
          <a:prstGeom prst="wedgeRectCallout">
            <a:avLst>
              <a:gd name="adj1" fmla="val -67786"/>
              <a:gd name="adj2" fmla="val 97869"/>
            </a:avLst>
          </a:prstGeom>
          <a:solidFill>
            <a:schemeClr val="accent1"/>
          </a:solidFill>
          <a:ln w="6350" cap="flat" cmpd="sng" algn="ctr">
            <a:noFill/>
            <a:prstDash val="solid"/>
            <a:miter lim="800000"/>
          </a:ln>
          <a:effectLst/>
        </p:spPr>
        <p:txBody>
          <a:bodyPr lIns="305159" tIns="152580" rIns="305159" bIns="15258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600" kern="0" dirty="0">
                <a:solidFill>
                  <a:srgbClr val="FFFFFF"/>
                </a:solidFill>
                <a:latin typeface="Nexus Serif Offc Pro" charset="0"/>
                <a:ea typeface="Nexus Serif Offc Pro" charset="0"/>
                <a:cs typeface="Nexus Serif Offc Pro" charset="0"/>
              </a:rPr>
              <a:t>名称建议功能</a:t>
            </a:r>
            <a:endParaRPr kumimoji="0" lang="en-US" sz="1600" b="0" i="0" u="none" strike="noStrike" kern="0" cap="none" spc="0" normalizeH="0" baseline="0" noProof="0" dirty="0">
              <a:ln>
                <a:noFill/>
              </a:ln>
              <a:solidFill>
                <a:srgbClr val="FFFFFF"/>
              </a:solidFill>
              <a:effectLst/>
              <a:uLnTx/>
              <a:uFillTx/>
              <a:latin typeface="Nexus Serif Offc Pro" charset="0"/>
              <a:ea typeface="Nexus Serif Offc Pro" charset="0"/>
              <a:cs typeface="Nexus Serif Offc Pro" charset="0"/>
            </a:endParaRPr>
          </a:p>
        </p:txBody>
      </p:sp>
    </p:spTree>
    <p:extLst>
      <p:ext uri="{BB962C8B-B14F-4D97-AF65-F5344CB8AC3E}">
        <p14:creationId xmlns:p14="http://schemas.microsoft.com/office/powerpoint/2010/main" val="6183508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F8CAB0C-3DA2-4175-A99A-98570387220F}"/>
              </a:ext>
            </a:extLst>
          </p:cNvPr>
          <p:cNvSpPr txBox="1">
            <a:spLocks/>
          </p:cNvSpPr>
          <p:nvPr/>
        </p:nvSpPr>
        <p:spPr>
          <a:xfrm>
            <a:off x="296186" y="553035"/>
            <a:ext cx="8238319" cy="4186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i="0" kern="1200" baseline="0">
                <a:solidFill>
                  <a:schemeClr val="accent1"/>
                </a:solidFill>
                <a:latin typeface="Verdana" panose="020B0604030504040204" pitchFamily="34" charset="0"/>
                <a:ea typeface="微软雅黑" panose="020B0503020204020204" pitchFamily="34" charset="-122"/>
                <a:cs typeface="Verdana" panose="020B0604030504040204" pitchFamily="34" charset="0"/>
              </a:defRPr>
            </a:lvl1pPr>
          </a:lstStyle>
          <a:p>
            <a:r>
              <a:rPr lang="zh-CN" altLang="en-US" dirty="0">
                <a:latin typeface="微软雅黑 Light" panose="020B0502040204020203" pitchFamily="34" charset="-122"/>
                <a:ea typeface="微软雅黑 Light" panose="020B0502040204020203" pitchFamily="34" charset="-122"/>
              </a:rPr>
              <a:t>搜索 </a:t>
            </a:r>
            <a:r>
              <a:rPr lang="en-US" altLang="zh-CN" dirty="0">
                <a:latin typeface="微软雅黑 Light" panose="020B0502040204020203" pitchFamily="34" charset="-122"/>
                <a:ea typeface="微软雅黑 Light" panose="020B0502040204020203" pitchFamily="34" charset="-122"/>
              </a:rPr>
              <a:t>– </a:t>
            </a:r>
            <a:r>
              <a:rPr lang="zh-CN" altLang="en-US" dirty="0">
                <a:latin typeface="微软雅黑 Light" panose="020B0502040204020203" pitchFamily="34" charset="-122"/>
                <a:ea typeface="微软雅黑 Light" panose="020B0502040204020203" pitchFamily="34" charset="-122"/>
              </a:rPr>
              <a:t>归属机构搜索</a:t>
            </a:r>
            <a:endParaRPr lang="en-US" dirty="0">
              <a:latin typeface="微软雅黑 Light" panose="020B0502040204020203" pitchFamily="34" charset="-122"/>
              <a:ea typeface="微软雅黑 Light" panose="020B0502040204020203" pitchFamily="34" charset="-122"/>
            </a:endParaRPr>
          </a:p>
        </p:txBody>
      </p:sp>
      <p:pic>
        <p:nvPicPr>
          <p:cNvPr id="6" name="Picture 5">
            <a:extLst>
              <a:ext uri="{FF2B5EF4-FFF2-40B4-BE49-F238E27FC236}">
                <a16:creationId xmlns:a16="http://schemas.microsoft.com/office/drawing/2014/main" id="{82E1BE97-3200-4359-B7CD-6D95E1535A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1850"/>
            <a:ext cx="9144000" cy="4608518"/>
          </a:xfrm>
          <a:prstGeom prst="rect">
            <a:avLst/>
          </a:prstGeom>
        </p:spPr>
      </p:pic>
      <p:sp>
        <p:nvSpPr>
          <p:cNvPr id="3" name="Rectangle 2">
            <a:extLst>
              <a:ext uri="{FF2B5EF4-FFF2-40B4-BE49-F238E27FC236}">
                <a16:creationId xmlns:a16="http://schemas.microsoft.com/office/drawing/2014/main" id="{866245A3-3077-4F5F-B4D1-D97CC30C34E3}"/>
              </a:ext>
            </a:extLst>
          </p:cNvPr>
          <p:cNvSpPr/>
          <p:nvPr/>
        </p:nvSpPr>
        <p:spPr>
          <a:xfrm>
            <a:off x="0" y="2555100"/>
            <a:ext cx="3816626" cy="227858"/>
          </a:xfrm>
          <a:prstGeom prst="rect">
            <a:avLst/>
          </a:prstGeom>
          <a:noFill/>
          <a:ln w="25400">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2BEC872-AAD8-431B-A657-95F9D8154351}"/>
              </a:ext>
            </a:extLst>
          </p:cNvPr>
          <p:cNvSpPr/>
          <p:nvPr/>
        </p:nvSpPr>
        <p:spPr>
          <a:xfrm>
            <a:off x="7209183" y="1033671"/>
            <a:ext cx="1192695" cy="1060174"/>
          </a:xfrm>
          <a:prstGeom prst="rect">
            <a:avLst/>
          </a:prstGeom>
          <a:noFill/>
          <a:ln w="25400">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025CD49-3E66-4CA6-8F64-119A2BBD29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71680"/>
            <a:ext cx="9144000" cy="5175672"/>
          </a:xfrm>
          <a:prstGeom prst="rect">
            <a:avLst/>
          </a:prstGeom>
        </p:spPr>
      </p:pic>
      <p:pic>
        <p:nvPicPr>
          <p:cNvPr id="11" name="Picture 10">
            <a:extLst>
              <a:ext uri="{FF2B5EF4-FFF2-40B4-BE49-F238E27FC236}">
                <a16:creationId xmlns:a16="http://schemas.microsoft.com/office/drawing/2014/main" id="{99F9C4F2-F3CE-4F43-9A35-1F845225AD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733345"/>
            <a:ext cx="9144000" cy="4832652"/>
          </a:xfrm>
          <a:prstGeom prst="rect">
            <a:avLst/>
          </a:prstGeom>
        </p:spPr>
      </p:pic>
    </p:spTree>
    <p:extLst>
      <p:ext uri="{BB962C8B-B14F-4D97-AF65-F5344CB8AC3E}">
        <p14:creationId xmlns:p14="http://schemas.microsoft.com/office/powerpoint/2010/main" val="19478802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2690568"/>
            <a:ext cx="9144000" cy="1441165"/>
          </a:xfrm>
        </p:spPr>
        <p:txBody>
          <a:bodyPr anchor="ctr"/>
          <a:lstStyle/>
          <a:p>
            <a:pPr algn="ctr"/>
            <a:r>
              <a:rPr lang="zh-CN" altLang="en-US" sz="4000" spc="-230" dirty="0">
                <a:latin typeface="微软雅黑 Light" panose="020B0502040204020203" pitchFamily="34" charset="-122"/>
                <a:ea typeface="微软雅黑 Light" panose="020B0502040204020203" pitchFamily="34" charset="-122"/>
              </a:rPr>
              <a:t>高 级 搜 索</a:t>
            </a:r>
            <a:endParaRPr lang="en-US" sz="4000" spc="-230" dirty="0">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12584298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latin typeface="+mn-ea"/>
                <a:ea typeface="+mn-ea"/>
              </a:rPr>
              <a:t>搜索 </a:t>
            </a:r>
            <a:r>
              <a:rPr lang="en-US" altLang="zh-CN" dirty="0">
                <a:latin typeface="+mn-ea"/>
                <a:ea typeface="+mn-ea"/>
              </a:rPr>
              <a:t>– </a:t>
            </a:r>
            <a:r>
              <a:rPr lang="zh-CN" altLang="en-US" dirty="0">
                <a:latin typeface="+mn-ea"/>
                <a:ea typeface="+mn-ea"/>
              </a:rPr>
              <a:t>高级搜索</a:t>
            </a:r>
          </a:p>
        </p:txBody>
      </p:sp>
      <p:pic>
        <p:nvPicPr>
          <p:cNvPr id="4" name="Picture 3">
            <a:extLst>
              <a:ext uri="{FF2B5EF4-FFF2-40B4-BE49-F238E27FC236}">
                <a16:creationId xmlns:a16="http://schemas.microsoft.com/office/drawing/2014/main" id="{DD27A909-5647-4BB0-9DB9-8861D99695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47152"/>
            <a:ext cx="9144000" cy="4736653"/>
          </a:xfrm>
          <a:prstGeom prst="rect">
            <a:avLst/>
          </a:prstGeom>
        </p:spPr>
      </p:pic>
      <p:sp>
        <p:nvSpPr>
          <p:cNvPr id="7" name="Rectangle 6">
            <a:extLst>
              <a:ext uri="{FF2B5EF4-FFF2-40B4-BE49-F238E27FC236}">
                <a16:creationId xmlns:a16="http://schemas.microsoft.com/office/drawing/2014/main" id="{D514D96B-D5C1-41E4-A2EB-F75BC6227B0C}"/>
              </a:ext>
            </a:extLst>
          </p:cNvPr>
          <p:cNvSpPr/>
          <p:nvPr/>
        </p:nvSpPr>
        <p:spPr>
          <a:xfrm>
            <a:off x="6940037" y="2416246"/>
            <a:ext cx="2075544" cy="348343"/>
          </a:xfrm>
          <a:prstGeom prst="rect">
            <a:avLst/>
          </a:prstGeom>
          <a:noFill/>
          <a:ln w="25400">
            <a:solidFill>
              <a:srgbClr val="FF0000"/>
            </a:solidFill>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微软雅黑 Light"/>
              <a:cs typeface="+mn-cs"/>
            </a:endParaRPr>
          </a:p>
        </p:txBody>
      </p:sp>
      <p:sp>
        <p:nvSpPr>
          <p:cNvPr id="5" name="Rectangle 4"/>
          <p:cNvSpPr/>
          <p:nvPr/>
        </p:nvSpPr>
        <p:spPr>
          <a:xfrm>
            <a:off x="6940037" y="3735972"/>
            <a:ext cx="2075544" cy="348343"/>
          </a:xfrm>
          <a:prstGeom prst="rect">
            <a:avLst/>
          </a:prstGeom>
          <a:noFill/>
          <a:ln w="25400">
            <a:solidFill>
              <a:srgbClr val="FF0000"/>
            </a:solidFill>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微软雅黑 Light"/>
              <a:cs typeface="+mn-cs"/>
            </a:endParaRPr>
          </a:p>
        </p:txBody>
      </p:sp>
    </p:spTree>
    <p:extLst>
      <p:ext uri="{BB962C8B-B14F-4D97-AF65-F5344CB8AC3E}">
        <p14:creationId xmlns:p14="http://schemas.microsoft.com/office/powerpoint/2010/main" val="17773623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6B1BEAF-B50B-40D8-8C59-10DF2D3871B3}"/>
              </a:ext>
            </a:extLst>
          </p:cNvPr>
          <p:cNvSpPr>
            <a:spLocks noGrp="1"/>
          </p:cNvSpPr>
          <p:nvPr>
            <p:ph type="title"/>
          </p:nvPr>
        </p:nvSpPr>
        <p:spPr>
          <a:xfrm>
            <a:off x="457200" y="705206"/>
            <a:ext cx="8238319" cy="418645"/>
          </a:xfrm>
        </p:spPr>
        <p:txBody>
          <a:bodyPr/>
          <a:lstStyle/>
          <a:p>
            <a:r>
              <a:rPr lang="zh-CN" altLang="en-US" dirty="0">
                <a:latin typeface="+mn-ea"/>
                <a:ea typeface="+mn-ea"/>
              </a:rPr>
              <a:t>搜索 </a:t>
            </a:r>
            <a:r>
              <a:rPr lang="en-US" altLang="zh-CN" dirty="0">
                <a:latin typeface="+mn-ea"/>
                <a:ea typeface="+mn-ea"/>
              </a:rPr>
              <a:t>– </a:t>
            </a:r>
            <a:r>
              <a:rPr lang="zh-CN" altLang="en-US" dirty="0">
                <a:latin typeface="+mn-ea"/>
                <a:ea typeface="+mn-ea"/>
              </a:rPr>
              <a:t>高级搜索</a:t>
            </a:r>
          </a:p>
        </p:txBody>
      </p:sp>
      <p:pic>
        <p:nvPicPr>
          <p:cNvPr id="8" name="Picture 7">
            <a:extLst>
              <a:ext uri="{FF2B5EF4-FFF2-40B4-BE49-F238E27FC236}">
                <a16:creationId xmlns:a16="http://schemas.microsoft.com/office/drawing/2014/main" id="{D0701BFB-054F-4787-8EAF-484C5EE19C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48347"/>
            <a:ext cx="9144000" cy="4889977"/>
          </a:xfrm>
          <a:prstGeom prst="rect">
            <a:avLst/>
          </a:prstGeom>
        </p:spPr>
      </p:pic>
      <p:sp>
        <p:nvSpPr>
          <p:cNvPr id="5" name="Rectangle 4"/>
          <p:cNvSpPr/>
          <p:nvPr/>
        </p:nvSpPr>
        <p:spPr>
          <a:xfrm rot="10800000" flipV="1">
            <a:off x="6811617" y="2650563"/>
            <a:ext cx="477078" cy="278167"/>
          </a:xfrm>
          <a:prstGeom prst="rect">
            <a:avLst/>
          </a:prstGeom>
          <a:noFill/>
          <a:ln w="25400">
            <a:solidFill>
              <a:srgbClr val="FF0000"/>
            </a:solidFill>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微软雅黑 Light"/>
              <a:cs typeface="+mn-cs"/>
            </a:endParaRPr>
          </a:p>
        </p:txBody>
      </p:sp>
      <p:sp>
        <p:nvSpPr>
          <p:cNvPr id="10" name="Rectangle 9">
            <a:extLst>
              <a:ext uri="{FF2B5EF4-FFF2-40B4-BE49-F238E27FC236}">
                <a16:creationId xmlns:a16="http://schemas.microsoft.com/office/drawing/2014/main" id="{B7483FB2-9A67-4007-9EE4-9E970FE25184}"/>
              </a:ext>
            </a:extLst>
          </p:cNvPr>
          <p:cNvSpPr/>
          <p:nvPr/>
        </p:nvSpPr>
        <p:spPr>
          <a:xfrm>
            <a:off x="8825948" y="2606892"/>
            <a:ext cx="291548" cy="321838"/>
          </a:xfrm>
          <a:prstGeom prst="rect">
            <a:avLst/>
          </a:prstGeom>
          <a:noFill/>
          <a:ln w="25400">
            <a:solidFill>
              <a:srgbClr val="FF0000"/>
            </a:solidFill>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微软雅黑 Light"/>
              <a:cs typeface="+mn-cs"/>
            </a:endParaRPr>
          </a:p>
        </p:txBody>
      </p:sp>
      <p:pic>
        <p:nvPicPr>
          <p:cNvPr id="13" name="Picture 12">
            <a:extLst>
              <a:ext uri="{FF2B5EF4-FFF2-40B4-BE49-F238E27FC236}">
                <a16:creationId xmlns:a16="http://schemas.microsoft.com/office/drawing/2014/main" id="{5EBA5D41-9C37-470F-8DA8-FC11B05DBD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1480" y="2432714"/>
            <a:ext cx="1133633" cy="4324954"/>
          </a:xfrm>
          <a:prstGeom prst="rect">
            <a:avLst/>
          </a:prstGeom>
        </p:spPr>
      </p:pic>
    </p:spTree>
    <p:extLst>
      <p:ext uri="{BB962C8B-B14F-4D97-AF65-F5344CB8AC3E}">
        <p14:creationId xmlns:p14="http://schemas.microsoft.com/office/powerpoint/2010/main" val="4107760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099" y="2966548"/>
            <a:ext cx="8514275" cy="662023"/>
          </a:xfrm>
        </p:spPr>
        <p:txBody>
          <a:bodyPr/>
          <a:lstStyle/>
          <a:p>
            <a:pPr algn="ctr"/>
            <a:r>
              <a:rPr lang="zh-CN" altLang="en-US" dirty="0">
                <a:latin typeface="+mn-ea"/>
                <a:ea typeface="+mn-ea"/>
              </a:rPr>
              <a:t>更多运算符及字段代码使用方法介绍：</a:t>
            </a:r>
            <a:br>
              <a:rPr lang="en-US" altLang="zh-CN" dirty="0">
                <a:latin typeface="+mn-ea"/>
                <a:ea typeface="+mn-ea"/>
              </a:rPr>
            </a:br>
            <a:br>
              <a:rPr lang="en-US" u="sng" dirty="0">
                <a:latin typeface="+mn-ea"/>
                <a:ea typeface="+mn-ea"/>
                <a:hlinkClick r:id="rId2"/>
              </a:rPr>
            </a:br>
            <a:r>
              <a:rPr lang="en-US" u="sng" dirty="0">
                <a:latin typeface="+mn-ea"/>
                <a:ea typeface="+mn-ea"/>
              </a:rPr>
              <a:t>https://cn.service.elsevier.com/app/answers/list/c/10546/supporthub/scopus/</a:t>
            </a:r>
            <a:br>
              <a:rPr lang="en-US" dirty="0">
                <a:latin typeface="+mn-ea"/>
                <a:ea typeface="+mn-ea"/>
              </a:rPr>
            </a:br>
            <a:endParaRPr lang="en-US" dirty="0">
              <a:latin typeface="+mn-ea"/>
              <a:ea typeface="+mn-ea"/>
            </a:endParaRPr>
          </a:p>
        </p:txBody>
      </p:sp>
      <p:sp>
        <p:nvSpPr>
          <p:cNvPr id="4" name="Title 1">
            <a:extLst>
              <a:ext uri="{FF2B5EF4-FFF2-40B4-BE49-F238E27FC236}">
                <a16:creationId xmlns:a16="http://schemas.microsoft.com/office/drawing/2014/main" id="{A48493A1-884B-4943-AF19-54BE2928DEB0}"/>
              </a:ext>
            </a:extLst>
          </p:cNvPr>
          <p:cNvSpPr txBox="1">
            <a:spLocks/>
          </p:cNvSpPr>
          <p:nvPr/>
        </p:nvSpPr>
        <p:spPr>
          <a:xfrm>
            <a:off x="457200" y="705206"/>
            <a:ext cx="8238319" cy="4186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i="0" kern="1200" baseline="0">
                <a:solidFill>
                  <a:schemeClr val="accent1"/>
                </a:solidFill>
                <a:latin typeface="Verdana" panose="020B0604030504040204" pitchFamily="34" charset="0"/>
                <a:ea typeface="微软雅黑" panose="020B0503020204020204" pitchFamily="34" charset="-122"/>
                <a:cs typeface="Verdana" panose="020B0604030504040204" pitchFamily="34" charset="0"/>
              </a:defRPr>
            </a:lvl1pPr>
          </a:lstStyle>
          <a:p>
            <a:r>
              <a:rPr lang="zh-CN" altLang="en-US">
                <a:latin typeface="+mn-ea"/>
                <a:ea typeface="+mn-ea"/>
              </a:rPr>
              <a:t>搜索 </a:t>
            </a:r>
            <a:r>
              <a:rPr lang="en-US" altLang="zh-CN">
                <a:latin typeface="+mn-ea"/>
                <a:ea typeface="+mn-ea"/>
              </a:rPr>
              <a:t>– </a:t>
            </a:r>
            <a:r>
              <a:rPr lang="zh-CN" altLang="en-US">
                <a:latin typeface="+mn-ea"/>
                <a:ea typeface="+mn-ea"/>
              </a:rPr>
              <a:t>高级搜索</a:t>
            </a:r>
            <a:endParaRPr lang="zh-CN" altLang="en-US" dirty="0">
              <a:latin typeface="+mn-ea"/>
              <a:ea typeface="+mn-ea"/>
            </a:endParaRPr>
          </a:p>
        </p:txBody>
      </p:sp>
    </p:spTree>
    <p:extLst>
      <p:ext uri="{BB962C8B-B14F-4D97-AF65-F5344CB8AC3E}">
        <p14:creationId xmlns:p14="http://schemas.microsoft.com/office/powerpoint/2010/main" val="6191282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2690568"/>
            <a:ext cx="9144000" cy="1441165"/>
          </a:xfrm>
        </p:spPr>
        <p:txBody>
          <a:bodyPr anchor="ctr"/>
          <a:lstStyle/>
          <a:p>
            <a:pPr algn="ctr"/>
            <a:r>
              <a:rPr lang="zh-CN" altLang="en-US" sz="4000" spc="-230" dirty="0">
                <a:latin typeface="微软雅黑 Light" panose="020B0502040204020203" pitchFamily="34" charset="-122"/>
                <a:ea typeface="微软雅黑 Light" panose="020B0502040204020203" pitchFamily="34" charset="-122"/>
              </a:rPr>
              <a:t>来 源 出 版 物 </a:t>
            </a:r>
            <a:endParaRPr lang="en-US" sz="4000" spc="-230" dirty="0">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21385706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F8CAB0C-3DA2-4175-A99A-98570387220F}"/>
              </a:ext>
            </a:extLst>
          </p:cNvPr>
          <p:cNvSpPr txBox="1">
            <a:spLocks/>
          </p:cNvSpPr>
          <p:nvPr/>
        </p:nvSpPr>
        <p:spPr>
          <a:xfrm>
            <a:off x="141441" y="502790"/>
            <a:ext cx="8238319" cy="4186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i="0" kern="1200" baseline="0">
                <a:solidFill>
                  <a:schemeClr val="accent1"/>
                </a:solidFill>
                <a:latin typeface="Verdana" panose="020B0604030504040204" pitchFamily="34" charset="0"/>
                <a:ea typeface="微软雅黑" panose="020B0503020204020204" pitchFamily="34" charset="-122"/>
                <a:cs typeface="Verdana" panose="020B0604030504040204" pitchFamily="34" charset="0"/>
              </a:defRPr>
            </a:lvl1pPr>
          </a:lstStyle>
          <a:p>
            <a:r>
              <a:rPr lang="zh-CN" altLang="en-US" dirty="0">
                <a:latin typeface="微软雅黑 Light" panose="020B0502040204020203" pitchFamily="34" charset="-122"/>
                <a:ea typeface="微软雅黑 Light" panose="020B0502040204020203" pitchFamily="34" charset="-122"/>
              </a:rPr>
              <a:t>来源出版物 </a:t>
            </a:r>
            <a:r>
              <a:rPr lang="en-US" altLang="zh-CN" dirty="0">
                <a:latin typeface="微软雅黑 Light" panose="020B0502040204020203" pitchFamily="34" charset="-122"/>
                <a:ea typeface="微软雅黑 Light" panose="020B0502040204020203" pitchFamily="34" charset="-122"/>
              </a:rPr>
              <a:t>– </a:t>
            </a:r>
            <a:r>
              <a:rPr lang="zh-CN" altLang="en-US" dirty="0">
                <a:latin typeface="微软雅黑 Light" panose="020B0502040204020203" pitchFamily="34" charset="-122"/>
                <a:ea typeface="微软雅黑 Light" panose="020B0502040204020203" pitchFamily="34" charset="-122"/>
              </a:rPr>
              <a:t>搜索来源出版物</a:t>
            </a:r>
            <a:endParaRPr lang="en-US" dirty="0">
              <a:latin typeface="微软雅黑 Light" panose="020B0502040204020203" pitchFamily="34" charset="-122"/>
              <a:ea typeface="微软雅黑 Light" panose="020B0502040204020203" pitchFamily="34" charset="-122"/>
            </a:endParaRPr>
          </a:p>
        </p:txBody>
      </p:sp>
      <p:pic>
        <p:nvPicPr>
          <p:cNvPr id="4" name="Picture 3">
            <a:extLst>
              <a:ext uri="{FF2B5EF4-FFF2-40B4-BE49-F238E27FC236}">
                <a16:creationId xmlns:a16="http://schemas.microsoft.com/office/drawing/2014/main" id="{86B4F31B-4DD3-43C7-B5A2-2FCFE8F885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42695"/>
            <a:ext cx="9144000" cy="4879809"/>
          </a:xfrm>
          <a:prstGeom prst="rect">
            <a:avLst/>
          </a:prstGeom>
        </p:spPr>
      </p:pic>
      <p:sp>
        <p:nvSpPr>
          <p:cNvPr id="3" name="Rectangle 2">
            <a:extLst>
              <a:ext uri="{FF2B5EF4-FFF2-40B4-BE49-F238E27FC236}">
                <a16:creationId xmlns:a16="http://schemas.microsoft.com/office/drawing/2014/main" id="{D68212F9-DB9E-4515-BC27-CCD72A054DFD}"/>
              </a:ext>
            </a:extLst>
          </p:cNvPr>
          <p:cNvSpPr/>
          <p:nvPr/>
        </p:nvSpPr>
        <p:spPr>
          <a:xfrm>
            <a:off x="0" y="2455525"/>
            <a:ext cx="1537252" cy="348175"/>
          </a:xfrm>
          <a:prstGeom prst="rect">
            <a:avLst/>
          </a:prstGeom>
          <a:noFill/>
          <a:ln w="25400">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71908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74FF7-9A5F-493F-AA1E-6D5DB479AC95}"/>
              </a:ext>
            </a:extLst>
          </p:cNvPr>
          <p:cNvSpPr>
            <a:spLocks noGrp="1"/>
          </p:cNvSpPr>
          <p:nvPr>
            <p:ph type="title"/>
          </p:nvPr>
        </p:nvSpPr>
        <p:spPr>
          <a:xfrm>
            <a:off x="258418" y="537819"/>
            <a:ext cx="8238319" cy="418645"/>
          </a:xfrm>
        </p:spPr>
        <p:txBody>
          <a:bodyPr/>
          <a:lstStyle/>
          <a:p>
            <a:r>
              <a:rPr lang="zh-CN" altLang="en-US" dirty="0">
                <a:latin typeface="微软雅黑 Light" panose="020B0502040204020203" pitchFamily="34" charset="-122"/>
                <a:ea typeface="微软雅黑 Light" panose="020B0502040204020203" pitchFamily="34" charset="-122"/>
              </a:rPr>
              <a:t>来源出版物 </a:t>
            </a:r>
            <a:r>
              <a:rPr lang="en-US" altLang="zh-CN" dirty="0">
                <a:latin typeface="微软雅黑 Light" panose="020B0502040204020203" pitchFamily="34" charset="-122"/>
                <a:ea typeface="微软雅黑 Light" panose="020B0502040204020203" pitchFamily="34" charset="-122"/>
              </a:rPr>
              <a:t>– </a:t>
            </a:r>
            <a:r>
              <a:rPr lang="zh-CN" altLang="en-US" dirty="0">
                <a:latin typeface="微软雅黑 Light" panose="020B0502040204020203" pitchFamily="34" charset="-122"/>
                <a:ea typeface="微软雅黑 Light" panose="020B0502040204020203" pitchFamily="34" charset="-122"/>
              </a:rPr>
              <a:t>搜索来源出版物</a:t>
            </a:r>
            <a:endParaRPr lang="en-US" dirty="0"/>
          </a:p>
        </p:txBody>
      </p:sp>
      <p:pic>
        <p:nvPicPr>
          <p:cNvPr id="5" name="Picture 4">
            <a:extLst>
              <a:ext uri="{FF2B5EF4-FFF2-40B4-BE49-F238E27FC236}">
                <a16:creationId xmlns:a16="http://schemas.microsoft.com/office/drawing/2014/main" id="{08CCA93B-CFCF-449B-ADD9-1B92CF6BA5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45573"/>
            <a:ext cx="9144000" cy="4255963"/>
          </a:xfrm>
          <a:prstGeom prst="rect">
            <a:avLst/>
          </a:prstGeom>
        </p:spPr>
      </p:pic>
    </p:spTree>
    <p:extLst>
      <p:ext uri="{BB962C8B-B14F-4D97-AF65-F5344CB8AC3E}">
        <p14:creationId xmlns:p14="http://schemas.microsoft.com/office/powerpoint/2010/main" val="1031583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753" y="3088853"/>
            <a:ext cx="9141967" cy="3364752"/>
          </a:xfrm>
          <a:prstGeom prst="rect">
            <a:avLst/>
          </a:prstGeom>
        </p:spPr>
      </p:pic>
      <p:sp>
        <p:nvSpPr>
          <p:cNvPr id="37" name="TextBox 36"/>
          <p:cNvSpPr txBox="1"/>
          <p:nvPr/>
        </p:nvSpPr>
        <p:spPr>
          <a:xfrm>
            <a:off x="349250" y="1149231"/>
            <a:ext cx="3983599" cy="1668149"/>
          </a:xfrm>
          <a:prstGeom prst="rect">
            <a:avLst/>
          </a:prstGeom>
          <a:noFill/>
        </p:spPr>
        <p:txBody>
          <a:bodyPr wrap="square" rtlCol="0">
            <a:spAutoFit/>
          </a:bodyPr>
          <a:lstStyle/>
          <a:p>
            <a:pPr marL="287337" marR="0" lvl="1" indent="-285750" algn="l" defTabSz="914400" rtl="0" eaLnBrk="1" fontAlgn="auto" latinLnBrk="0" hangingPunct="1">
              <a:lnSpc>
                <a:spcPct val="150000"/>
              </a:lnSpc>
              <a:spcBef>
                <a:spcPct val="0"/>
              </a:spcBef>
              <a:spcAft>
                <a:spcPts val="0"/>
              </a:spcAft>
              <a:buClrTx/>
              <a:buSzPct val="90000"/>
              <a:buFont typeface="Arial" panose="020B0604020202020204" pitchFamily="34" charset="0"/>
              <a:buChar char="•"/>
              <a:tabLst/>
              <a:defRPr/>
            </a:pPr>
            <a:r>
              <a:rPr kumimoji="0" lang="en-US" sz="1600" b="0" i="0" u="none" strike="noStrike" kern="1200" cap="none" spc="0" normalizeH="0" baseline="0" noProof="0" dirty="0">
                <a:ln>
                  <a:noFill/>
                </a:ln>
                <a:solidFill>
                  <a:srgbClr val="53565A"/>
                </a:solidFill>
                <a:effectLst/>
                <a:uLnTx/>
                <a:uFillTx/>
                <a:latin typeface="微软雅黑 Light"/>
                <a:ea typeface="微软雅黑 Light"/>
                <a:cs typeface="Arial" panose="020B0604020202020204" pitchFamily="34" charset="0"/>
              </a:rPr>
              <a:t>105</a:t>
            </a:r>
            <a:r>
              <a:rPr kumimoji="0" lang="zh-CN" altLang="en-US" sz="1600" b="0" i="0" u="none" strike="noStrike" kern="1200" cap="none" spc="0" normalizeH="0" baseline="0" noProof="0" dirty="0">
                <a:ln>
                  <a:noFill/>
                </a:ln>
                <a:solidFill>
                  <a:srgbClr val="53565A"/>
                </a:solidFill>
                <a:effectLst/>
                <a:uLnTx/>
                <a:uFillTx/>
                <a:latin typeface="微软雅黑 Light"/>
                <a:ea typeface="微软雅黑 Light"/>
                <a:cs typeface="Arial" panose="020B0604020202020204" pitchFamily="34" charset="0"/>
              </a:rPr>
              <a:t>个国家</a:t>
            </a:r>
            <a:endParaRPr kumimoji="0" lang="en-US" sz="1600" b="0" i="0" u="none" strike="noStrike" kern="1200" cap="none" spc="0" normalizeH="0" baseline="0" noProof="0" dirty="0">
              <a:ln>
                <a:noFill/>
              </a:ln>
              <a:solidFill>
                <a:srgbClr val="53565A"/>
              </a:solidFill>
              <a:effectLst/>
              <a:uLnTx/>
              <a:uFillTx/>
              <a:latin typeface="微软雅黑 Light"/>
              <a:ea typeface="微软雅黑 Light"/>
              <a:cs typeface="Arial" panose="020B0604020202020204" pitchFamily="34" charset="0"/>
            </a:endParaRPr>
          </a:p>
          <a:p>
            <a:pPr marL="287337" marR="0" lvl="1" indent="-285750" algn="l" defTabSz="914400" rtl="0" eaLnBrk="1" fontAlgn="auto" latinLnBrk="0" hangingPunct="1">
              <a:lnSpc>
                <a:spcPct val="150000"/>
              </a:lnSpc>
              <a:spcBef>
                <a:spcPct val="0"/>
              </a:spcBef>
              <a:spcAft>
                <a:spcPts val="0"/>
              </a:spcAft>
              <a:buClrTx/>
              <a:buSzPct val="90000"/>
              <a:buFont typeface="Arial" panose="020B0604020202020204" pitchFamily="34" charset="0"/>
              <a:buChar char="•"/>
              <a:tabLst/>
              <a:defRPr/>
            </a:pPr>
            <a:r>
              <a:rPr kumimoji="0" lang="en-US" sz="1600" b="0" i="0" u="none" strike="noStrike" kern="1200" cap="none" spc="0" normalizeH="0" baseline="0" noProof="0" dirty="0">
                <a:ln>
                  <a:noFill/>
                </a:ln>
                <a:solidFill>
                  <a:srgbClr val="53565A"/>
                </a:solidFill>
                <a:effectLst/>
                <a:uLnTx/>
                <a:uFillTx/>
                <a:latin typeface="微软雅黑 Light"/>
                <a:ea typeface="微软雅黑 Light"/>
                <a:cs typeface="+mn-cs"/>
              </a:rPr>
              <a:t>40</a:t>
            </a:r>
            <a:r>
              <a:rPr kumimoji="0" lang="zh-CN" altLang="en-US" sz="1600" b="0" i="0" u="none" strike="noStrike" kern="1200" cap="none" spc="0" normalizeH="0" baseline="0" noProof="0" dirty="0">
                <a:ln>
                  <a:noFill/>
                </a:ln>
                <a:solidFill>
                  <a:srgbClr val="53565A"/>
                </a:solidFill>
                <a:effectLst/>
                <a:uLnTx/>
                <a:uFillTx/>
                <a:latin typeface="微软雅黑 Light"/>
                <a:ea typeface="微软雅黑 Light"/>
                <a:cs typeface="+mn-cs"/>
              </a:rPr>
              <a:t>种语言</a:t>
            </a:r>
            <a:endParaRPr kumimoji="0" lang="en-US" sz="1600" b="1" i="0" u="none" strike="noStrike" kern="1200" cap="none" spc="0" normalizeH="0" baseline="0" noProof="0" dirty="0">
              <a:ln>
                <a:noFill/>
              </a:ln>
              <a:solidFill>
                <a:srgbClr val="53565A"/>
              </a:solidFill>
              <a:effectLst/>
              <a:uLnTx/>
              <a:uFillTx/>
              <a:latin typeface="微软雅黑 Light"/>
              <a:ea typeface="微软雅黑 Light"/>
              <a:cs typeface="Arial" panose="020B0604020202020204" pitchFamily="34" charset="0"/>
            </a:endParaRPr>
          </a:p>
          <a:p>
            <a:pPr marL="287337" marR="0" lvl="1" indent="-285750" algn="l" defTabSz="914400" rtl="0" eaLnBrk="1" fontAlgn="auto" latinLnBrk="0" hangingPunct="1">
              <a:lnSpc>
                <a:spcPct val="150000"/>
              </a:lnSpc>
              <a:spcBef>
                <a:spcPct val="20000"/>
              </a:spcBef>
              <a:spcAft>
                <a:spcPts val="0"/>
              </a:spcAft>
              <a:buClrTx/>
              <a:buSzPct val="90000"/>
              <a:buFont typeface="Arial" panose="020B0604020202020204" pitchFamily="34" charset="0"/>
              <a:buChar char="•"/>
              <a:tabLst/>
              <a:defRPr/>
            </a:pPr>
            <a:r>
              <a:rPr kumimoji="0" lang="zh-CN" altLang="en-US" sz="1600" b="0" i="0" u="none" strike="noStrike" kern="1200" cap="none" spc="0" normalizeH="0" baseline="0" noProof="0" dirty="0">
                <a:ln>
                  <a:noFill/>
                </a:ln>
                <a:solidFill>
                  <a:srgbClr val="53565A"/>
                </a:solidFill>
                <a:effectLst/>
                <a:uLnTx/>
                <a:uFillTx/>
                <a:latin typeface="微软雅黑 Light"/>
                <a:ea typeface="微软雅黑 Light"/>
                <a:cs typeface="+mn-cs"/>
              </a:rPr>
              <a:t>每日更新</a:t>
            </a:r>
            <a:endParaRPr kumimoji="0" lang="en-US" sz="1600" b="0" i="0" u="none" strike="noStrike" kern="1200" cap="none" spc="0" normalizeH="0" baseline="0" noProof="0" dirty="0">
              <a:ln>
                <a:noFill/>
              </a:ln>
              <a:solidFill>
                <a:srgbClr val="53565A"/>
              </a:solidFill>
              <a:effectLst/>
              <a:uLnTx/>
              <a:uFillTx/>
              <a:latin typeface="微软雅黑 Light"/>
              <a:ea typeface="微软雅黑 Light"/>
              <a:cs typeface="+mn-cs"/>
            </a:endParaRPr>
          </a:p>
          <a:p>
            <a:pPr marL="287337" marR="0" lvl="1" indent="-285750" algn="l" defTabSz="914400" rtl="0" eaLnBrk="1" fontAlgn="auto" latinLnBrk="0" hangingPunct="1">
              <a:lnSpc>
                <a:spcPct val="150000"/>
              </a:lnSpc>
              <a:spcBef>
                <a:spcPct val="20000"/>
              </a:spcBef>
              <a:spcAft>
                <a:spcPts val="0"/>
              </a:spcAft>
              <a:buClrTx/>
              <a:buSzPct val="90000"/>
              <a:buFont typeface="Arial" panose="020B0604020202020204" pitchFamily="34" charset="0"/>
              <a:buChar char="•"/>
              <a:tabLst/>
              <a:defRPr/>
            </a:pPr>
            <a:r>
              <a:rPr kumimoji="0" lang="zh-CN" altLang="en-US" sz="1600" b="0" i="0" u="none" strike="noStrike" kern="1200" cap="none" spc="0" normalizeH="0" baseline="0" noProof="0" dirty="0">
                <a:ln>
                  <a:noFill/>
                </a:ln>
                <a:solidFill>
                  <a:srgbClr val="53565A"/>
                </a:solidFill>
                <a:effectLst/>
                <a:uLnTx/>
                <a:uFillTx/>
                <a:latin typeface="微软雅黑 Light"/>
                <a:ea typeface="微软雅黑 Light"/>
                <a:cs typeface="+mn-cs"/>
              </a:rPr>
              <a:t>内容多样</a:t>
            </a:r>
            <a:r>
              <a:rPr kumimoji="0" lang="en-GB" sz="1600" b="0" i="0" u="none" strike="noStrike" kern="1200" cap="none" spc="0" normalizeH="0" baseline="0" noProof="0" dirty="0">
                <a:ln>
                  <a:noFill/>
                </a:ln>
                <a:solidFill>
                  <a:srgbClr val="53565A"/>
                </a:solidFill>
                <a:effectLst/>
                <a:uLnTx/>
                <a:uFillTx/>
                <a:latin typeface="微软雅黑 Light"/>
                <a:ea typeface="微软雅黑 Light"/>
                <a:cs typeface="+mn-cs"/>
              </a:rPr>
              <a:t> (</a:t>
            </a:r>
            <a:r>
              <a:rPr kumimoji="0" lang="zh-CN" altLang="en-US" sz="1600" b="0" i="0" u="none" strike="noStrike" kern="1200" cap="none" spc="0" normalizeH="0" baseline="0" noProof="0" dirty="0">
                <a:ln>
                  <a:noFill/>
                </a:ln>
                <a:solidFill>
                  <a:srgbClr val="53565A"/>
                </a:solidFill>
                <a:effectLst/>
                <a:uLnTx/>
                <a:uFillTx/>
                <a:latin typeface="微软雅黑 Light"/>
                <a:ea typeface="微软雅黑 Light"/>
                <a:cs typeface="+mn-cs"/>
              </a:rPr>
              <a:t>期刊</a:t>
            </a:r>
            <a:r>
              <a:rPr kumimoji="0" lang="en-GB" sz="1600" b="0" i="0" u="none" strike="noStrike" kern="1200" cap="none" spc="0" normalizeH="0" baseline="0" noProof="0" dirty="0">
                <a:ln>
                  <a:noFill/>
                </a:ln>
                <a:solidFill>
                  <a:srgbClr val="53565A"/>
                </a:solidFill>
                <a:effectLst/>
                <a:uLnTx/>
                <a:uFillTx/>
                <a:latin typeface="微软雅黑 Light"/>
                <a:ea typeface="微软雅黑 Light"/>
                <a:cs typeface="+mn-cs"/>
              </a:rPr>
              <a:t>, </a:t>
            </a:r>
            <a:r>
              <a:rPr kumimoji="0" lang="zh-CN" altLang="en-US" sz="1600" b="0" i="0" u="none" strike="noStrike" kern="1200" cap="none" spc="0" normalizeH="0" baseline="0" noProof="0" dirty="0">
                <a:ln>
                  <a:noFill/>
                </a:ln>
                <a:solidFill>
                  <a:srgbClr val="53565A"/>
                </a:solidFill>
                <a:effectLst/>
                <a:uLnTx/>
                <a:uFillTx/>
                <a:latin typeface="微软雅黑 Light"/>
                <a:ea typeface="微软雅黑 Light"/>
                <a:cs typeface="+mn-cs"/>
              </a:rPr>
              <a:t>会议论文</a:t>
            </a:r>
            <a:r>
              <a:rPr kumimoji="0" lang="en-GB" sz="1600" b="0" i="0" u="none" strike="noStrike" kern="1200" cap="none" spc="0" normalizeH="0" baseline="0" noProof="0" dirty="0">
                <a:ln>
                  <a:noFill/>
                </a:ln>
                <a:solidFill>
                  <a:srgbClr val="53565A"/>
                </a:solidFill>
                <a:effectLst/>
                <a:uLnTx/>
                <a:uFillTx/>
                <a:latin typeface="微软雅黑 Light"/>
                <a:ea typeface="微软雅黑 Light"/>
                <a:cs typeface="+mn-cs"/>
              </a:rPr>
              <a:t>, </a:t>
            </a:r>
            <a:r>
              <a:rPr kumimoji="0" lang="zh-CN" altLang="en-US" sz="1600" b="0" i="0" u="none" strike="noStrike" kern="1200" cap="none" spc="0" normalizeH="0" baseline="0" noProof="0" dirty="0">
                <a:ln>
                  <a:noFill/>
                </a:ln>
                <a:solidFill>
                  <a:srgbClr val="53565A"/>
                </a:solidFill>
                <a:effectLst/>
                <a:uLnTx/>
                <a:uFillTx/>
                <a:latin typeface="微软雅黑 Light"/>
                <a:ea typeface="微软雅黑 Light"/>
                <a:cs typeface="+mn-cs"/>
              </a:rPr>
              <a:t>书籍</a:t>
            </a:r>
            <a:r>
              <a:rPr kumimoji="0" lang="en-GB" sz="1600" b="0" i="0" u="none" strike="noStrike" kern="1200" cap="none" spc="0" normalizeH="0" baseline="0" noProof="0" dirty="0">
                <a:ln>
                  <a:noFill/>
                </a:ln>
                <a:solidFill>
                  <a:srgbClr val="53565A"/>
                </a:solidFill>
                <a:effectLst/>
                <a:uLnTx/>
                <a:uFillTx/>
                <a:latin typeface="微软雅黑 Light"/>
                <a:ea typeface="微软雅黑 Light"/>
                <a:cs typeface="+mn-cs"/>
              </a:rPr>
              <a:t>, </a:t>
            </a:r>
            <a:r>
              <a:rPr kumimoji="0" lang="zh-CN" altLang="en-US" sz="1600" b="0" i="0" u="none" strike="noStrike" kern="1200" cap="none" spc="0" normalizeH="0" baseline="0" noProof="0" dirty="0">
                <a:ln>
                  <a:noFill/>
                </a:ln>
                <a:solidFill>
                  <a:srgbClr val="53565A"/>
                </a:solidFill>
                <a:effectLst/>
                <a:uLnTx/>
                <a:uFillTx/>
                <a:latin typeface="微软雅黑 Light"/>
                <a:ea typeface="微软雅黑 Light"/>
                <a:cs typeface="+mn-cs"/>
              </a:rPr>
              <a:t>专利</a:t>
            </a:r>
            <a:r>
              <a:rPr kumimoji="0" lang="en-GB" sz="1600" b="0" i="0" u="none" strike="noStrike" kern="1200" cap="none" spc="0" normalizeH="0" baseline="0" noProof="0" dirty="0">
                <a:ln>
                  <a:noFill/>
                </a:ln>
                <a:solidFill>
                  <a:srgbClr val="53565A"/>
                </a:solidFill>
                <a:effectLst/>
                <a:uLnTx/>
                <a:uFillTx/>
                <a:latin typeface="微软雅黑 Light"/>
                <a:ea typeface="微软雅黑 Light"/>
                <a:cs typeface="+mn-cs"/>
              </a:rPr>
              <a:t>)</a:t>
            </a:r>
            <a:endParaRPr kumimoji="0" lang="en-US" sz="1600" b="0" i="0" u="none" strike="noStrike" kern="1200" cap="none" spc="0" normalizeH="0" baseline="0" noProof="0" dirty="0">
              <a:ln>
                <a:noFill/>
              </a:ln>
              <a:solidFill>
                <a:srgbClr val="53565A"/>
              </a:solidFill>
              <a:effectLst/>
              <a:uLnTx/>
              <a:uFillTx/>
              <a:latin typeface="微软雅黑 Light"/>
              <a:ea typeface="微软雅黑 Light"/>
              <a:cs typeface="+mn-cs"/>
            </a:endParaRPr>
          </a:p>
        </p:txBody>
      </p:sp>
      <p:sp>
        <p:nvSpPr>
          <p:cNvPr id="22" name="TextBox 21"/>
          <p:cNvSpPr txBox="1"/>
          <p:nvPr/>
        </p:nvSpPr>
        <p:spPr>
          <a:xfrm>
            <a:off x="375594" y="6468119"/>
            <a:ext cx="91440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3565A"/>
                </a:solidFill>
                <a:effectLst/>
                <a:uLnTx/>
                <a:uFillTx/>
                <a:latin typeface="Verdana"/>
                <a:ea typeface="微软雅黑 Light"/>
                <a:cs typeface="+mn-cs"/>
              </a:rPr>
              <a:t>Source: </a:t>
            </a:r>
            <a:r>
              <a:rPr kumimoji="0" lang="en-US" sz="1000" b="0" i="0" u="none" strike="noStrike" kern="1200" cap="none" spc="0" normalizeH="0" baseline="0" noProof="0" dirty="0" err="1">
                <a:ln>
                  <a:noFill/>
                </a:ln>
                <a:solidFill>
                  <a:srgbClr val="53565A"/>
                </a:solidFill>
                <a:effectLst/>
                <a:uLnTx/>
                <a:uFillTx/>
                <a:latin typeface="Verdana"/>
                <a:ea typeface="微软雅黑 Light"/>
                <a:cs typeface="+mn-cs"/>
              </a:rPr>
              <a:t>Scopus.com</a:t>
            </a:r>
            <a:r>
              <a:rPr kumimoji="0" lang="en-US" sz="1000" b="0" i="0" u="none" strike="noStrike" kern="1200" cap="none" spc="0" normalizeH="0" baseline="0" noProof="0" dirty="0">
                <a:ln>
                  <a:noFill/>
                </a:ln>
                <a:solidFill>
                  <a:srgbClr val="53565A"/>
                </a:solidFill>
                <a:effectLst/>
                <a:uLnTx/>
                <a:uFillTx/>
                <a:latin typeface="Verdana"/>
                <a:ea typeface="微软雅黑 Light"/>
                <a:cs typeface="+mn-cs"/>
              </a:rPr>
              <a:t>, January 30, 2018</a:t>
            </a:r>
          </a:p>
        </p:txBody>
      </p:sp>
      <p:sp>
        <p:nvSpPr>
          <p:cNvPr id="2" name="TextBox 1">
            <a:extLst>
              <a:ext uri="{FF2B5EF4-FFF2-40B4-BE49-F238E27FC236}">
                <a16:creationId xmlns:a16="http://schemas.microsoft.com/office/drawing/2014/main" id="{832558E2-7FAE-914E-B3A2-91304AB58566}"/>
              </a:ext>
            </a:extLst>
          </p:cNvPr>
          <p:cNvSpPr txBox="1"/>
          <p:nvPr/>
        </p:nvSpPr>
        <p:spPr>
          <a:xfrm>
            <a:off x="1628606" y="3682742"/>
            <a:ext cx="1947833" cy="21544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200" b="1" i="0" u="none" strike="noStrike" kern="1200" cap="none" spc="0" normalizeH="0" baseline="0" noProof="0" dirty="0">
                <a:ln>
                  <a:noFill/>
                </a:ln>
                <a:solidFill>
                  <a:srgbClr val="53565A"/>
                </a:solidFill>
                <a:effectLst/>
                <a:uLnTx/>
                <a:uFillTx/>
                <a:latin typeface="Verdana"/>
                <a:ea typeface="微软雅黑 Light"/>
                <a:cs typeface="+mn-cs"/>
              </a:rPr>
              <a:t>23,507</a:t>
            </a:r>
            <a:br>
              <a:rPr kumimoji="0" lang="en-US" sz="1200" b="1" i="0" u="none" strike="noStrike" kern="1200" cap="none" spc="0" normalizeH="0" baseline="0" noProof="0" dirty="0">
                <a:ln>
                  <a:noFill/>
                </a:ln>
                <a:solidFill>
                  <a:srgbClr val="53565A"/>
                </a:solidFill>
                <a:effectLst/>
                <a:uLnTx/>
                <a:uFillTx/>
                <a:latin typeface="Verdana"/>
                <a:ea typeface="微软雅黑 Light"/>
                <a:cs typeface="+mn-cs"/>
              </a:rPr>
            </a:br>
            <a:r>
              <a:rPr kumimoji="0" lang="en-US" sz="1000" b="0" i="0" u="none" strike="noStrike" kern="1200" cap="none" spc="0" normalizeH="0" baseline="0" noProof="0" dirty="0">
                <a:ln>
                  <a:noFill/>
                </a:ln>
                <a:solidFill>
                  <a:srgbClr val="FF8200"/>
                </a:solidFill>
                <a:effectLst/>
                <a:uLnTx/>
                <a:uFillTx/>
                <a:latin typeface="Verdana"/>
                <a:ea typeface="微软雅黑 Light"/>
                <a:cs typeface="+mn-cs"/>
              </a:rPr>
              <a:t>Peer-reviewed journals</a:t>
            </a: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200" b="1" i="0" u="none" strike="noStrike" kern="1200" cap="none" spc="0" normalizeH="0" baseline="0" noProof="0" dirty="0">
                <a:ln>
                  <a:noFill/>
                </a:ln>
                <a:solidFill>
                  <a:srgbClr val="53565A"/>
                </a:solidFill>
                <a:effectLst/>
                <a:uLnTx/>
                <a:uFillTx/>
                <a:latin typeface="Verdana"/>
                <a:ea typeface="微软雅黑 Light"/>
                <a:cs typeface="+mn-cs"/>
              </a:rPr>
              <a:t>301</a:t>
            </a:r>
            <a:br>
              <a:rPr kumimoji="0" lang="en-US" sz="1200" b="1" i="0" u="none" strike="noStrike" kern="1200" cap="none" spc="0" normalizeH="0" baseline="0" noProof="0" dirty="0">
                <a:ln>
                  <a:noFill/>
                </a:ln>
                <a:solidFill>
                  <a:srgbClr val="53565A"/>
                </a:solidFill>
                <a:effectLst/>
                <a:uLnTx/>
                <a:uFillTx/>
                <a:latin typeface="Verdana"/>
                <a:ea typeface="微软雅黑 Light"/>
                <a:cs typeface="+mn-cs"/>
              </a:rPr>
            </a:br>
            <a:r>
              <a:rPr kumimoji="0" lang="en-US" sz="1000" b="0" i="0" u="none" strike="noStrike" kern="1200" cap="none" spc="0" normalizeH="0" baseline="0" noProof="0" dirty="0">
                <a:ln>
                  <a:noFill/>
                </a:ln>
                <a:solidFill>
                  <a:srgbClr val="FF8200"/>
                </a:solidFill>
                <a:effectLst/>
                <a:uLnTx/>
                <a:uFillTx/>
                <a:latin typeface="Verdana"/>
                <a:ea typeface="微软雅黑 Light"/>
                <a:cs typeface="+mn-cs"/>
              </a:rPr>
              <a:t>Trade journals</a:t>
            </a: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200" b="1" i="0" u="none" strike="noStrike" kern="1200" cap="none" spc="0" normalizeH="0" baseline="0" noProof="0" dirty="0">
                <a:ln>
                  <a:noFill/>
                </a:ln>
                <a:solidFill>
                  <a:srgbClr val="53565A"/>
                </a:solidFill>
                <a:effectLst/>
                <a:uLnTx/>
                <a:uFillTx/>
                <a:latin typeface="Verdana"/>
                <a:ea typeface="微软雅黑 Light"/>
                <a:cs typeface="+mn-cs"/>
              </a:rPr>
              <a:t>3,784</a:t>
            </a:r>
            <a:br>
              <a:rPr kumimoji="0" lang="en-US" sz="1200" b="1" i="0" u="none" strike="noStrike" kern="1200" cap="none" spc="0" normalizeH="0" baseline="0" noProof="0" dirty="0">
                <a:ln>
                  <a:noFill/>
                </a:ln>
                <a:solidFill>
                  <a:srgbClr val="53565A"/>
                </a:solidFill>
                <a:effectLst/>
                <a:uLnTx/>
                <a:uFillTx/>
                <a:latin typeface="Verdana"/>
                <a:ea typeface="微软雅黑 Light"/>
                <a:cs typeface="+mn-cs"/>
              </a:rPr>
            </a:br>
            <a:r>
              <a:rPr kumimoji="0" lang="en-US" sz="1000" b="0" i="0" u="none" strike="noStrike" kern="1200" cap="none" spc="0" normalizeH="0" baseline="0" noProof="0" dirty="0">
                <a:ln>
                  <a:noFill/>
                </a:ln>
                <a:solidFill>
                  <a:srgbClr val="FF8200"/>
                </a:solidFill>
                <a:effectLst/>
                <a:uLnTx/>
                <a:uFillTx/>
                <a:latin typeface="Verdana"/>
                <a:ea typeface="微软雅黑 Light"/>
                <a:cs typeface="+mn-cs"/>
              </a:rPr>
              <a:t>Active Gold Open Access journals</a:t>
            </a: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200" b="1" i="0" u="none" strike="noStrike" kern="1200" cap="none" spc="0" normalizeH="0" baseline="0" noProof="0" dirty="0">
                <a:ln>
                  <a:noFill/>
                </a:ln>
                <a:solidFill>
                  <a:srgbClr val="53565A"/>
                </a:solidFill>
                <a:effectLst/>
                <a:uLnTx/>
                <a:uFillTx/>
                <a:latin typeface="Verdana"/>
                <a:ea typeface="微软雅黑 Light"/>
                <a:cs typeface="+mn-cs"/>
              </a:rPr>
              <a:t>&gt;8,000</a:t>
            </a:r>
            <a:br>
              <a:rPr kumimoji="0" lang="en-US" sz="1200" b="1" i="0" u="none" strike="noStrike" kern="1200" cap="none" spc="0" normalizeH="0" baseline="0" noProof="0" dirty="0">
                <a:ln>
                  <a:noFill/>
                </a:ln>
                <a:solidFill>
                  <a:srgbClr val="53565A"/>
                </a:solidFill>
                <a:effectLst/>
                <a:uLnTx/>
                <a:uFillTx/>
                <a:latin typeface="Verdana"/>
                <a:ea typeface="微软雅黑 Light"/>
                <a:cs typeface="+mn-cs"/>
              </a:rPr>
            </a:br>
            <a:r>
              <a:rPr kumimoji="0" lang="en-US" sz="1000" b="0" i="0" u="none" strike="noStrike" kern="1200" cap="none" spc="0" normalizeH="0" baseline="0" noProof="0" dirty="0">
                <a:ln>
                  <a:noFill/>
                </a:ln>
                <a:solidFill>
                  <a:srgbClr val="FF8200"/>
                </a:solidFill>
                <a:effectLst/>
                <a:uLnTx/>
                <a:uFillTx/>
                <a:latin typeface="Verdana"/>
                <a:ea typeface="微软雅黑 Light"/>
                <a:cs typeface="+mn-cs"/>
              </a:rPr>
              <a:t>Articles in Press</a:t>
            </a: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800" b="0" i="0" u="none" strike="noStrike" kern="1200" cap="none" spc="0" normalizeH="0" baseline="0" noProof="0" dirty="0">
                <a:ln>
                  <a:noFill/>
                </a:ln>
                <a:solidFill>
                  <a:srgbClr val="53565A"/>
                </a:solidFill>
                <a:effectLst/>
                <a:uLnTx/>
                <a:uFillTx/>
                <a:latin typeface="Verdana"/>
                <a:ea typeface="微软雅黑 Light"/>
                <a:cs typeface="+mn-cs"/>
              </a:rPr>
              <a:t>Full metadata, abstracts and cited references</a:t>
            </a:r>
            <a:endParaRPr kumimoji="0" lang="en-US" sz="800" b="0" i="0" u="none" strike="noStrike" kern="1200" cap="none" spc="0" normalizeH="0" baseline="0" noProof="0" dirty="0">
              <a:ln>
                <a:noFill/>
              </a:ln>
              <a:solidFill>
                <a:srgbClr val="FF8200"/>
              </a:solidFill>
              <a:effectLst/>
              <a:uLnTx/>
              <a:uFillTx/>
              <a:latin typeface="Verdana"/>
              <a:ea typeface="微软雅黑 Light"/>
              <a:cs typeface="+mn-cs"/>
            </a:endParaRPr>
          </a:p>
        </p:txBody>
      </p:sp>
      <p:sp>
        <p:nvSpPr>
          <p:cNvPr id="7" name="TextBox 6">
            <a:extLst>
              <a:ext uri="{FF2B5EF4-FFF2-40B4-BE49-F238E27FC236}">
                <a16:creationId xmlns:a16="http://schemas.microsoft.com/office/drawing/2014/main" id="{8FC14970-FE19-894A-87EA-0CE998E74EA9}"/>
              </a:ext>
            </a:extLst>
          </p:cNvPr>
          <p:cNvSpPr txBox="1"/>
          <p:nvPr/>
        </p:nvSpPr>
        <p:spPr>
          <a:xfrm>
            <a:off x="486958" y="3682742"/>
            <a:ext cx="1044255"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53565A"/>
                </a:solidFill>
                <a:effectLst/>
                <a:uLnTx/>
                <a:uFillTx/>
                <a:latin typeface="Verdana"/>
                <a:ea typeface="微软雅黑 Light"/>
                <a:cs typeface="+mn-cs"/>
              </a:rPr>
              <a:t>Physical Sciences </a:t>
            </a:r>
            <a:r>
              <a:rPr kumimoji="0" lang="en-US" sz="1000" b="0" i="0" u="none" strike="noStrike" kern="1200" cap="none" spc="0" normalizeH="0" baseline="0" noProof="0" dirty="0">
                <a:ln>
                  <a:noFill/>
                </a:ln>
                <a:solidFill>
                  <a:srgbClr val="FF8200"/>
                </a:solidFill>
                <a:effectLst/>
                <a:uLnTx/>
                <a:uFillTx/>
                <a:latin typeface="Verdana"/>
                <a:ea typeface="微软雅黑 Light"/>
                <a:cs typeface="+mn-cs"/>
              </a:rPr>
              <a:t>12,263</a:t>
            </a:r>
          </a:p>
        </p:txBody>
      </p:sp>
      <p:sp>
        <p:nvSpPr>
          <p:cNvPr id="8" name="TextBox 7">
            <a:extLst>
              <a:ext uri="{FF2B5EF4-FFF2-40B4-BE49-F238E27FC236}">
                <a16:creationId xmlns:a16="http://schemas.microsoft.com/office/drawing/2014/main" id="{6864FEDC-F8AD-4E49-8F9A-C65C81FB543B}"/>
              </a:ext>
            </a:extLst>
          </p:cNvPr>
          <p:cNvSpPr txBox="1"/>
          <p:nvPr/>
        </p:nvSpPr>
        <p:spPr>
          <a:xfrm>
            <a:off x="486958" y="4337430"/>
            <a:ext cx="1044255"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53565A"/>
                </a:solidFill>
                <a:effectLst/>
                <a:uLnTx/>
                <a:uFillTx/>
                <a:latin typeface="Verdana"/>
                <a:ea typeface="微软雅黑 Light"/>
                <a:cs typeface="+mn-cs"/>
              </a:rPr>
              <a:t>Health Sciences </a:t>
            </a:r>
            <a:r>
              <a:rPr kumimoji="0" lang="en-US" sz="1000" b="0" i="0" u="none" strike="noStrike" kern="1200" cap="none" spc="0" normalizeH="0" baseline="0" noProof="0" dirty="0">
                <a:ln>
                  <a:noFill/>
                </a:ln>
                <a:solidFill>
                  <a:srgbClr val="FF8200"/>
                </a:solidFill>
                <a:effectLst/>
                <a:uLnTx/>
                <a:uFillTx/>
                <a:latin typeface="Verdana"/>
                <a:ea typeface="微软雅黑 Light"/>
                <a:cs typeface="+mn-cs"/>
              </a:rPr>
              <a:t>13,819</a:t>
            </a:r>
          </a:p>
        </p:txBody>
      </p:sp>
      <p:sp>
        <p:nvSpPr>
          <p:cNvPr id="9" name="TextBox 8">
            <a:extLst>
              <a:ext uri="{FF2B5EF4-FFF2-40B4-BE49-F238E27FC236}">
                <a16:creationId xmlns:a16="http://schemas.microsoft.com/office/drawing/2014/main" id="{84EC3ADA-2B86-5744-B5AA-926BAA1CF16A}"/>
              </a:ext>
            </a:extLst>
          </p:cNvPr>
          <p:cNvSpPr txBox="1"/>
          <p:nvPr/>
        </p:nvSpPr>
        <p:spPr>
          <a:xfrm>
            <a:off x="486958" y="5022669"/>
            <a:ext cx="1044255"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53565A"/>
                </a:solidFill>
                <a:effectLst/>
                <a:uLnTx/>
                <a:uFillTx/>
                <a:latin typeface="Verdana"/>
                <a:ea typeface="微软雅黑 Light"/>
                <a:cs typeface="+mn-cs"/>
              </a:rPr>
              <a:t>Social Sciences </a:t>
            </a:r>
            <a:r>
              <a:rPr kumimoji="0" lang="en-US" sz="1000" b="0" i="0" u="none" strike="noStrike" kern="1200" cap="none" spc="0" normalizeH="0" baseline="0" noProof="0" dirty="0">
                <a:ln>
                  <a:noFill/>
                </a:ln>
                <a:solidFill>
                  <a:srgbClr val="FF8200"/>
                </a:solidFill>
                <a:effectLst/>
                <a:uLnTx/>
                <a:uFillTx/>
                <a:latin typeface="Verdana"/>
                <a:ea typeface="微软雅黑 Light"/>
                <a:cs typeface="+mn-cs"/>
              </a:rPr>
              <a:t>10,905</a:t>
            </a:r>
          </a:p>
        </p:txBody>
      </p:sp>
      <p:sp>
        <p:nvSpPr>
          <p:cNvPr id="10" name="TextBox 9">
            <a:extLst>
              <a:ext uri="{FF2B5EF4-FFF2-40B4-BE49-F238E27FC236}">
                <a16:creationId xmlns:a16="http://schemas.microsoft.com/office/drawing/2014/main" id="{3BFD27BC-47D2-D34D-BD04-B803CA2942BD}"/>
              </a:ext>
            </a:extLst>
          </p:cNvPr>
          <p:cNvSpPr txBox="1"/>
          <p:nvPr/>
        </p:nvSpPr>
        <p:spPr>
          <a:xfrm>
            <a:off x="486958" y="5652512"/>
            <a:ext cx="1044255"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53565A"/>
                </a:solidFill>
                <a:effectLst/>
                <a:uLnTx/>
                <a:uFillTx/>
                <a:latin typeface="Verdana"/>
                <a:ea typeface="微软雅黑 Light"/>
                <a:cs typeface="+mn-cs"/>
              </a:rPr>
              <a:t>Life </a:t>
            </a:r>
            <a:br>
              <a:rPr kumimoji="0" lang="en-US" sz="1000" b="1" i="0" u="none" strike="noStrike" kern="1200" cap="none" spc="0" normalizeH="0" baseline="0" noProof="0" dirty="0">
                <a:ln>
                  <a:noFill/>
                </a:ln>
                <a:solidFill>
                  <a:srgbClr val="53565A"/>
                </a:solidFill>
                <a:effectLst/>
                <a:uLnTx/>
                <a:uFillTx/>
                <a:latin typeface="Verdana"/>
                <a:ea typeface="微软雅黑 Light"/>
                <a:cs typeface="+mn-cs"/>
              </a:rPr>
            </a:br>
            <a:r>
              <a:rPr kumimoji="0" lang="en-US" sz="1000" b="1" i="0" u="none" strike="noStrike" kern="1200" cap="none" spc="0" normalizeH="0" baseline="0" noProof="0" dirty="0">
                <a:ln>
                  <a:noFill/>
                </a:ln>
                <a:solidFill>
                  <a:srgbClr val="53565A"/>
                </a:solidFill>
                <a:effectLst/>
                <a:uLnTx/>
                <a:uFillTx/>
                <a:latin typeface="Verdana"/>
                <a:ea typeface="微软雅黑 Light"/>
                <a:cs typeface="+mn-cs"/>
              </a:rPr>
              <a:t>Sciences </a:t>
            </a:r>
            <a:r>
              <a:rPr kumimoji="0" lang="en-US" sz="1000" b="0" i="0" u="none" strike="noStrike" kern="1200" cap="none" spc="0" normalizeH="0" baseline="0" noProof="0" dirty="0">
                <a:ln>
                  <a:noFill/>
                </a:ln>
                <a:solidFill>
                  <a:srgbClr val="FF8200"/>
                </a:solidFill>
                <a:effectLst/>
                <a:uLnTx/>
                <a:uFillTx/>
                <a:latin typeface="Verdana"/>
                <a:ea typeface="微软雅黑 Light"/>
                <a:cs typeface="+mn-cs"/>
              </a:rPr>
              <a:t>6,809</a:t>
            </a:r>
          </a:p>
        </p:txBody>
      </p:sp>
      <p:sp>
        <p:nvSpPr>
          <p:cNvPr id="12" name="TextBox 11">
            <a:extLst>
              <a:ext uri="{FF2B5EF4-FFF2-40B4-BE49-F238E27FC236}">
                <a16:creationId xmlns:a16="http://schemas.microsoft.com/office/drawing/2014/main" id="{2B59FCB5-D36F-4A47-85B7-152A938115AE}"/>
              </a:ext>
            </a:extLst>
          </p:cNvPr>
          <p:cNvSpPr txBox="1"/>
          <p:nvPr/>
        </p:nvSpPr>
        <p:spPr>
          <a:xfrm>
            <a:off x="3895670" y="3682742"/>
            <a:ext cx="1947833"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200" b="1" i="0" u="none" strike="noStrike" kern="1200" cap="none" spc="0" normalizeH="0" baseline="0" noProof="0" dirty="0">
                <a:ln>
                  <a:noFill/>
                </a:ln>
                <a:solidFill>
                  <a:srgbClr val="53565A"/>
                </a:solidFill>
                <a:effectLst/>
                <a:uLnTx/>
                <a:uFillTx/>
                <a:latin typeface="Verdana"/>
                <a:ea typeface="微软雅黑 Light"/>
                <a:cs typeface="+mn-cs"/>
              </a:rPr>
              <a:t>106K</a:t>
            </a:r>
            <a:br>
              <a:rPr kumimoji="0" lang="en-US" sz="1200" b="1" i="0" u="none" strike="noStrike" kern="1200" cap="none" spc="0" normalizeH="0" baseline="0" noProof="0" dirty="0">
                <a:ln>
                  <a:noFill/>
                </a:ln>
                <a:solidFill>
                  <a:srgbClr val="53565A"/>
                </a:solidFill>
                <a:effectLst/>
                <a:uLnTx/>
                <a:uFillTx/>
                <a:latin typeface="Verdana"/>
                <a:ea typeface="微软雅黑 Light"/>
                <a:cs typeface="+mn-cs"/>
              </a:rPr>
            </a:br>
            <a:r>
              <a:rPr kumimoji="0" lang="en-US" sz="1000" b="0" i="0" u="none" strike="noStrike" kern="1200" cap="none" spc="0" normalizeH="0" baseline="0" noProof="0" dirty="0">
                <a:ln>
                  <a:noFill/>
                </a:ln>
                <a:solidFill>
                  <a:srgbClr val="FF8200"/>
                </a:solidFill>
                <a:effectLst/>
                <a:uLnTx/>
                <a:uFillTx/>
                <a:latin typeface="Verdana"/>
                <a:ea typeface="微软雅黑 Light"/>
                <a:cs typeface="+mn-cs"/>
              </a:rPr>
              <a:t>Conference events</a:t>
            </a: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200" b="1" i="0" u="none" strike="noStrike" kern="1200" cap="none" spc="0" normalizeH="0" baseline="0" noProof="0" dirty="0">
                <a:ln>
                  <a:noFill/>
                </a:ln>
                <a:solidFill>
                  <a:srgbClr val="53565A"/>
                </a:solidFill>
                <a:effectLst/>
                <a:uLnTx/>
                <a:uFillTx/>
                <a:latin typeface="Verdana"/>
                <a:ea typeface="微软雅黑 Light"/>
                <a:cs typeface="+mn-cs"/>
              </a:rPr>
              <a:t>8.3M</a:t>
            </a:r>
            <a:br>
              <a:rPr kumimoji="0" lang="en-US" sz="1200" b="1" i="0" u="none" strike="noStrike" kern="1200" cap="none" spc="0" normalizeH="0" baseline="0" noProof="0" dirty="0">
                <a:ln>
                  <a:noFill/>
                </a:ln>
                <a:solidFill>
                  <a:srgbClr val="53565A"/>
                </a:solidFill>
                <a:effectLst/>
                <a:uLnTx/>
                <a:uFillTx/>
                <a:latin typeface="Verdana"/>
                <a:ea typeface="微软雅黑 Light"/>
                <a:cs typeface="+mn-cs"/>
              </a:rPr>
            </a:br>
            <a:r>
              <a:rPr kumimoji="0" lang="en-US" sz="1000" b="0" i="0" u="none" strike="noStrike" kern="1200" cap="none" spc="0" normalizeH="0" baseline="0" noProof="0" dirty="0">
                <a:ln>
                  <a:noFill/>
                </a:ln>
                <a:solidFill>
                  <a:srgbClr val="FF8200"/>
                </a:solidFill>
                <a:effectLst/>
                <a:uLnTx/>
                <a:uFillTx/>
                <a:latin typeface="Verdana"/>
                <a:ea typeface="微软雅黑 Light"/>
                <a:cs typeface="+mn-cs"/>
              </a:rPr>
              <a:t>Conference papers</a:t>
            </a: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800" b="0" i="0" u="none" strike="noStrike" kern="1200" cap="none" spc="0" normalizeH="0" baseline="0" noProof="0" dirty="0">
                <a:ln>
                  <a:noFill/>
                </a:ln>
                <a:solidFill>
                  <a:srgbClr val="53565A"/>
                </a:solidFill>
                <a:effectLst/>
                <a:uLnTx/>
                <a:uFillTx/>
                <a:latin typeface="Verdana"/>
                <a:ea typeface="微软雅黑 Light"/>
                <a:cs typeface="+mn-cs"/>
              </a:rPr>
              <a:t>Mainly Engineering and </a:t>
            </a:r>
            <a:br>
              <a:rPr kumimoji="0" lang="en-US" sz="800" b="0" i="0" u="none" strike="noStrike" kern="1200" cap="none" spc="0" normalizeH="0" baseline="0" noProof="0" dirty="0">
                <a:ln>
                  <a:noFill/>
                </a:ln>
                <a:solidFill>
                  <a:srgbClr val="53565A"/>
                </a:solidFill>
                <a:effectLst/>
                <a:uLnTx/>
                <a:uFillTx/>
                <a:latin typeface="Verdana"/>
                <a:ea typeface="微软雅黑 Light"/>
                <a:cs typeface="+mn-cs"/>
              </a:rPr>
            </a:br>
            <a:r>
              <a:rPr kumimoji="0" lang="en-US" sz="800" b="0" i="0" u="none" strike="noStrike" kern="1200" cap="none" spc="0" normalizeH="0" baseline="0" noProof="0" dirty="0">
                <a:ln>
                  <a:noFill/>
                </a:ln>
                <a:solidFill>
                  <a:srgbClr val="53565A"/>
                </a:solidFill>
                <a:effectLst/>
                <a:uLnTx/>
                <a:uFillTx/>
                <a:latin typeface="Verdana"/>
                <a:ea typeface="微软雅黑 Light"/>
                <a:cs typeface="+mn-cs"/>
              </a:rPr>
              <a:t>Computer Sciences</a:t>
            </a:r>
            <a:endParaRPr kumimoji="0" lang="en-US" sz="800" b="0" i="0" u="none" strike="noStrike" kern="1200" cap="none" spc="0" normalizeH="0" baseline="0" noProof="0" dirty="0">
              <a:ln>
                <a:noFill/>
              </a:ln>
              <a:solidFill>
                <a:srgbClr val="FF8200"/>
              </a:solidFill>
              <a:effectLst/>
              <a:uLnTx/>
              <a:uFillTx/>
              <a:latin typeface="Verdana"/>
              <a:ea typeface="微软雅黑 Light"/>
              <a:cs typeface="+mn-cs"/>
            </a:endParaRPr>
          </a:p>
        </p:txBody>
      </p:sp>
      <p:sp>
        <p:nvSpPr>
          <p:cNvPr id="13" name="TextBox 12">
            <a:extLst>
              <a:ext uri="{FF2B5EF4-FFF2-40B4-BE49-F238E27FC236}">
                <a16:creationId xmlns:a16="http://schemas.microsoft.com/office/drawing/2014/main" id="{AA3E1404-5E88-4142-B263-3E3C3D08E732}"/>
              </a:ext>
            </a:extLst>
          </p:cNvPr>
          <p:cNvSpPr txBox="1"/>
          <p:nvPr/>
        </p:nvSpPr>
        <p:spPr>
          <a:xfrm>
            <a:off x="6281767" y="3682742"/>
            <a:ext cx="1947833" cy="241604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200" b="1" i="0" u="none" strike="noStrike" kern="1200" cap="none" spc="0" normalizeH="0" baseline="0" noProof="0" dirty="0">
                <a:ln>
                  <a:noFill/>
                </a:ln>
                <a:solidFill>
                  <a:srgbClr val="53565A"/>
                </a:solidFill>
                <a:effectLst/>
                <a:uLnTx/>
                <a:uFillTx/>
                <a:latin typeface="Verdana"/>
                <a:ea typeface="微软雅黑 Light"/>
                <a:cs typeface="+mn-cs"/>
              </a:rPr>
              <a:t>613</a:t>
            </a:r>
            <a:br>
              <a:rPr kumimoji="0" lang="en-US" sz="1200" b="1" i="0" u="none" strike="noStrike" kern="1200" cap="none" spc="0" normalizeH="0" baseline="0" noProof="0" dirty="0">
                <a:ln>
                  <a:noFill/>
                </a:ln>
                <a:solidFill>
                  <a:srgbClr val="53565A"/>
                </a:solidFill>
                <a:effectLst/>
                <a:uLnTx/>
                <a:uFillTx/>
                <a:latin typeface="Verdana"/>
                <a:ea typeface="微软雅黑 Light"/>
                <a:cs typeface="+mn-cs"/>
              </a:rPr>
            </a:br>
            <a:r>
              <a:rPr kumimoji="0" lang="en-US" sz="1000" b="0" i="0" u="none" strike="noStrike" kern="1200" cap="none" spc="0" normalizeH="0" baseline="0" noProof="0" dirty="0">
                <a:ln>
                  <a:noFill/>
                </a:ln>
                <a:solidFill>
                  <a:srgbClr val="FF8200"/>
                </a:solidFill>
                <a:effectLst/>
                <a:uLnTx/>
                <a:uFillTx/>
                <a:latin typeface="Verdana"/>
                <a:ea typeface="微软雅黑 Light"/>
                <a:cs typeface="+mn-cs"/>
              </a:rPr>
              <a:t>Book series</a:t>
            </a: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200" b="1" i="0" u="none" strike="noStrike" kern="1200" cap="none" spc="0" normalizeH="0" baseline="0" noProof="0" dirty="0">
                <a:ln>
                  <a:noFill/>
                </a:ln>
                <a:solidFill>
                  <a:srgbClr val="53565A"/>
                </a:solidFill>
                <a:effectLst/>
                <a:uLnTx/>
                <a:uFillTx/>
                <a:latin typeface="Verdana"/>
                <a:ea typeface="微软雅黑 Light"/>
                <a:cs typeface="+mn-cs"/>
              </a:rPr>
              <a:t>38K</a:t>
            </a:r>
            <a:br>
              <a:rPr kumimoji="0" lang="en-US" sz="1200" b="1" i="0" u="none" strike="noStrike" kern="1200" cap="none" spc="0" normalizeH="0" baseline="0" noProof="0" dirty="0">
                <a:ln>
                  <a:noFill/>
                </a:ln>
                <a:solidFill>
                  <a:srgbClr val="53565A"/>
                </a:solidFill>
                <a:effectLst/>
                <a:uLnTx/>
                <a:uFillTx/>
                <a:latin typeface="Verdana"/>
                <a:ea typeface="微软雅黑 Light"/>
                <a:cs typeface="+mn-cs"/>
              </a:rPr>
            </a:br>
            <a:r>
              <a:rPr kumimoji="0" lang="en-US" sz="1000" b="0" i="0" u="none" strike="noStrike" kern="1200" cap="none" spc="0" normalizeH="0" baseline="0" noProof="0" dirty="0">
                <a:ln>
                  <a:noFill/>
                </a:ln>
                <a:solidFill>
                  <a:srgbClr val="FF8200"/>
                </a:solidFill>
                <a:effectLst/>
                <a:uLnTx/>
                <a:uFillTx/>
                <a:latin typeface="Verdana"/>
                <a:ea typeface="微软雅黑 Light"/>
                <a:cs typeface="+mn-cs"/>
              </a:rPr>
              <a:t>Volumes</a:t>
            </a: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200" b="1" i="0" u="none" strike="noStrike" kern="1200" cap="none" spc="0" normalizeH="0" baseline="0" noProof="0" dirty="0">
                <a:ln>
                  <a:noFill/>
                </a:ln>
                <a:solidFill>
                  <a:srgbClr val="53565A"/>
                </a:solidFill>
                <a:effectLst/>
                <a:uLnTx/>
                <a:uFillTx/>
                <a:latin typeface="Verdana"/>
                <a:ea typeface="微软雅黑 Light"/>
                <a:cs typeface="+mn-cs"/>
              </a:rPr>
              <a:t>1.5M</a:t>
            </a:r>
            <a:br>
              <a:rPr kumimoji="0" lang="en-US" sz="1200" b="1" i="0" u="none" strike="noStrike" kern="1200" cap="none" spc="0" normalizeH="0" baseline="0" noProof="0" dirty="0">
                <a:ln>
                  <a:noFill/>
                </a:ln>
                <a:solidFill>
                  <a:srgbClr val="53565A"/>
                </a:solidFill>
                <a:effectLst/>
                <a:uLnTx/>
                <a:uFillTx/>
                <a:latin typeface="Verdana"/>
                <a:ea typeface="微软雅黑 Light"/>
                <a:cs typeface="+mn-cs"/>
              </a:rPr>
            </a:br>
            <a:r>
              <a:rPr kumimoji="0" lang="en-US" sz="1000" b="0" i="0" u="none" strike="noStrike" kern="1200" cap="none" spc="0" normalizeH="0" baseline="0" noProof="0" dirty="0">
                <a:ln>
                  <a:noFill/>
                </a:ln>
                <a:solidFill>
                  <a:srgbClr val="FF8200"/>
                </a:solidFill>
                <a:effectLst/>
                <a:uLnTx/>
                <a:uFillTx/>
                <a:latin typeface="Verdana"/>
                <a:ea typeface="微软雅黑 Light"/>
                <a:cs typeface="+mn-cs"/>
              </a:rPr>
              <a:t>Items</a:t>
            </a: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200" b="1" i="0" u="none" strike="noStrike" kern="1200" cap="none" spc="0" normalizeH="0" baseline="0" noProof="0" dirty="0">
                <a:ln>
                  <a:noFill/>
                </a:ln>
                <a:solidFill>
                  <a:srgbClr val="53565A"/>
                </a:solidFill>
                <a:effectLst/>
                <a:uLnTx/>
                <a:uFillTx/>
                <a:latin typeface="Verdana"/>
                <a:ea typeface="微软雅黑 Light"/>
                <a:cs typeface="+mn-cs"/>
              </a:rPr>
              <a:t>165,768</a:t>
            </a:r>
            <a:br>
              <a:rPr kumimoji="0" lang="en-US" sz="1200" b="1" i="0" u="none" strike="noStrike" kern="1200" cap="none" spc="0" normalizeH="0" baseline="0" noProof="0" dirty="0">
                <a:ln>
                  <a:noFill/>
                </a:ln>
                <a:solidFill>
                  <a:srgbClr val="53565A"/>
                </a:solidFill>
                <a:effectLst/>
                <a:uLnTx/>
                <a:uFillTx/>
                <a:latin typeface="Verdana"/>
                <a:ea typeface="微软雅黑 Light"/>
                <a:cs typeface="+mn-cs"/>
              </a:rPr>
            </a:br>
            <a:r>
              <a:rPr kumimoji="0" lang="en-US" sz="1000" b="0" i="0" u="none" strike="noStrike" kern="1200" cap="none" spc="0" normalizeH="0" baseline="0" noProof="0" dirty="0">
                <a:ln>
                  <a:noFill/>
                </a:ln>
                <a:solidFill>
                  <a:srgbClr val="FF8200"/>
                </a:solidFill>
                <a:effectLst/>
                <a:uLnTx/>
                <a:uFillTx/>
                <a:latin typeface="Verdana"/>
                <a:ea typeface="微软雅黑 Light"/>
                <a:cs typeface="+mn-cs"/>
              </a:rPr>
              <a:t>Stand-alone books</a:t>
            </a: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200" b="1" i="0" u="none" strike="noStrike" kern="1200" cap="none" spc="0" normalizeH="0" baseline="0" noProof="0" dirty="0">
                <a:ln>
                  <a:noFill/>
                </a:ln>
                <a:solidFill>
                  <a:srgbClr val="53565A"/>
                </a:solidFill>
                <a:effectLst/>
                <a:uLnTx/>
                <a:uFillTx/>
                <a:latin typeface="Verdana"/>
                <a:ea typeface="微软雅黑 Light"/>
                <a:cs typeface="+mn-cs"/>
              </a:rPr>
              <a:t>1.34M</a:t>
            </a:r>
            <a:br>
              <a:rPr kumimoji="0" lang="en-US" sz="1200" b="1" i="0" u="none" strike="noStrike" kern="1200" cap="none" spc="0" normalizeH="0" baseline="0" noProof="0" dirty="0">
                <a:ln>
                  <a:noFill/>
                </a:ln>
                <a:solidFill>
                  <a:srgbClr val="53565A"/>
                </a:solidFill>
                <a:effectLst/>
                <a:uLnTx/>
                <a:uFillTx/>
                <a:latin typeface="Verdana"/>
                <a:ea typeface="微软雅黑 Light"/>
                <a:cs typeface="+mn-cs"/>
              </a:rPr>
            </a:br>
            <a:r>
              <a:rPr kumimoji="0" lang="en-US" sz="1000" b="0" i="0" u="none" strike="noStrike" kern="1200" cap="none" spc="0" normalizeH="0" baseline="0" noProof="0" dirty="0">
                <a:ln>
                  <a:noFill/>
                </a:ln>
                <a:solidFill>
                  <a:srgbClr val="FF8200"/>
                </a:solidFill>
                <a:effectLst/>
                <a:uLnTx/>
                <a:uFillTx/>
                <a:latin typeface="Verdana"/>
                <a:ea typeface="微软雅黑 Light"/>
                <a:cs typeface="+mn-cs"/>
              </a:rPr>
              <a:t>Items</a:t>
            </a: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800" b="0" i="0" u="none" strike="noStrike" kern="1200" cap="none" spc="0" normalizeH="0" baseline="0" noProof="0" dirty="0">
                <a:ln>
                  <a:noFill/>
                </a:ln>
                <a:solidFill>
                  <a:srgbClr val="53565A"/>
                </a:solidFill>
                <a:effectLst/>
                <a:uLnTx/>
                <a:uFillTx/>
                <a:latin typeface="Verdana"/>
                <a:ea typeface="微软雅黑 Light"/>
                <a:cs typeface="+mn-cs"/>
              </a:rPr>
              <a:t>Focus on Social</a:t>
            </a:r>
            <a:br>
              <a:rPr kumimoji="0" lang="en-US" sz="800" b="0" i="0" u="none" strike="noStrike" kern="1200" cap="none" spc="0" normalizeH="0" baseline="0" noProof="0" dirty="0">
                <a:ln>
                  <a:noFill/>
                </a:ln>
                <a:solidFill>
                  <a:srgbClr val="53565A"/>
                </a:solidFill>
                <a:effectLst/>
                <a:uLnTx/>
                <a:uFillTx/>
                <a:latin typeface="Verdana"/>
                <a:ea typeface="微软雅黑 Light"/>
                <a:cs typeface="+mn-cs"/>
              </a:rPr>
            </a:br>
            <a:r>
              <a:rPr kumimoji="0" lang="en-US" sz="800" b="0" i="0" u="none" strike="noStrike" kern="1200" cap="none" spc="0" normalizeH="0" baseline="0" noProof="0" dirty="0">
                <a:ln>
                  <a:noFill/>
                </a:ln>
                <a:solidFill>
                  <a:srgbClr val="53565A"/>
                </a:solidFill>
                <a:effectLst/>
                <a:uLnTx/>
                <a:uFillTx/>
                <a:latin typeface="Verdana"/>
                <a:ea typeface="微软雅黑 Light"/>
                <a:cs typeface="+mn-cs"/>
              </a:rPr>
              <a:t>Sciences and A&amp;H</a:t>
            </a:r>
          </a:p>
        </p:txBody>
      </p:sp>
      <p:sp>
        <p:nvSpPr>
          <p:cNvPr id="3" name="TextBox 2">
            <a:extLst>
              <a:ext uri="{FF2B5EF4-FFF2-40B4-BE49-F238E27FC236}">
                <a16:creationId xmlns:a16="http://schemas.microsoft.com/office/drawing/2014/main" id="{6906E9B5-8F8F-D141-A761-88388416703A}"/>
              </a:ext>
            </a:extLst>
          </p:cNvPr>
          <p:cNvSpPr txBox="1"/>
          <p:nvPr/>
        </p:nvSpPr>
        <p:spPr>
          <a:xfrm>
            <a:off x="486958" y="3078399"/>
            <a:ext cx="4304619"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7398"/>
                </a:solidFill>
                <a:effectLst/>
                <a:uLnTx/>
                <a:uFillTx/>
                <a:latin typeface="Verdana"/>
                <a:ea typeface="微软雅黑 Light"/>
                <a:cs typeface="+mn-cs"/>
              </a:rPr>
              <a:t>Number of </a:t>
            </a:r>
            <a:br>
              <a:rPr kumimoji="0" lang="en-US" sz="1000" b="1" i="0" u="none" strike="noStrike" kern="1200" cap="none" spc="0" normalizeH="0" baseline="0" noProof="0" dirty="0">
                <a:ln>
                  <a:noFill/>
                </a:ln>
                <a:solidFill>
                  <a:srgbClr val="007398"/>
                </a:solidFill>
                <a:effectLst/>
                <a:uLnTx/>
                <a:uFillTx/>
                <a:latin typeface="Verdana"/>
                <a:ea typeface="微软雅黑 Light"/>
                <a:cs typeface="+mn-cs"/>
              </a:rPr>
            </a:br>
            <a:r>
              <a:rPr kumimoji="0" lang="en-US" sz="1000" b="1" i="0" u="none" strike="noStrike" kern="1200" cap="none" spc="0" normalizeH="0" baseline="0" noProof="0" dirty="0">
                <a:ln>
                  <a:noFill/>
                </a:ln>
                <a:solidFill>
                  <a:srgbClr val="007398"/>
                </a:solidFill>
                <a:effectLst/>
                <a:uLnTx/>
                <a:uFillTx/>
                <a:latin typeface="Verdana"/>
                <a:ea typeface="微软雅黑 Light"/>
                <a:cs typeface="+mn-cs"/>
              </a:rPr>
              <a:t>Journals by </a:t>
            </a:r>
            <a:br>
              <a:rPr kumimoji="0" lang="en-US" sz="1000" b="1" i="0" u="none" strike="noStrike" kern="1200" cap="none" spc="0" normalizeH="0" baseline="0" noProof="0" dirty="0">
                <a:ln>
                  <a:noFill/>
                </a:ln>
                <a:solidFill>
                  <a:srgbClr val="007398"/>
                </a:solidFill>
                <a:effectLst/>
                <a:uLnTx/>
                <a:uFillTx/>
                <a:latin typeface="Verdana"/>
                <a:ea typeface="微软雅黑 Light"/>
                <a:cs typeface="+mn-cs"/>
              </a:rPr>
            </a:br>
            <a:r>
              <a:rPr kumimoji="0" lang="en-US" sz="1000" b="1" i="0" u="none" strike="noStrike" kern="1200" cap="none" spc="0" normalizeH="0" baseline="0" noProof="0" dirty="0">
                <a:ln>
                  <a:noFill/>
                </a:ln>
                <a:solidFill>
                  <a:srgbClr val="007398"/>
                </a:solidFill>
                <a:effectLst/>
                <a:uLnTx/>
                <a:uFillTx/>
                <a:latin typeface="Verdana"/>
                <a:ea typeface="微软雅黑 Light"/>
                <a:cs typeface="+mn-cs"/>
              </a:rPr>
              <a:t>subject area</a:t>
            </a:r>
          </a:p>
        </p:txBody>
      </p:sp>
      <p:sp>
        <p:nvSpPr>
          <p:cNvPr id="4" name="TextBox 3">
            <a:extLst>
              <a:ext uri="{FF2B5EF4-FFF2-40B4-BE49-F238E27FC236}">
                <a16:creationId xmlns:a16="http://schemas.microsoft.com/office/drawing/2014/main" id="{B16DB64F-20DD-8E43-8C49-A399632954B1}"/>
              </a:ext>
            </a:extLst>
          </p:cNvPr>
          <p:cNvSpPr txBox="1"/>
          <p:nvPr/>
        </p:nvSpPr>
        <p:spPr>
          <a:xfrm>
            <a:off x="1628606" y="3335035"/>
            <a:ext cx="54373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uLnTx/>
                <a:uFillTx/>
                <a:latin typeface="Verdana"/>
                <a:ea typeface="微软雅黑 Light"/>
                <a:cs typeface="+mn-cs"/>
              </a:rPr>
              <a:t>期刊</a:t>
            </a:r>
            <a:endParaRPr kumimoji="0" lang="en-US" sz="1400" b="0" i="0" u="none" strike="noStrike" kern="1200" cap="none" spc="0" normalizeH="0" baseline="0" noProof="0" dirty="0">
              <a:ln>
                <a:noFill/>
              </a:ln>
              <a:solidFill>
                <a:prstClr val="white"/>
              </a:solidFill>
              <a:effectLst/>
              <a:uLnTx/>
              <a:uFillTx/>
              <a:latin typeface="Verdana"/>
              <a:ea typeface="微软雅黑 Light"/>
              <a:cs typeface="+mn-cs"/>
            </a:endParaRPr>
          </a:p>
        </p:txBody>
      </p:sp>
      <p:sp>
        <p:nvSpPr>
          <p:cNvPr id="15" name="TextBox 14">
            <a:extLst>
              <a:ext uri="{FF2B5EF4-FFF2-40B4-BE49-F238E27FC236}">
                <a16:creationId xmlns:a16="http://schemas.microsoft.com/office/drawing/2014/main" id="{CA91E575-A3EB-F34F-9D4F-1EA710DA8512}"/>
              </a:ext>
            </a:extLst>
          </p:cNvPr>
          <p:cNvSpPr txBox="1"/>
          <p:nvPr/>
        </p:nvSpPr>
        <p:spPr>
          <a:xfrm>
            <a:off x="3916943" y="3335035"/>
            <a:ext cx="90281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uLnTx/>
                <a:uFillTx/>
                <a:latin typeface="Verdana"/>
                <a:ea typeface="微软雅黑 Light"/>
                <a:cs typeface="+mn-cs"/>
              </a:rPr>
              <a:t>会议论文</a:t>
            </a:r>
            <a:endParaRPr kumimoji="0" lang="en-US" sz="1400" b="0" i="0" u="none" strike="noStrike" kern="1200" cap="none" spc="0" normalizeH="0" baseline="0" noProof="0" dirty="0">
              <a:ln>
                <a:noFill/>
              </a:ln>
              <a:solidFill>
                <a:prstClr val="white"/>
              </a:solidFill>
              <a:effectLst/>
              <a:uLnTx/>
              <a:uFillTx/>
              <a:latin typeface="Verdana"/>
              <a:ea typeface="微软雅黑 Light"/>
              <a:cs typeface="+mn-cs"/>
            </a:endParaRPr>
          </a:p>
        </p:txBody>
      </p:sp>
      <p:sp>
        <p:nvSpPr>
          <p:cNvPr id="16" name="TextBox 15">
            <a:extLst>
              <a:ext uri="{FF2B5EF4-FFF2-40B4-BE49-F238E27FC236}">
                <a16:creationId xmlns:a16="http://schemas.microsoft.com/office/drawing/2014/main" id="{3F26707A-30BF-CF49-9474-549038DBA7CB}"/>
              </a:ext>
            </a:extLst>
          </p:cNvPr>
          <p:cNvSpPr txBox="1"/>
          <p:nvPr/>
        </p:nvSpPr>
        <p:spPr>
          <a:xfrm>
            <a:off x="6281767" y="3335035"/>
            <a:ext cx="54373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uLnTx/>
                <a:uFillTx/>
                <a:latin typeface="Verdana"/>
                <a:ea typeface="微软雅黑 Light"/>
                <a:cs typeface="+mn-cs"/>
              </a:rPr>
              <a:t>书籍</a:t>
            </a:r>
            <a:endParaRPr kumimoji="0" lang="en-US" sz="1400" b="0" i="0" u="none" strike="noStrike" kern="1200" cap="none" spc="0" normalizeH="0" baseline="0" noProof="0" dirty="0">
              <a:ln>
                <a:noFill/>
              </a:ln>
              <a:solidFill>
                <a:prstClr val="white"/>
              </a:solidFill>
              <a:effectLst/>
              <a:uLnTx/>
              <a:uFillTx/>
              <a:latin typeface="Verdana"/>
              <a:ea typeface="微软雅黑 Light"/>
              <a:cs typeface="+mn-cs"/>
            </a:endParaRPr>
          </a:p>
        </p:txBody>
      </p:sp>
      <p:sp>
        <p:nvSpPr>
          <p:cNvPr id="17" name="Title 2">
            <a:extLst>
              <a:ext uri="{FF2B5EF4-FFF2-40B4-BE49-F238E27FC236}">
                <a16:creationId xmlns:a16="http://schemas.microsoft.com/office/drawing/2014/main" id="{DB232FE9-DEBC-4DC8-8BEB-4E6918A21FB2}"/>
              </a:ext>
            </a:extLst>
          </p:cNvPr>
          <p:cNvSpPr txBox="1">
            <a:spLocks/>
          </p:cNvSpPr>
          <p:nvPr/>
        </p:nvSpPr>
        <p:spPr>
          <a:xfrm>
            <a:off x="340000" y="490855"/>
            <a:ext cx="8862207" cy="4186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i="0" kern="1200" baseline="0">
                <a:solidFill>
                  <a:schemeClr val="accent1"/>
                </a:solidFill>
                <a:latin typeface="Verdana" panose="020B0604030504040204" pitchFamily="34" charset="0"/>
                <a:ea typeface="微软雅黑" panose="020B0503020204020204" pitchFamily="34" charset="-122"/>
                <a:cs typeface="Verdana" panose="020B0604030504040204" pitchFamily="34" charset="0"/>
              </a:defRPr>
            </a:lvl1pPr>
          </a:lstStyle>
          <a:p>
            <a:pPr marL="0" marR="0" lvl="0" indent="0" algn="l" defTabSz="457200" rtl="0" eaLnBrk="1" fontAlgn="auto" latinLnBrk="0" hangingPunct="1">
              <a:lnSpc>
                <a:spcPct val="150000"/>
              </a:lnSpc>
              <a:spcBef>
                <a:spcPct val="0"/>
              </a:spcBef>
              <a:spcAft>
                <a:spcPts val="0"/>
              </a:spcAft>
              <a:buClrTx/>
              <a:buSzTx/>
              <a:buFontTx/>
              <a:buNone/>
              <a:tabLst/>
              <a:defRPr/>
            </a:pPr>
            <a:r>
              <a:rPr kumimoji="0" lang="en-US" altLang="zh-CN" sz="2400" b="1" i="0" u="none" strike="noStrike" kern="1200" cap="none" spc="0" normalizeH="0" baseline="0" noProof="0" dirty="0">
                <a:ln>
                  <a:noFill/>
                </a:ln>
                <a:solidFill>
                  <a:srgbClr val="007398"/>
                </a:solidFill>
                <a:effectLst/>
                <a:uLnTx/>
                <a:uFillTx/>
                <a:latin typeface="微软雅黑 Light"/>
                <a:ea typeface="微软雅黑 Light"/>
                <a:cs typeface="Verdana" panose="020B0604030504040204" pitchFamily="34" charset="0"/>
              </a:rPr>
              <a:t>Scopus-</a:t>
            </a:r>
            <a:r>
              <a:rPr kumimoji="0" lang="zh-CN" altLang="en-US" sz="2400" b="1" i="0" u="none" strike="noStrike" kern="1200" cap="none" spc="0" normalizeH="0" baseline="0" noProof="0" dirty="0">
                <a:ln>
                  <a:noFill/>
                </a:ln>
                <a:solidFill>
                  <a:srgbClr val="007398"/>
                </a:solidFill>
                <a:effectLst/>
                <a:uLnTx/>
                <a:uFillTx/>
                <a:latin typeface="微软雅黑 Light"/>
                <a:ea typeface="微软雅黑 Light"/>
                <a:cs typeface="Verdana" panose="020B0604030504040204" pitchFamily="34" charset="0"/>
              </a:rPr>
              <a:t>涵盖范围</a:t>
            </a:r>
            <a:endParaRPr kumimoji="0" lang="en-US" altLang="zh-CN" sz="2400" b="1" i="0" u="none" strike="noStrike" kern="1200" cap="none" spc="0" normalizeH="0" baseline="0" noProof="0" dirty="0">
              <a:ln>
                <a:noFill/>
              </a:ln>
              <a:solidFill>
                <a:srgbClr val="007398"/>
              </a:solidFill>
              <a:effectLst/>
              <a:uLnTx/>
              <a:uFillTx/>
              <a:latin typeface="微软雅黑 Light"/>
              <a:ea typeface="微软雅黑 Light"/>
              <a:cs typeface="Verdana" panose="020B0604030504040204" pitchFamily="34" charset="0"/>
            </a:endParaRPr>
          </a:p>
        </p:txBody>
      </p:sp>
      <p:grpSp>
        <p:nvGrpSpPr>
          <p:cNvPr id="14" name="Group 13">
            <a:extLst>
              <a:ext uri="{FF2B5EF4-FFF2-40B4-BE49-F238E27FC236}">
                <a16:creationId xmlns:a16="http://schemas.microsoft.com/office/drawing/2014/main" id="{8D7AA27D-51EE-4754-A39D-E2A3D7797FD6}"/>
              </a:ext>
            </a:extLst>
          </p:cNvPr>
          <p:cNvGrpSpPr/>
          <p:nvPr/>
        </p:nvGrpSpPr>
        <p:grpSpPr>
          <a:xfrm>
            <a:off x="4412740" y="1338566"/>
            <a:ext cx="4663364" cy="914400"/>
            <a:chOff x="4131386" y="1169750"/>
            <a:chExt cx="4663364" cy="914400"/>
          </a:xfrm>
        </p:grpSpPr>
        <p:sp>
          <p:nvSpPr>
            <p:cNvPr id="18" name="TextBox 17">
              <a:extLst>
                <a:ext uri="{FF2B5EF4-FFF2-40B4-BE49-F238E27FC236}">
                  <a16:creationId xmlns:a16="http://schemas.microsoft.com/office/drawing/2014/main" id="{F67ABF5C-8734-4DFC-A9D0-9751CA55494E}"/>
                </a:ext>
              </a:extLst>
            </p:cNvPr>
            <p:cNvSpPr txBox="1"/>
            <p:nvPr/>
          </p:nvSpPr>
          <p:spPr>
            <a:xfrm>
              <a:off x="5012615" y="1250433"/>
              <a:ext cx="3782135" cy="830997"/>
            </a:xfrm>
            <a:prstGeom prst="rect">
              <a:avLst/>
            </a:prstGeom>
            <a:noFill/>
          </p:spPr>
          <p:txBody>
            <a:bodyPr wrap="square" rtlCol="0">
              <a:spAutoFit/>
            </a:bodyPr>
            <a:lstStyle/>
            <a:p>
              <a:pPr marL="285750" indent="-285750" fontAlgn="auto">
                <a:spcBef>
                  <a:spcPts val="0"/>
                </a:spcBef>
                <a:spcAft>
                  <a:spcPts val="0"/>
                </a:spcAft>
                <a:buFont typeface="Wingdings" panose="05000000000000000000" pitchFamily="2" charset="2"/>
                <a:buChar char="ü"/>
              </a:pPr>
              <a:r>
                <a:rPr lang="en-US" altLang="zh-CN" sz="1600" dirty="0">
                  <a:solidFill>
                    <a:srgbClr val="53565A"/>
                  </a:solidFill>
                  <a:latin typeface="+mn-ea"/>
                </a:rPr>
                <a:t>3900</a:t>
              </a:r>
              <a:r>
                <a:rPr lang="zh-CN" altLang="en-US" sz="1600" dirty="0">
                  <a:solidFill>
                    <a:srgbClr val="53565A"/>
                  </a:solidFill>
                  <a:latin typeface="+mn-ea"/>
                </a:rPr>
                <a:t>万条专利记录</a:t>
              </a:r>
              <a:endParaRPr lang="en-US" altLang="zh-CN" sz="1600" dirty="0">
                <a:solidFill>
                  <a:srgbClr val="53565A"/>
                </a:solidFill>
                <a:latin typeface="+mn-ea"/>
              </a:endParaRPr>
            </a:p>
            <a:p>
              <a:pPr marL="285750" indent="-285750" fontAlgn="auto">
                <a:spcBef>
                  <a:spcPts val="0"/>
                </a:spcBef>
                <a:spcAft>
                  <a:spcPts val="0"/>
                </a:spcAft>
                <a:buFont typeface="Wingdings" panose="05000000000000000000" pitchFamily="2" charset="2"/>
                <a:buChar char="ü"/>
              </a:pPr>
              <a:r>
                <a:rPr lang="zh-CN" altLang="en-US" sz="1600" dirty="0">
                  <a:solidFill>
                    <a:srgbClr val="53565A"/>
                  </a:solidFill>
                  <a:latin typeface="+mn-ea"/>
                </a:rPr>
                <a:t>五大国际专利库：美、英、日、欧洲知识产权局、世界知识产权局</a:t>
              </a:r>
              <a:endParaRPr lang="en-US" sz="1600" dirty="0">
                <a:solidFill>
                  <a:srgbClr val="53565A"/>
                </a:solidFill>
                <a:latin typeface="+mn-ea"/>
              </a:endParaRPr>
            </a:p>
          </p:txBody>
        </p:sp>
        <p:pic>
          <p:nvPicPr>
            <p:cNvPr id="11" name="Graphic 10" descr="Atom">
              <a:extLst>
                <a:ext uri="{FF2B5EF4-FFF2-40B4-BE49-F238E27FC236}">
                  <a16:creationId xmlns:a16="http://schemas.microsoft.com/office/drawing/2014/main" id="{499F6057-AD22-4818-9D64-D77AA5055DB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31386" y="1169750"/>
              <a:ext cx="914400" cy="914400"/>
            </a:xfrm>
            <a:prstGeom prst="rect">
              <a:avLst/>
            </a:prstGeom>
          </p:spPr>
        </p:pic>
      </p:grpSp>
    </p:spTree>
    <p:extLst>
      <p:ext uri="{BB962C8B-B14F-4D97-AF65-F5344CB8AC3E}">
        <p14:creationId xmlns:p14="http://schemas.microsoft.com/office/powerpoint/2010/main" val="30471854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BB0C1D6-D739-4660-AEB5-5E3CA3045CCA}"/>
              </a:ext>
            </a:extLst>
          </p:cNvPr>
          <p:cNvSpPr>
            <a:spLocks noGrp="1"/>
          </p:cNvSpPr>
          <p:nvPr>
            <p:ph type="title"/>
          </p:nvPr>
        </p:nvSpPr>
        <p:spPr>
          <a:xfrm>
            <a:off x="457200" y="559434"/>
            <a:ext cx="8238319" cy="418645"/>
          </a:xfrm>
        </p:spPr>
        <p:txBody>
          <a:bodyPr/>
          <a:lstStyle/>
          <a:p>
            <a:r>
              <a:rPr lang="zh-CN" altLang="en-US" dirty="0">
                <a:latin typeface="微软雅黑 Light" panose="020B0502040204020203" pitchFamily="34" charset="-122"/>
                <a:ea typeface="微软雅黑 Light" panose="020B0502040204020203" pitchFamily="34" charset="-122"/>
              </a:rPr>
              <a:t>来源出版物 </a:t>
            </a:r>
            <a:r>
              <a:rPr lang="en-US" altLang="zh-CN" dirty="0">
                <a:latin typeface="微软雅黑 Light" panose="020B0502040204020203" pitchFamily="34" charset="-122"/>
                <a:ea typeface="微软雅黑 Light" panose="020B0502040204020203" pitchFamily="34" charset="-122"/>
              </a:rPr>
              <a:t>– </a:t>
            </a:r>
            <a:r>
              <a:rPr lang="zh-CN" altLang="en-US" dirty="0">
                <a:latin typeface="微软雅黑 Light" panose="020B0502040204020203" pitchFamily="34" charset="-122"/>
                <a:ea typeface="微软雅黑 Light" panose="020B0502040204020203" pitchFamily="34" charset="-122"/>
              </a:rPr>
              <a:t>搜索来源出版物</a:t>
            </a:r>
            <a:endParaRPr lang="en-US" dirty="0"/>
          </a:p>
        </p:txBody>
      </p:sp>
      <p:pic>
        <p:nvPicPr>
          <p:cNvPr id="6" name="Picture 5">
            <a:extLst>
              <a:ext uri="{FF2B5EF4-FFF2-40B4-BE49-F238E27FC236}">
                <a16:creationId xmlns:a16="http://schemas.microsoft.com/office/drawing/2014/main" id="{B0CB9BD3-D427-49BB-9A61-E100D34E09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96279"/>
            <a:ext cx="9144000" cy="3644348"/>
          </a:xfrm>
          <a:prstGeom prst="rect">
            <a:avLst/>
          </a:prstGeom>
        </p:spPr>
      </p:pic>
      <p:sp>
        <p:nvSpPr>
          <p:cNvPr id="7" name="Rectangle 6">
            <a:extLst>
              <a:ext uri="{FF2B5EF4-FFF2-40B4-BE49-F238E27FC236}">
                <a16:creationId xmlns:a16="http://schemas.microsoft.com/office/drawing/2014/main" id="{8199AF01-64E8-4B1C-ACD1-FEF1B6DE04EF}"/>
              </a:ext>
            </a:extLst>
          </p:cNvPr>
          <p:cNvSpPr/>
          <p:nvPr/>
        </p:nvSpPr>
        <p:spPr>
          <a:xfrm>
            <a:off x="0" y="3154017"/>
            <a:ext cx="3114261" cy="490331"/>
          </a:xfrm>
          <a:prstGeom prst="rect">
            <a:avLst/>
          </a:prstGeom>
          <a:noFill/>
          <a:ln w="25400">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31327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2BB2C96-4E9F-4E67-9572-9F325312FD24}"/>
              </a:ext>
            </a:extLst>
          </p:cNvPr>
          <p:cNvSpPr txBox="1">
            <a:spLocks/>
          </p:cNvSpPr>
          <p:nvPr/>
        </p:nvSpPr>
        <p:spPr>
          <a:xfrm>
            <a:off x="141441" y="502790"/>
            <a:ext cx="8238319" cy="4186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i="0" kern="1200" baseline="0">
                <a:solidFill>
                  <a:schemeClr val="accent1"/>
                </a:solidFill>
                <a:latin typeface="Verdana" panose="020B0604030504040204" pitchFamily="34" charset="0"/>
                <a:ea typeface="微软雅黑" panose="020B0503020204020204" pitchFamily="34" charset="-122"/>
                <a:cs typeface="Verdana" panose="020B0604030504040204" pitchFamily="34" charset="0"/>
              </a:defRPr>
            </a:lvl1pPr>
          </a:lstStyle>
          <a:p>
            <a:r>
              <a:rPr lang="zh-CN" altLang="en-US" dirty="0">
                <a:latin typeface="微软雅黑 Light" panose="020B0502040204020203" pitchFamily="34" charset="-122"/>
                <a:ea typeface="微软雅黑 Light" panose="020B0502040204020203" pitchFamily="34" charset="-122"/>
              </a:rPr>
              <a:t>来源出版物 </a:t>
            </a:r>
            <a:r>
              <a:rPr lang="en-US" altLang="zh-CN" dirty="0">
                <a:latin typeface="微软雅黑 Light" panose="020B0502040204020203" pitchFamily="34" charset="-122"/>
                <a:ea typeface="微软雅黑 Light" panose="020B0502040204020203" pitchFamily="34" charset="-122"/>
              </a:rPr>
              <a:t>– </a:t>
            </a:r>
            <a:r>
              <a:rPr lang="zh-CN" altLang="en-US" dirty="0">
                <a:latin typeface="微软雅黑 Light" panose="020B0502040204020203" pitchFamily="34" charset="-122"/>
                <a:ea typeface="微软雅黑 Light" panose="020B0502040204020203" pitchFamily="34" charset="-122"/>
              </a:rPr>
              <a:t>搜索来源出版物</a:t>
            </a:r>
            <a:endParaRPr lang="en-US" dirty="0">
              <a:latin typeface="微软雅黑 Light" panose="020B0502040204020203" pitchFamily="34" charset="-122"/>
              <a:ea typeface="微软雅黑 Light" panose="020B0502040204020203" pitchFamily="34" charset="-122"/>
            </a:endParaRPr>
          </a:p>
        </p:txBody>
      </p:sp>
      <p:pic>
        <p:nvPicPr>
          <p:cNvPr id="7" name="Picture 6">
            <a:extLst>
              <a:ext uri="{FF2B5EF4-FFF2-40B4-BE49-F238E27FC236}">
                <a16:creationId xmlns:a16="http://schemas.microsoft.com/office/drawing/2014/main" id="{F6C8D700-0E84-44EC-B5A6-7721F22D2C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94687"/>
            <a:ext cx="9144000" cy="4845696"/>
          </a:xfrm>
          <a:prstGeom prst="rect">
            <a:avLst/>
          </a:prstGeom>
        </p:spPr>
      </p:pic>
      <p:sp>
        <p:nvSpPr>
          <p:cNvPr id="3" name="Rectangle 2">
            <a:extLst>
              <a:ext uri="{FF2B5EF4-FFF2-40B4-BE49-F238E27FC236}">
                <a16:creationId xmlns:a16="http://schemas.microsoft.com/office/drawing/2014/main" id="{C6E7B11D-7424-4058-AEB6-4DB1B490665B}"/>
              </a:ext>
            </a:extLst>
          </p:cNvPr>
          <p:cNvSpPr/>
          <p:nvPr/>
        </p:nvSpPr>
        <p:spPr>
          <a:xfrm>
            <a:off x="0" y="2545322"/>
            <a:ext cx="1577009" cy="317148"/>
          </a:xfrm>
          <a:prstGeom prst="rect">
            <a:avLst/>
          </a:prstGeom>
          <a:noFill/>
          <a:ln w="25400">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35DB6BB-3648-4572-98B0-508B9B40C1ED}"/>
              </a:ext>
            </a:extLst>
          </p:cNvPr>
          <p:cNvSpPr/>
          <p:nvPr/>
        </p:nvSpPr>
        <p:spPr>
          <a:xfrm>
            <a:off x="6904383" y="1569170"/>
            <a:ext cx="1272208" cy="1743873"/>
          </a:xfrm>
          <a:prstGeom prst="rect">
            <a:avLst/>
          </a:prstGeom>
          <a:noFill/>
          <a:ln w="25400">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46461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7375" y="458822"/>
            <a:ext cx="9144000" cy="636743"/>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i="0" kern="1200">
                <a:solidFill>
                  <a:schemeClr val="accent1"/>
                </a:solidFill>
                <a:latin typeface="Arial Bold"/>
                <a:ea typeface="+mj-ea"/>
                <a:cs typeface="Arial Bold"/>
              </a:defRPr>
            </a:lvl1pPr>
          </a:lstStyle>
          <a:p>
            <a:pPr lvl="0"/>
            <a:r>
              <a:rPr lang="zh-CN" altLang="en-US" dirty="0">
                <a:latin typeface="微软雅黑 Light" panose="020B0502040204020203" pitchFamily="34" charset="-122"/>
                <a:ea typeface="微软雅黑 Light" panose="020B0502040204020203" pitchFamily="34" charset="-122"/>
              </a:rPr>
              <a:t>来源出版物 </a:t>
            </a:r>
            <a:r>
              <a:rPr lang="en-US" altLang="zh-CN" dirty="0">
                <a:latin typeface="微软雅黑 Light" panose="020B0502040204020203" pitchFamily="34" charset="-122"/>
                <a:ea typeface="微软雅黑 Light" panose="020B0502040204020203" pitchFamily="34" charset="-122"/>
              </a:rPr>
              <a:t>– </a:t>
            </a:r>
            <a:r>
              <a:rPr lang="zh-CN" altLang="en-US" dirty="0">
                <a:latin typeface="微软雅黑 Light" panose="020B0502040204020203" pitchFamily="34" charset="-122"/>
                <a:ea typeface="微软雅黑 Light" panose="020B0502040204020203" pitchFamily="34" charset="-122"/>
              </a:rPr>
              <a:t>出版物评价指标</a:t>
            </a:r>
            <a:endParaRPr lang="en-US" dirty="0">
              <a:latin typeface="微软雅黑 Light" panose="020B0502040204020203" pitchFamily="34" charset="-122"/>
              <a:ea typeface="微软雅黑 Light" panose="020B0502040204020203" pitchFamily="34" charset="-122"/>
            </a:endParaRPr>
          </a:p>
        </p:txBody>
      </p:sp>
      <p:graphicFrame>
        <p:nvGraphicFramePr>
          <p:cNvPr id="4" name="Table 3">
            <a:extLst>
              <a:ext uri="{FF2B5EF4-FFF2-40B4-BE49-F238E27FC236}">
                <a16:creationId xmlns:a16="http://schemas.microsoft.com/office/drawing/2014/main" id="{A9A60168-EF20-4EBF-8767-31B13C075EBF}"/>
              </a:ext>
            </a:extLst>
          </p:cNvPr>
          <p:cNvGraphicFramePr>
            <a:graphicFrameLocks noGrp="1"/>
          </p:cNvGraphicFramePr>
          <p:nvPr>
            <p:extLst/>
          </p:nvPr>
        </p:nvGraphicFramePr>
        <p:xfrm>
          <a:off x="84406" y="1591926"/>
          <a:ext cx="8947052" cy="4086620"/>
        </p:xfrm>
        <a:graphic>
          <a:graphicData uri="http://schemas.openxmlformats.org/drawingml/2006/table">
            <a:tbl>
              <a:tblPr/>
              <a:tblGrid>
                <a:gridCol w="1233587">
                  <a:extLst>
                    <a:ext uri="{9D8B030D-6E8A-4147-A177-3AD203B41FA5}">
                      <a16:colId xmlns:a16="http://schemas.microsoft.com/office/drawing/2014/main" val="576648183"/>
                    </a:ext>
                  </a:extLst>
                </a:gridCol>
                <a:gridCol w="3105237">
                  <a:extLst>
                    <a:ext uri="{9D8B030D-6E8A-4147-A177-3AD203B41FA5}">
                      <a16:colId xmlns:a16="http://schemas.microsoft.com/office/drawing/2014/main" val="2750485415"/>
                    </a:ext>
                  </a:extLst>
                </a:gridCol>
                <a:gridCol w="1091795">
                  <a:extLst>
                    <a:ext uri="{9D8B030D-6E8A-4147-A177-3AD203B41FA5}">
                      <a16:colId xmlns:a16="http://schemas.microsoft.com/office/drawing/2014/main" val="3961495061"/>
                    </a:ext>
                  </a:extLst>
                </a:gridCol>
                <a:gridCol w="1176871">
                  <a:extLst>
                    <a:ext uri="{9D8B030D-6E8A-4147-A177-3AD203B41FA5}">
                      <a16:colId xmlns:a16="http://schemas.microsoft.com/office/drawing/2014/main" val="1690695513"/>
                    </a:ext>
                  </a:extLst>
                </a:gridCol>
                <a:gridCol w="1090258">
                  <a:extLst>
                    <a:ext uri="{9D8B030D-6E8A-4147-A177-3AD203B41FA5}">
                      <a16:colId xmlns:a16="http://schemas.microsoft.com/office/drawing/2014/main" val="3007048024"/>
                    </a:ext>
                  </a:extLst>
                </a:gridCol>
                <a:gridCol w="1249304">
                  <a:extLst>
                    <a:ext uri="{9D8B030D-6E8A-4147-A177-3AD203B41FA5}">
                      <a16:colId xmlns:a16="http://schemas.microsoft.com/office/drawing/2014/main" val="1370557812"/>
                    </a:ext>
                  </a:extLst>
                </a:gridCol>
              </a:tblGrid>
              <a:tr h="635325">
                <a:tc>
                  <a:txBody>
                    <a:bodyPr/>
                    <a:lstStyle/>
                    <a:p>
                      <a:pPr algn="ctr" fontAlgn="ctr"/>
                      <a:r>
                        <a:rPr lang="zh-CN" altLang="en-US" sz="1600" b="0" i="0" u="none" strike="noStrike" dirty="0">
                          <a:solidFill>
                            <a:srgbClr val="000000"/>
                          </a:solidFill>
                          <a:effectLst/>
                          <a:latin typeface="等线" panose="02010600030101010101" pitchFamily="2" charset="-122"/>
                          <a:ea typeface="等线" panose="02010600030101010101" pitchFamily="2" charset="-122"/>
                        </a:rPr>
                        <a:t>期刊指标</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effectLst/>
                          <a:latin typeface="等线" panose="02010600030101010101" pitchFamily="2" charset="-122"/>
                          <a:ea typeface="等线" panose="02010600030101010101" pitchFamily="2" charset="-122"/>
                        </a:rPr>
                        <a:t>基本思想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effectLst/>
                          <a:latin typeface="等线" panose="02010600030101010101" pitchFamily="2" charset="-122"/>
                          <a:ea typeface="等线" panose="02010600030101010101" pitchFamily="2" charset="-122"/>
                        </a:rPr>
                        <a:t>引文区间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effectLst/>
                          <a:latin typeface="等线" panose="02010600030101010101" pitchFamily="2" charset="-122"/>
                          <a:ea typeface="等线" panose="02010600030101010101" pitchFamily="2" charset="-122"/>
                        </a:rPr>
                        <a:t>权重处理</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effectLst/>
                          <a:latin typeface="等线" panose="02010600030101010101" pitchFamily="2" charset="-122"/>
                          <a:ea typeface="等线" panose="02010600030101010101" pitchFamily="2" charset="-122"/>
                        </a:rPr>
                        <a:t>自引处理</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effectLst/>
                          <a:latin typeface="等线" panose="02010600030101010101" pitchFamily="2" charset="-122"/>
                          <a:ea typeface="等线" panose="02010600030101010101" pitchFamily="2" charset="-122"/>
                        </a:rPr>
                        <a:t>考虑因素</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4229652"/>
                  </a:ext>
                </a:extLst>
              </a:tr>
              <a:tr h="946904">
                <a:tc>
                  <a:txBody>
                    <a:bodyPr/>
                    <a:lstStyle/>
                    <a:p>
                      <a:pPr algn="l" fontAlgn="ctr"/>
                      <a:r>
                        <a:rPr lang="en-US" sz="1600" b="0" i="0" u="none" strike="noStrike" dirty="0" err="1">
                          <a:solidFill>
                            <a:srgbClr val="000000"/>
                          </a:solidFill>
                          <a:effectLst/>
                          <a:latin typeface="等线" panose="02010600030101010101" pitchFamily="2" charset="-122"/>
                          <a:ea typeface="等线" panose="02010600030101010101" pitchFamily="2" charset="-122"/>
                        </a:rPr>
                        <a:t>Citescore</a:t>
                      </a:r>
                      <a:endParaRPr lang="en-US" sz="1600" b="0" i="0" u="none" strike="noStrike" dirty="0">
                        <a:solidFill>
                          <a:srgbClr val="000000"/>
                        </a:solidFill>
                        <a:effectLst/>
                        <a:latin typeface="等线" panose="02010600030101010101" pitchFamily="2" charset="-122"/>
                        <a:ea typeface="等线" panose="02010600030101010101" pitchFamily="2" charset="-122"/>
                      </a:endParaRPr>
                    </a:p>
                    <a:p>
                      <a:pPr algn="l" fontAlgn="ctr"/>
                      <a:r>
                        <a:rPr lang="zh-CN" altLang="en-US" sz="1600" b="0" i="0" u="none" strike="noStrike" dirty="0">
                          <a:solidFill>
                            <a:srgbClr val="000000"/>
                          </a:solidFill>
                          <a:effectLst/>
                          <a:latin typeface="等线" panose="02010600030101010101" pitchFamily="2" charset="-122"/>
                          <a:ea typeface="等线" panose="02010600030101010101" pitchFamily="2" charset="-122"/>
                        </a:rPr>
                        <a:t>（期刊引用影响力指标）</a:t>
                      </a:r>
                      <a:endParaRPr lang="en-US" sz="16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600" b="0" i="0" u="none" strike="noStrike" dirty="0">
                          <a:solidFill>
                            <a:srgbClr val="000000"/>
                          </a:solidFill>
                          <a:effectLst/>
                          <a:latin typeface="等线" panose="02010600030101010101" pitchFamily="2" charset="-122"/>
                          <a:ea typeface="等线" panose="02010600030101010101" pitchFamily="2" charset="-122"/>
                        </a:rPr>
                        <a:t>期刊前三年发表的论文在统计年的被引频次与该期刊前三年发表的文章总数之比</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600" b="0" i="0" u="none" strike="noStrike">
                          <a:solidFill>
                            <a:srgbClr val="000000"/>
                          </a:solidFill>
                          <a:effectLst/>
                          <a:latin typeface="等线" panose="02010600030101010101" pitchFamily="2" charset="-122"/>
                          <a:ea typeface="等线" panose="02010600030101010101" pitchFamily="2" charset="-122"/>
                        </a:rPr>
                        <a:t>3</a:t>
                      </a:r>
                      <a:r>
                        <a:rPr lang="zh-CN" altLang="en-US" sz="1600" b="0" i="0" u="none" strike="noStrike">
                          <a:solidFill>
                            <a:srgbClr val="000000"/>
                          </a:solidFill>
                          <a:effectLst/>
                          <a:latin typeface="等线" panose="02010600030101010101" pitchFamily="2" charset="-122"/>
                          <a:ea typeface="等线" panose="02010600030101010101" pitchFamily="2" charset="-122"/>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effectLst/>
                          <a:latin typeface="等线" panose="02010600030101010101" pitchFamily="2" charset="-122"/>
                          <a:ea typeface="等线" panose="02010600030101010101" pitchFamily="2" charset="-122"/>
                        </a:rPr>
                        <a:t>无</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effectLst/>
                          <a:latin typeface="等线" panose="02010600030101010101" pitchFamily="2" charset="-122"/>
                          <a:ea typeface="等线" panose="02010600030101010101" pitchFamily="2" charset="-122"/>
                        </a:rPr>
                        <a:t>包含自引</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600" b="0" i="0" u="none" strike="noStrike">
                          <a:solidFill>
                            <a:srgbClr val="000000"/>
                          </a:solidFill>
                          <a:effectLst/>
                          <a:latin typeface="等线" panose="02010600030101010101" pitchFamily="2" charset="-122"/>
                          <a:ea typeface="等线" panose="02010600030101010101" pitchFamily="2" charset="-122"/>
                        </a:rPr>
                        <a:t>期刊发文量</a:t>
                      </a:r>
                      <a:r>
                        <a:rPr lang="en-US" altLang="zh-CN" sz="1600" b="0" i="0" u="none" strike="noStrike">
                          <a:solidFill>
                            <a:srgbClr val="000000"/>
                          </a:solidFill>
                          <a:effectLst/>
                          <a:latin typeface="等线" panose="02010600030101010101" pitchFamily="2" charset="-122"/>
                          <a:ea typeface="等线" panose="02010600030101010101" pitchFamily="2" charset="-122"/>
                        </a:rPr>
                        <a:t>+</a:t>
                      </a:r>
                      <a:r>
                        <a:rPr lang="zh-CN" altLang="en-US" sz="1600" b="0" i="0" u="none" strike="noStrike">
                          <a:solidFill>
                            <a:srgbClr val="000000"/>
                          </a:solidFill>
                          <a:effectLst/>
                          <a:latin typeface="等线" panose="02010600030101010101" pitchFamily="2" charset="-122"/>
                          <a:ea typeface="等线" panose="02010600030101010101" pitchFamily="2" charset="-122"/>
                        </a:rPr>
                        <a:t>引文量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1870154"/>
                  </a:ext>
                </a:extLst>
              </a:tr>
              <a:tr h="1022511">
                <a:tc>
                  <a:txBody>
                    <a:bodyPr/>
                    <a:lstStyle/>
                    <a:p>
                      <a:pPr algn="l" fontAlgn="ctr"/>
                      <a:r>
                        <a:rPr lang="en-US" sz="1600" b="0" i="0" u="none" strike="noStrike" dirty="0">
                          <a:solidFill>
                            <a:srgbClr val="000000"/>
                          </a:solidFill>
                          <a:effectLst/>
                          <a:latin typeface="等线" panose="02010600030101010101" pitchFamily="2" charset="-122"/>
                          <a:ea typeface="等线" panose="02010600030101010101" pitchFamily="2" charset="-122"/>
                        </a:rPr>
                        <a:t>SJR</a:t>
                      </a:r>
                      <a:r>
                        <a:rPr lang="zh-CN" altLang="en-US" sz="1600" b="0" i="0" u="none" strike="noStrike" dirty="0">
                          <a:solidFill>
                            <a:srgbClr val="000000"/>
                          </a:solidFill>
                          <a:effectLst/>
                          <a:latin typeface="等线" panose="02010600030101010101" pitchFamily="2" charset="-122"/>
                          <a:ea typeface="等线" panose="02010600030101010101" pitchFamily="2" charset="-122"/>
                        </a:rPr>
                        <a:t>指数</a:t>
                      </a:r>
                      <a:endParaRPr lang="en-US" altLang="zh-CN" sz="1600" b="0" i="0" u="none" strike="noStrike" dirty="0">
                        <a:solidFill>
                          <a:srgbClr val="000000"/>
                        </a:solidFill>
                        <a:effectLst/>
                        <a:latin typeface="等线" panose="02010600030101010101" pitchFamily="2" charset="-122"/>
                        <a:ea typeface="等线" panose="02010600030101010101" pitchFamily="2" charset="-122"/>
                      </a:endParaRPr>
                    </a:p>
                    <a:p>
                      <a:pPr algn="l" fontAlgn="ctr"/>
                      <a:r>
                        <a:rPr lang="zh-CN" altLang="en-US" sz="1600" b="0" i="0" u="none" strike="noStrike" dirty="0">
                          <a:solidFill>
                            <a:srgbClr val="000000"/>
                          </a:solidFill>
                          <a:effectLst/>
                          <a:latin typeface="等线" panose="02010600030101010101" pitchFamily="2" charset="-122"/>
                          <a:ea typeface="等线" panose="02010600030101010101" pitchFamily="2" charset="-122"/>
                        </a:rPr>
                        <a:t>（期刊声望指标）</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600" b="0" i="0" u="none" strike="noStrike" dirty="0">
                          <a:solidFill>
                            <a:srgbClr val="000000"/>
                          </a:solidFill>
                          <a:effectLst/>
                          <a:latin typeface="等线" panose="02010600030101010101" pitchFamily="2" charset="-122"/>
                          <a:ea typeface="等线" panose="02010600030101010101" pitchFamily="2" charset="-122"/>
                        </a:rPr>
                        <a:t>由学术期刊被引用多少次数与这些引用是来自哪里的重要性或声望性来衡量期刊的影响力。期刊越多的被高声望的期刊引用，期刊的声望就越高</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600" b="0" i="0" u="none" strike="noStrike">
                          <a:solidFill>
                            <a:srgbClr val="000000"/>
                          </a:solidFill>
                          <a:effectLst/>
                          <a:latin typeface="等线" panose="02010600030101010101" pitchFamily="2" charset="-122"/>
                          <a:ea typeface="等线" panose="02010600030101010101" pitchFamily="2" charset="-122"/>
                        </a:rPr>
                        <a:t>3</a:t>
                      </a:r>
                      <a:r>
                        <a:rPr lang="zh-CN" altLang="en-US" sz="1600" b="0" i="0" u="none" strike="noStrike">
                          <a:solidFill>
                            <a:srgbClr val="000000"/>
                          </a:solidFill>
                          <a:effectLst/>
                          <a:latin typeface="等线" panose="02010600030101010101" pitchFamily="2" charset="-122"/>
                          <a:ea typeface="等线" panose="02010600030101010101" pitchFamily="2" charset="-122"/>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effectLst/>
                          <a:latin typeface="等线" panose="02010600030101010101" pitchFamily="2" charset="-122"/>
                          <a:ea typeface="等线" panose="02010600030101010101" pitchFamily="2" charset="-122"/>
                        </a:rPr>
                        <a:t>有</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600" b="0" i="0" u="none" strike="noStrike">
                          <a:solidFill>
                            <a:srgbClr val="000000"/>
                          </a:solidFill>
                          <a:effectLst/>
                          <a:latin typeface="等线" panose="02010600030101010101" pitchFamily="2" charset="-122"/>
                          <a:ea typeface="等线" panose="02010600030101010101" pitchFamily="2" charset="-122"/>
                        </a:rPr>
                        <a:t>限制比例（</a:t>
                      </a:r>
                      <a:r>
                        <a:rPr lang="en-US" altLang="zh-CN" sz="1600" b="0" i="0" u="none" strike="noStrike">
                          <a:solidFill>
                            <a:srgbClr val="000000"/>
                          </a:solidFill>
                          <a:effectLst/>
                          <a:latin typeface="等线" panose="02010600030101010101" pitchFamily="2" charset="-122"/>
                          <a:ea typeface="等线" panose="02010600030101010101" pitchFamily="2" charset="-122"/>
                        </a:rPr>
                        <a:t>33%</a:t>
                      </a:r>
                      <a:r>
                        <a:rPr lang="zh-CN" altLang="en-US" sz="1600" b="0" i="0" u="none" strike="noStrike">
                          <a:solidFill>
                            <a:srgbClr val="000000"/>
                          </a:solidFill>
                          <a:effectLst/>
                          <a:latin typeface="等线" panose="02010600030101010101" pitchFamily="2" charset="-122"/>
                          <a:ea typeface="等线" panose="02010600030101010101" pitchFamily="2" charset="-122"/>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600" b="0" i="0" u="none" strike="noStrike">
                          <a:solidFill>
                            <a:srgbClr val="000000"/>
                          </a:solidFill>
                          <a:effectLst/>
                          <a:latin typeface="等线" panose="02010600030101010101" pitchFamily="2" charset="-122"/>
                          <a:ea typeface="等线" panose="02010600030101010101" pitchFamily="2" charset="-122"/>
                        </a:rPr>
                        <a:t>期刊发文量</a:t>
                      </a:r>
                      <a:r>
                        <a:rPr lang="en-US" altLang="zh-CN" sz="1600" b="0" i="0" u="none" strike="noStrike">
                          <a:solidFill>
                            <a:srgbClr val="000000"/>
                          </a:solidFill>
                          <a:effectLst/>
                          <a:latin typeface="等线" panose="02010600030101010101" pitchFamily="2" charset="-122"/>
                          <a:ea typeface="等线" panose="02010600030101010101" pitchFamily="2" charset="-122"/>
                        </a:rPr>
                        <a:t>+</a:t>
                      </a:r>
                      <a:r>
                        <a:rPr lang="zh-CN" altLang="en-US" sz="1600" b="0" i="0" u="none" strike="noStrike">
                          <a:solidFill>
                            <a:srgbClr val="000000"/>
                          </a:solidFill>
                          <a:effectLst/>
                          <a:latin typeface="等线" panose="02010600030101010101" pitchFamily="2" charset="-122"/>
                          <a:ea typeface="等线" panose="02010600030101010101" pitchFamily="2" charset="-122"/>
                        </a:rPr>
                        <a:t>引文量</a:t>
                      </a:r>
                      <a:r>
                        <a:rPr lang="en-US" altLang="zh-CN" sz="1600" b="0" i="0" u="none" strike="noStrike">
                          <a:solidFill>
                            <a:srgbClr val="000000"/>
                          </a:solidFill>
                          <a:effectLst/>
                          <a:latin typeface="等线" panose="02010600030101010101" pitchFamily="2" charset="-122"/>
                          <a:ea typeface="等线" panose="02010600030101010101" pitchFamily="2" charset="-122"/>
                        </a:rPr>
                        <a:t>+</a:t>
                      </a:r>
                      <a:r>
                        <a:rPr lang="zh-CN" altLang="en-US" sz="1600" b="0" i="0" u="none" strike="noStrike">
                          <a:solidFill>
                            <a:srgbClr val="000000"/>
                          </a:solidFill>
                          <a:effectLst/>
                          <a:latin typeface="等线" panose="02010600030101010101" pitchFamily="2" charset="-122"/>
                          <a:ea typeface="等线" panose="02010600030101010101" pitchFamily="2" charset="-122"/>
                        </a:rPr>
                        <a:t>引证期刊声望</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1378761"/>
                  </a:ext>
                </a:extLst>
              </a:tr>
              <a:tr h="1275666">
                <a:tc>
                  <a:txBody>
                    <a:bodyPr/>
                    <a:lstStyle/>
                    <a:p>
                      <a:pPr algn="l" fontAlgn="ctr"/>
                      <a:r>
                        <a:rPr lang="en-US" sz="1600" b="0" i="0" u="none" strike="noStrike" dirty="0">
                          <a:solidFill>
                            <a:srgbClr val="000000"/>
                          </a:solidFill>
                          <a:effectLst/>
                          <a:latin typeface="等线" panose="02010600030101010101" pitchFamily="2" charset="-122"/>
                          <a:ea typeface="等线" panose="02010600030101010101" pitchFamily="2" charset="-122"/>
                        </a:rPr>
                        <a:t>SNIP</a:t>
                      </a:r>
                      <a:r>
                        <a:rPr lang="zh-CN" altLang="en-US" sz="1600" b="0" i="0" u="none" strike="noStrike" dirty="0">
                          <a:solidFill>
                            <a:srgbClr val="000000"/>
                          </a:solidFill>
                          <a:effectLst/>
                          <a:latin typeface="等线" panose="02010600030101010101" pitchFamily="2" charset="-122"/>
                          <a:ea typeface="等线" panose="02010600030101010101" pitchFamily="2" charset="-122"/>
                        </a:rPr>
                        <a:t>指数（期刊标准化指标）</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600" b="0" i="0" u="none" strike="noStrike">
                          <a:solidFill>
                            <a:srgbClr val="000000"/>
                          </a:solidFill>
                          <a:effectLst/>
                          <a:latin typeface="等线" panose="02010600030101010101" pitchFamily="2" charset="-122"/>
                          <a:ea typeface="等线" panose="02010600030101010101" pitchFamily="2" charset="-122"/>
                        </a:rPr>
                        <a:t>从篇均引文数的角度减少不同主题领域引用行为的差异，实现不同主题领域来源期刊的直接比较</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600" b="0" i="0" u="none" strike="noStrike">
                          <a:solidFill>
                            <a:srgbClr val="000000"/>
                          </a:solidFill>
                          <a:effectLst/>
                          <a:latin typeface="等线" panose="02010600030101010101" pitchFamily="2" charset="-122"/>
                          <a:ea typeface="等线" panose="02010600030101010101" pitchFamily="2" charset="-122"/>
                        </a:rPr>
                        <a:t>3</a:t>
                      </a:r>
                      <a:r>
                        <a:rPr lang="zh-CN" altLang="en-US" sz="1600" b="0" i="0" u="none" strike="noStrike">
                          <a:solidFill>
                            <a:srgbClr val="000000"/>
                          </a:solidFill>
                          <a:effectLst/>
                          <a:latin typeface="等线" panose="02010600030101010101" pitchFamily="2" charset="-122"/>
                          <a:ea typeface="等线" panose="02010600030101010101" pitchFamily="2" charset="-122"/>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effectLst/>
                          <a:latin typeface="等线" panose="02010600030101010101" pitchFamily="2" charset="-122"/>
                          <a:ea typeface="等线" panose="02010600030101010101" pitchFamily="2" charset="-122"/>
                        </a:rPr>
                        <a:t>有</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effectLst/>
                          <a:latin typeface="等线" panose="02010600030101010101" pitchFamily="2" charset="-122"/>
                          <a:ea typeface="等线" panose="02010600030101010101" pitchFamily="2" charset="-122"/>
                        </a:rPr>
                        <a:t>包含自引</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600" b="0" i="0" u="none" strike="noStrike" dirty="0">
                          <a:solidFill>
                            <a:srgbClr val="000000"/>
                          </a:solidFill>
                          <a:effectLst/>
                          <a:latin typeface="等线" panose="02010600030101010101" pitchFamily="2" charset="-122"/>
                          <a:ea typeface="等线" panose="02010600030101010101" pitchFamily="2" charset="-122"/>
                        </a:rPr>
                        <a:t>期刊发文量</a:t>
                      </a:r>
                      <a:r>
                        <a:rPr lang="en-US" altLang="zh-CN" sz="1600" b="0" i="0" u="none" strike="noStrike" dirty="0">
                          <a:solidFill>
                            <a:srgbClr val="000000"/>
                          </a:solidFill>
                          <a:effectLst/>
                          <a:latin typeface="等线" panose="02010600030101010101" pitchFamily="2" charset="-122"/>
                          <a:ea typeface="等线" panose="02010600030101010101" pitchFamily="2" charset="-122"/>
                        </a:rPr>
                        <a:t>+</a:t>
                      </a:r>
                      <a:r>
                        <a:rPr lang="zh-CN" altLang="en-US" sz="1600" b="0" i="0" u="none" strike="noStrike" dirty="0">
                          <a:solidFill>
                            <a:srgbClr val="000000"/>
                          </a:solidFill>
                          <a:effectLst/>
                          <a:latin typeface="等线" panose="02010600030101010101" pitchFamily="2" charset="-122"/>
                          <a:ea typeface="等线" panose="02010600030101010101" pitchFamily="2" charset="-122"/>
                        </a:rPr>
                        <a:t>引文量</a:t>
                      </a:r>
                      <a:r>
                        <a:rPr lang="en-US" altLang="zh-CN" sz="1600" b="0" i="0" u="none" strike="noStrike" dirty="0">
                          <a:solidFill>
                            <a:srgbClr val="000000"/>
                          </a:solidFill>
                          <a:effectLst/>
                          <a:latin typeface="等线" panose="02010600030101010101" pitchFamily="2" charset="-122"/>
                          <a:ea typeface="等线" panose="02010600030101010101" pitchFamily="2" charset="-122"/>
                        </a:rPr>
                        <a:t>+</a:t>
                      </a:r>
                      <a:r>
                        <a:rPr lang="zh-CN" altLang="en-US" sz="1600" b="0" i="0" u="none" strike="noStrike" dirty="0">
                          <a:solidFill>
                            <a:srgbClr val="000000"/>
                          </a:solidFill>
                          <a:effectLst/>
                          <a:latin typeface="等线" panose="02010600030101010101" pitchFamily="2" charset="-122"/>
                          <a:ea typeface="等线" panose="02010600030101010101" pitchFamily="2" charset="-122"/>
                        </a:rPr>
                        <a:t>学科领域间引用行为的差异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2948050"/>
                  </a:ext>
                </a:extLst>
              </a:tr>
            </a:tbl>
          </a:graphicData>
        </a:graphic>
      </p:graphicFrame>
    </p:spTree>
    <p:extLst>
      <p:ext uri="{BB962C8B-B14F-4D97-AF65-F5344CB8AC3E}">
        <p14:creationId xmlns:p14="http://schemas.microsoft.com/office/powerpoint/2010/main" val="3005342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2BB2C96-4E9F-4E67-9572-9F325312FD24}"/>
              </a:ext>
            </a:extLst>
          </p:cNvPr>
          <p:cNvSpPr txBox="1">
            <a:spLocks/>
          </p:cNvSpPr>
          <p:nvPr/>
        </p:nvSpPr>
        <p:spPr>
          <a:xfrm>
            <a:off x="141441" y="502790"/>
            <a:ext cx="8238319" cy="4186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i="0" kern="1200" baseline="0">
                <a:solidFill>
                  <a:schemeClr val="accent1"/>
                </a:solidFill>
                <a:latin typeface="Verdana" panose="020B0604030504040204" pitchFamily="34" charset="0"/>
                <a:ea typeface="微软雅黑" panose="020B0503020204020204" pitchFamily="34" charset="-122"/>
                <a:cs typeface="Verdana" panose="020B0604030504040204" pitchFamily="34" charset="0"/>
              </a:defRPr>
            </a:lvl1pPr>
          </a:lstStyle>
          <a:p>
            <a:r>
              <a:rPr lang="zh-CN" altLang="en-US" dirty="0">
                <a:latin typeface="微软雅黑 Light" panose="020B0502040204020203" pitchFamily="34" charset="-122"/>
                <a:ea typeface="微软雅黑 Light" panose="020B0502040204020203" pitchFamily="34" charset="-122"/>
              </a:rPr>
              <a:t>来源出版物 </a:t>
            </a:r>
            <a:r>
              <a:rPr lang="en-US" altLang="zh-CN" dirty="0">
                <a:latin typeface="微软雅黑 Light" panose="020B0502040204020203" pitchFamily="34" charset="-122"/>
                <a:ea typeface="微软雅黑 Light" panose="020B0502040204020203" pitchFamily="34" charset="-122"/>
              </a:rPr>
              <a:t>– </a:t>
            </a:r>
            <a:r>
              <a:rPr lang="zh-CN" altLang="en-US" dirty="0">
                <a:latin typeface="微软雅黑 Light" panose="020B0502040204020203" pitchFamily="34" charset="-122"/>
                <a:ea typeface="微软雅黑 Light" panose="020B0502040204020203" pitchFamily="34" charset="-122"/>
              </a:rPr>
              <a:t>搜索来源出版物</a:t>
            </a:r>
            <a:endParaRPr lang="en-US" dirty="0">
              <a:latin typeface="微软雅黑 Light" panose="020B0502040204020203" pitchFamily="34" charset="-122"/>
              <a:ea typeface="微软雅黑 Light" panose="020B0502040204020203" pitchFamily="34" charset="-122"/>
            </a:endParaRPr>
          </a:p>
        </p:txBody>
      </p:sp>
      <p:pic>
        <p:nvPicPr>
          <p:cNvPr id="4" name="Picture 3">
            <a:extLst>
              <a:ext uri="{FF2B5EF4-FFF2-40B4-BE49-F238E27FC236}">
                <a16:creationId xmlns:a16="http://schemas.microsoft.com/office/drawing/2014/main" id="{104476E9-85EA-438D-873B-3C6082A687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7" y="1349655"/>
            <a:ext cx="9144000" cy="4772849"/>
          </a:xfrm>
          <a:prstGeom prst="rect">
            <a:avLst/>
          </a:prstGeom>
        </p:spPr>
      </p:pic>
      <p:sp>
        <p:nvSpPr>
          <p:cNvPr id="2" name="Rectangle 1">
            <a:extLst>
              <a:ext uri="{FF2B5EF4-FFF2-40B4-BE49-F238E27FC236}">
                <a16:creationId xmlns:a16="http://schemas.microsoft.com/office/drawing/2014/main" id="{F35DB6BB-3648-4572-98B0-508B9B40C1ED}"/>
              </a:ext>
            </a:extLst>
          </p:cNvPr>
          <p:cNvSpPr/>
          <p:nvPr/>
        </p:nvSpPr>
        <p:spPr>
          <a:xfrm>
            <a:off x="8309114" y="1349656"/>
            <a:ext cx="854514" cy="513682"/>
          </a:xfrm>
          <a:prstGeom prst="rect">
            <a:avLst/>
          </a:prstGeom>
          <a:noFill/>
          <a:ln w="25400">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61153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2BB2C96-4E9F-4E67-9572-9F325312FD24}"/>
              </a:ext>
            </a:extLst>
          </p:cNvPr>
          <p:cNvSpPr txBox="1">
            <a:spLocks/>
          </p:cNvSpPr>
          <p:nvPr/>
        </p:nvSpPr>
        <p:spPr>
          <a:xfrm>
            <a:off x="141441" y="502790"/>
            <a:ext cx="8238319" cy="4186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i="0" kern="1200" baseline="0">
                <a:solidFill>
                  <a:schemeClr val="accent1"/>
                </a:solidFill>
                <a:latin typeface="Verdana" panose="020B0604030504040204" pitchFamily="34" charset="0"/>
                <a:ea typeface="微软雅黑" panose="020B0503020204020204" pitchFamily="34" charset="-122"/>
                <a:cs typeface="Verdana" panose="020B0604030504040204" pitchFamily="34" charset="0"/>
              </a:defRPr>
            </a:lvl1pPr>
          </a:lstStyle>
          <a:p>
            <a:r>
              <a:rPr lang="zh-CN" altLang="en-US" dirty="0">
                <a:latin typeface="微软雅黑 Light" panose="020B0502040204020203" pitchFamily="34" charset="-122"/>
                <a:ea typeface="微软雅黑 Light" panose="020B0502040204020203" pitchFamily="34" charset="-122"/>
              </a:rPr>
              <a:t>来源出版物 </a:t>
            </a:r>
            <a:r>
              <a:rPr lang="en-US" altLang="zh-CN" dirty="0">
                <a:latin typeface="微软雅黑 Light" panose="020B0502040204020203" pitchFamily="34" charset="-122"/>
                <a:ea typeface="微软雅黑 Light" panose="020B0502040204020203" pitchFamily="34" charset="-122"/>
              </a:rPr>
              <a:t>– </a:t>
            </a:r>
            <a:r>
              <a:rPr lang="zh-CN" altLang="en-US" dirty="0">
                <a:latin typeface="微软雅黑 Light" panose="020B0502040204020203" pitchFamily="34" charset="-122"/>
                <a:ea typeface="微软雅黑 Light" panose="020B0502040204020203" pitchFamily="34" charset="-122"/>
              </a:rPr>
              <a:t>搜索来源出版物</a:t>
            </a:r>
            <a:endParaRPr lang="en-US" dirty="0">
              <a:latin typeface="微软雅黑 Light" panose="020B0502040204020203" pitchFamily="34" charset="-122"/>
              <a:ea typeface="微软雅黑 Light" panose="020B0502040204020203" pitchFamily="34" charset="-122"/>
            </a:endParaRPr>
          </a:p>
        </p:txBody>
      </p:sp>
      <p:pic>
        <p:nvPicPr>
          <p:cNvPr id="4" name="Picture 3">
            <a:extLst>
              <a:ext uri="{FF2B5EF4-FFF2-40B4-BE49-F238E27FC236}">
                <a16:creationId xmlns:a16="http://schemas.microsoft.com/office/drawing/2014/main" id="{133B97BA-40EC-43F2-A26B-23457EDBD0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46660"/>
            <a:ext cx="9144000" cy="5108549"/>
          </a:xfrm>
          <a:prstGeom prst="rect">
            <a:avLst/>
          </a:prstGeom>
        </p:spPr>
      </p:pic>
      <p:sp>
        <p:nvSpPr>
          <p:cNvPr id="2" name="Rectangle 1">
            <a:extLst>
              <a:ext uri="{FF2B5EF4-FFF2-40B4-BE49-F238E27FC236}">
                <a16:creationId xmlns:a16="http://schemas.microsoft.com/office/drawing/2014/main" id="{F35DB6BB-3648-4572-98B0-508B9B40C1ED}"/>
              </a:ext>
            </a:extLst>
          </p:cNvPr>
          <p:cNvSpPr/>
          <p:nvPr/>
        </p:nvSpPr>
        <p:spPr>
          <a:xfrm>
            <a:off x="2001078" y="1611323"/>
            <a:ext cx="2869045" cy="295421"/>
          </a:xfrm>
          <a:prstGeom prst="rect">
            <a:avLst/>
          </a:prstGeom>
          <a:noFill/>
          <a:ln w="25400">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06381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03BA8F-F283-465B-BCA5-6DFBB33F841A}"/>
              </a:ext>
            </a:extLst>
          </p:cNvPr>
          <p:cNvSpPr>
            <a:spLocks noGrp="1"/>
          </p:cNvSpPr>
          <p:nvPr>
            <p:ph type="body" sz="quarter" idx="13"/>
          </p:nvPr>
        </p:nvSpPr>
        <p:spPr>
          <a:xfrm>
            <a:off x="300038" y="2716696"/>
            <a:ext cx="6511923" cy="1463281"/>
          </a:xfrm>
        </p:spPr>
        <p:txBody>
          <a:bodyPr/>
          <a:lstStyle/>
          <a:p>
            <a:pPr>
              <a:lnSpc>
                <a:spcPct val="150000"/>
              </a:lnSpc>
            </a:pPr>
            <a:endParaRPr lang="en-US" altLang="zh-CN" dirty="0">
              <a:latin typeface="+mj-ea"/>
              <a:ea typeface="+mj-ea"/>
            </a:endParaRPr>
          </a:p>
          <a:p>
            <a:pPr>
              <a:lnSpc>
                <a:spcPct val="150000"/>
              </a:lnSpc>
            </a:pPr>
            <a:r>
              <a:rPr lang="en-US" altLang="zh-CN" dirty="0">
                <a:latin typeface="+mj-ea"/>
                <a:ea typeface="+mj-ea"/>
              </a:rPr>
              <a:t>Scopus-</a:t>
            </a:r>
            <a:r>
              <a:rPr lang="zh-CN" altLang="en-US" dirty="0">
                <a:latin typeface="+mj-ea"/>
                <a:ea typeface="+mj-ea"/>
              </a:rPr>
              <a:t>检索案例</a:t>
            </a:r>
          </a:p>
          <a:p>
            <a:pPr>
              <a:lnSpc>
                <a:spcPct val="150000"/>
              </a:lnSpc>
            </a:pPr>
            <a:endParaRPr lang="en-US" altLang="zh-CN" dirty="0">
              <a:latin typeface="+mj-ea"/>
              <a:ea typeface="+mj-ea"/>
            </a:endParaRPr>
          </a:p>
        </p:txBody>
      </p:sp>
    </p:spTree>
    <p:extLst>
      <p:ext uri="{BB962C8B-B14F-4D97-AF65-F5344CB8AC3E}">
        <p14:creationId xmlns:p14="http://schemas.microsoft.com/office/powerpoint/2010/main" val="620380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latin typeface="+mn-ea"/>
                <a:ea typeface="+mn-ea"/>
              </a:rPr>
              <a:t>检索案例</a:t>
            </a:r>
          </a:p>
        </p:txBody>
      </p:sp>
      <p:sp>
        <p:nvSpPr>
          <p:cNvPr id="3" name="Content Placeholder 2"/>
          <p:cNvSpPr>
            <a:spLocks noGrp="1"/>
          </p:cNvSpPr>
          <p:nvPr>
            <p:ph idx="1"/>
          </p:nvPr>
        </p:nvSpPr>
        <p:spPr>
          <a:xfrm>
            <a:off x="393031" y="1762538"/>
            <a:ext cx="8238319" cy="4635717"/>
          </a:xfrm>
        </p:spPr>
        <p:txBody>
          <a:bodyPr>
            <a:normAutofit/>
          </a:bodyPr>
          <a:lstStyle/>
          <a:p>
            <a:pPr>
              <a:lnSpc>
                <a:spcPct val="150000"/>
              </a:lnSpc>
            </a:pPr>
            <a:r>
              <a:rPr lang="zh-CN" altLang="en-US" dirty="0">
                <a:latin typeface="+mn-ea"/>
                <a:ea typeface="+mn-ea"/>
              </a:rPr>
              <a:t>检全检准学者发文</a:t>
            </a:r>
          </a:p>
          <a:p>
            <a:pPr>
              <a:lnSpc>
                <a:spcPct val="150000"/>
              </a:lnSpc>
            </a:pPr>
            <a:r>
              <a:rPr lang="zh-CN" altLang="en-US" dirty="0">
                <a:latin typeface="+mn-ea"/>
                <a:ea typeface="+mn-ea"/>
              </a:rPr>
              <a:t>检索某机构发文</a:t>
            </a:r>
          </a:p>
          <a:p>
            <a:pPr>
              <a:lnSpc>
                <a:spcPct val="150000"/>
              </a:lnSpc>
            </a:pPr>
            <a:r>
              <a:rPr lang="zh-CN" altLang="en-US" dirty="0">
                <a:latin typeface="+mn-ea"/>
                <a:ea typeface="+mn-ea"/>
              </a:rPr>
              <a:t>检索某下属学院或实验室数据</a:t>
            </a:r>
          </a:p>
          <a:p>
            <a:pPr>
              <a:lnSpc>
                <a:spcPct val="150000"/>
              </a:lnSpc>
            </a:pPr>
            <a:r>
              <a:rPr lang="zh-CN" altLang="en-US" dirty="0">
                <a:latin typeface="+mn-ea"/>
                <a:ea typeface="+mn-ea"/>
              </a:rPr>
              <a:t>利用</a:t>
            </a:r>
            <a:r>
              <a:rPr lang="en-US" altLang="zh-CN" dirty="0">
                <a:latin typeface="+mn-ea"/>
                <a:ea typeface="+mn-ea"/>
              </a:rPr>
              <a:t>Scopus</a:t>
            </a:r>
            <a:r>
              <a:rPr lang="zh-CN" altLang="en-US" dirty="0">
                <a:latin typeface="+mn-ea"/>
                <a:ea typeface="+mn-ea"/>
              </a:rPr>
              <a:t>分析馆藏资源利用率</a:t>
            </a:r>
          </a:p>
          <a:p>
            <a:pPr>
              <a:lnSpc>
                <a:spcPct val="150000"/>
              </a:lnSpc>
            </a:pPr>
            <a:r>
              <a:rPr lang="zh-CN" altLang="en-US" dirty="0">
                <a:latin typeface="+mn-ea"/>
                <a:ea typeface="+mn-ea"/>
              </a:rPr>
              <a:t>基于科研文献研究学科交叉现状</a:t>
            </a:r>
          </a:p>
          <a:p>
            <a:pPr marL="457200" lvl="1" indent="0">
              <a:lnSpc>
                <a:spcPct val="150000"/>
              </a:lnSpc>
              <a:buNone/>
            </a:pPr>
            <a:endParaRPr lang="en-US" altLang="zh-CN" dirty="0">
              <a:latin typeface="+mn-ea"/>
              <a:ea typeface="+mn-ea"/>
            </a:endParaRPr>
          </a:p>
        </p:txBody>
      </p:sp>
    </p:spTree>
    <p:extLst>
      <p:ext uri="{BB962C8B-B14F-4D97-AF65-F5344CB8AC3E}">
        <p14:creationId xmlns:p14="http://schemas.microsoft.com/office/powerpoint/2010/main" val="51105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CE404-7346-4F35-881A-475ACB1D6EC9}"/>
              </a:ext>
            </a:extLst>
          </p:cNvPr>
          <p:cNvSpPr>
            <a:spLocks noGrp="1"/>
          </p:cNvSpPr>
          <p:nvPr>
            <p:ph type="title"/>
          </p:nvPr>
        </p:nvSpPr>
        <p:spPr>
          <a:xfrm>
            <a:off x="457200" y="546182"/>
            <a:ext cx="8238319" cy="418645"/>
          </a:xfrm>
        </p:spPr>
        <p:txBody>
          <a:bodyPr/>
          <a:lstStyle/>
          <a:p>
            <a:r>
              <a:rPr lang="zh-CN" altLang="en-US" dirty="0">
                <a:latin typeface="+mn-ea"/>
                <a:ea typeface="+mn-ea"/>
              </a:rPr>
              <a:t>检全检准学者发文</a:t>
            </a:r>
            <a:endParaRPr lang="en-US" dirty="0">
              <a:latin typeface="+mn-ea"/>
              <a:ea typeface="+mn-ea"/>
            </a:endParaRPr>
          </a:p>
        </p:txBody>
      </p:sp>
      <p:sp>
        <p:nvSpPr>
          <p:cNvPr id="5" name="Content Placeholder 3">
            <a:extLst>
              <a:ext uri="{FF2B5EF4-FFF2-40B4-BE49-F238E27FC236}">
                <a16:creationId xmlns:a16="http://schemas.microsoft.com/office/drawing/2014/main" id="{8191D1C8-E0D4-41B2-9B35-077BD0BB1966}"/>
              </a:ext>
            </a:extLst>
          </p:cNvPr>
          <p:cNvSpPr txBox="1">
            <a:spLocks/>
          </p:cNvSpPr>
          <p:nvPr/>
        </p:nvSpPr>
        <p:spPr>
          <a:xfrm>
            <a:off x="338540" y="1828800"/>
            <a:ext cx="8466919" cy="3882887"/>
          </a:xfrm>
          <a:prstGeom prst="rect">
            <a:avLst/>
          </a:prstGeom>
        </p:spPr>
        <p:txBody>
          <a:bodyPr vert="horz" lIns="91440" tIns="45720" rIns="91440" bIns="45720" rtlCol="0">
            <a:normAutofit/>
          </a:bodyPr>
          <a:lstStyle>
            <a:lvl1pPr marL="342900" indent="-256032" algn="l" defTabSz="457200" rtl="0" eaLnBrk="1" latinLnBrk="0" hangingPunct="1">
              <a:spcBef>
                <a:spcPct val="20000"/>
              </a:spcBef>
              <a:buFont typeface="Arial"/>
              <a:buChar char="•"/>
              <a:defRPr sz="2000" kern="1200" baseline="0">
                <a:solidFill>
                  <a:srgbClr val="53565A"/>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457200" rtl="0" eaLnBrk="1" latinLnBrk="0" hangingPunct="1">
              <a:spcBef>
                <a:spcPct val="20000"/>
              </a:spcBef>
              <a:buSzPct val="80000"/>
              <a:buFont typeface="Arial" pitchFamily="34" charset="0"/>
              <a:buChar char="-"/>
              <a:defRPr sz="1800" kern="1200" baseline="0">
                <a:solidFill>
                  <a:srgbClr val="53565A"/>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457200" rtl="0" eaLnBrk="1" latinLnBrk="0" hangingPunct="1">
              <a:spcBef>
                <a:spcPct val="20000"/>
              </a:spcBef>
              <a:buSzPct val="90000"/>
              <a:buFont typeface="Courier New" pitchFamily="49" charset="0"/>
              <a:buChar char="o"/>
              <a:defRPr sz="1600" kern="1200" baseline="0">
                <a:solidFill>
                  <a:srgbClr val="53565A"/>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457200" rtl="0" eaLnBrk="1" latinLnBrk="0" hangingPunct="1">
              <a:spcBef>
                <a:spcPct val="20000"/>
              </a:spcBef>
              <a:buSzPct val="90000"/>
              <a:buFont typeface="Courier New"/>
              <a:buChar char="o"/>
              <a:defRPr sz="1600" kern="1200" baseline="0">
                <a:solidFill>
                  <a:srgbClr val="53565A"/>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457200" rtl="0" eaLnBrk="1" latinLnBrk="0" hangingPunct="1">
              <a:spcBef>
                <a:spcPct val="20000"/>
              </a:spcBef>
              <a:buSzPct val="90000"/>
              <a:buFont typeface="Courier New"/>
              <a:buChar char="o"/>
              <a:defRPr sz="1600" kern="1200" baseline="0">
                <a:solidFill>
                  <a:srgbClr val="53565A"/>
                </a:solidFill>
                <a:latin typeface="Verdana" panose="020B0604030504040204" pitchFamily="34" charset="0"/>
                <a:ea typeface="微软雅黑 Light" panose="020B0502040204020203" pitchFamily="34" charset="-122"/>
                <a:cs typeface="Verdana" panose="020B0604030504040204" pitchFamily="34" charset="0"/>
              </a:defRPr>
            </a:lvl5pPr>
            <a:lvl6pPr marL="25146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6pPr>
            <a:lvl7pPr marL="29718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7pPr>
            <a:lvl8pPr marL="34290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8pPr>
            <a:lvl9pPr marL="3886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9pPr>
          </a:lstStyle>
          <a:p>
            <a:pPr marL="86868" indent="0">
              <a:buFont typeface="Arial"/>
              <a:buNone/>
            </a:pPr>
            <a:r>
              <a:rPr lang="zh-CN" altLang="en-US" sz="1800" dirty="0">
                <a:latin typeface="+mn-ea"/>
                <a:ea typeface="+mn-ea"/>
              </a:rPr>
              <a:t>以清华大学</a:t>
            </a:r>
            <a:r>
              <a:rPr lang="en-US" sz="1800" dirty="0">
                <a:latin typeface="+mn-ea"/>
                <a:ea typeface="+mn-ea"/>
              </a:rPr>
              <a:t>Zhang </a:t>
            </a:r>
            <a:r>
              <a:rPr lang="en-US" sz="1800" dirty="0" err="1">
                <a:latin typeface="+mn-ea"/>
                <a:ea typeface="+mn-ea"/>
              </a:rPr>
              <a:t>Qiang</a:t>
            </a:r>
            <a:r>
              <a:rPr lang="zh-CN" altLang="en-US" sz="1800" dirty="0">
                <a:latin typeface="+mn-ea"/>
                <a:ea typeface="+mn-ea"/>
              </a:rPr>
              <a:t>教授为例</a:t>
            </a:r>
            <a:endParaRPr lang="en-US" altLang="zh-CN" sz="1800" dirty="0">
              <a:latin typeface="+mn-ea"/>
              <a:ea typeface="+mn-ea"/>
            </a:endParaRPr>
          </a:p>
          <a:p>
            <a:pPr marL="86868" indent="0">
              <a:buFont typeface="Arial"/>
              <a:buNone/>
            </a:pPr>
            <a:endParaRPr lang="en-US" altLang="zh-CN" sz="1800" dirty="0">
              <a:latin typeface="+mn-ea"/>
              <a:ea typeface="+mn-ea"/>
            </a:endParaRPr>
          </a:p>
          <a:p>
            <a:pPr marL="86868" indent="0">
              <a:buFont typeface="Arial"/>
              <a:buNone/>
            </a:pPr>
            <a:r>
              <a:rPr lang="zh-CN" altLang="en-US" sz="1800" dirty="0">
                <a:latin typeface="+mn-ea"/>
                <a:ea typeface="+mn-ea"/>
              </a:rPr>
              <a:t>思路：</a:t>
            </a:r>
            <a:endParaRPr lang="en-US" altLang="zh-CN" sz="1800" dirty="0">
              <a:latin typeface="+mn-ea"/>
              <a:ea typeface="+mn-ea"/>
            </a:endParaRPr>
          </a:p>
          <a:p>
            <a:pPr marL="86868" indent="0">
              <a:buNone/>
            </a:pPr>
            <a:r>
              <a:rPr lang="zh-CN" altLang="en-US" sz="1800" dirty="0">
                <a:latin typeface="+mn-ea"/>
                <a:ea typeface="+mn-ea"/>
              </a:rPr>
              <a:t>（</a:t>
            </a:r>
            <a:r>
              <a:rPr lang="en-US" altLang="zh-CN" sz="1800" dirty="0">
                <a:latin typeface="+mn-ea"/>
                <a:ea typeface="+mn-ea"/>
              </a:rPr>
              <a:t>1</a:t>
            </a:r>
            <a:r>
              <a:rPr lang="zh-CN" altLang="en-US" sz="1800" dirty="0">
                <a:latin typeface="+mn-ea"/>
                <a:ea typeface="+mn-ea"/>
              </a:rPr>
              <a:t>）</a:t>
            </a:r>
            <a:r>
              <a:rPr lang="zh-CN" altLang="en-US" sz="1800" dirty="0">
                <a:solidFill>
                  <a:schemeClr val="tx1"/>
                </a:solidFill>
                <a:latin typeface="+mn-ea"/>
                <a:ea typeface="+mn-ea"/>
              </a:rPr>
              <a:t>作者搜索：作者全称，选择精确匹配</a:t>
            </a:r>
            <a:endParaRPr lang="en-US" altLang="zh-CN" sz="1800" dirty="0">
              <a:solidFill>
                <a:schemeClr val="tx1"/>
              </a:solidFill>
              <a:latin typeface="+mn-ea"/>
              <a:ea typeface="+mn-ea"/>
            </a:endParaRPr>
          </a:p>
          <a:p>
            <a:pPr marL="86868" indent="0">
              <a:buFont typeface="Arial"/>
              <a:buNone/>
            </a:pPr>
            <a:r>
              <a:rPr lang="zh-CN" altLang="en-US" sz="1800" dirty="0">
                <a:latin typeface="+mn-ea"/>
                <a:ea typeface="+mn-ea"/>
              </a:rPr>
              <a:t>（</a:t>
            </a:r>
            <a:r>
              <a:rPr lang="en-US" altLang="zh-CN" sz="1800" dirty="0">
                <a:latin typeface="+mn-ea"/>
                <a:ea typeface="+mn-ea"/>
              </a:rPr>
              <a:t>2</a:t>
            </a:r>
            <a:r>
              <a:rPr lang="zh-CN" altLang="en-US" sz="1800" dirty="0">
                <a:latin typeface="+mn-ea"/>
                <a:ea typeface="+mn-ea"/>
              </a:rPr>
              <a:t>）用出版年、学科、工作</a:t>
            </a:r>
            <a:r>
              <a:rPr lang="en-US" altLang="zh-CN" sz="1800" dirty="0">
                <a:latin typeface="+mn-ea"/>
                <a:ea typeface="+mn-ea"/>
              </a:rPr>
              <a:t>/</a:t>
            </a:r>
            <a:r>
              <a:rPr lang="zh-CN" altLang="en-US" sz="1800" dirty="0">
                <a:latin typeface="+mn-ea"/>
                <a:ea typeface="+mn-ea"/>
              </a:rPr>
              <a:t>学习单位、</a:t>
            </a:r>
            <a:r>
              <a:rPr lang="zh-CN" altLang="en-US" sz="1800" dirty="0">
                <a:solidFill>
                  <a:schemeClr val="tx1"/>
                </a:solidFill>
                <a:latin typeface="+mn-ea"/>
                <a:ea typeface="+mn-ea"/>
              </a:rPr>
              <a:t>合作者</a:t>
            </a:r>
            <a:r>
              <a:rPr lang="zh-CN" altLang="en-US" sz="1800" dirty="0">
                <a:latin typeface="+mn-ea"/>
                <a:ea typeface="+mn-ea"/>
              </a:rPr>
              <a:t>辅助筛选；</a:t>
            </a:r>
            <a:endParaRPr lang="en-US" altLang="zh-CN" sz="1800" dirty="0">
              <a:latin typeface="+mn-ea"/>
              <a:ea typeface="+mn-ea"/>
            </a:endParaRPr>
          </a:p>
          <a:p>
            <a:pPr marL="86868" indent="0">
              <a:buFont typeface="Arial"/>
              <a:buNone/>
            </a:pPr>
            <a:r>
              <a:rPr lang="zh-CN" altLang="en-US" sz="1800" dirty="0">
                <a:latin typeface="+mn-ea"/>
                <a:ea typeface="+mn-ea"/>
              </a:rPr>
              <a:t>（</a:t>
            </a:r>
            <a:r>
              <a:rPr lang="en-US" altLang="zh-CN" sz="1800" dirty="0">
                <a:latin typeface="+mn-ea"/>
                <a:ea typeface="+mn-ea"/>
              </a:rPr>
              <a:t>3</a:t>
            </a:r>
            <a:r>
              <a:rPr lang="zh-CN" altLang="en-US" sz="1800" dirty="0">
                <a:latin typeface="+mn-ea"/>
                <a:ea typeface="+mn-ea"/>
              </a:rPr>
              <a:t>）</a:t>
            </a:r>
            <a:r>
              <a:rPr lang="zh-CN" altLang="en-US" sz="1800" dirty="0">
                <a:solidFill>
                  <a:srgbClr val="FF0000"/>
                </a:solidFill>
                <a:latin typeface="+mn-ea"/>
                <a:ea typeface="+mn-ea"/>
              </a:rPr>
              <a:t>慎用</a:t>
            </a:r>
            <a:r>
              <a:rPr lang="en-US" altLang="zh-CN" sz="1800" dirty="0">
                <a:latin typeface="+mn-ea"/>
                <a:ea typeface="+mn-ea"/>
              </a:rPr>
              <a:t>exclude</a:t>
            </a:r>
            <a:r>
              <a:rPr lang="zh-CN" altLang="en-US" sz="1800" dirty="0">
                <a:latin typeface="+mn-ea"/>
                <a:ea typeface="+mn-ea"/>
              </a:rPr>
              <a:t>，尤其是学科；</a:t>
            </a:r>
            <a:endParaRPr lang="en-US" altLang="zh-CN" sz="1800" dirty="0">
              <a:latin typeface="+mn-ea"/>
              <a:ea typeface="+mn-ea"/>
            </a:endParaRPr>
          </a:p>
          <a:p>
            <a:pPr marL="86868" indent="0">
              <a:buFont typeface="Arial"/>
              <a:buNone/>
            </a:pPr>
            <a:r>
              <a:rPr lang="zh-CN" altLang="en-US" sz="1800" dirty="0">
                <a:latin typeface="+mn-ea"/>
                <a:ea typeface="+mn-ea"/>
              </a:rPr>
              <a:t>（</a:t>
            </a:r>
            <a:r>
              <a:rPr lang="en-US" altLang="zh-CN" sz="1800" dirty="0">
                <a:latin typeface="+mn-ea"/>
                <a:ea typeface="+mn-ea"/>
              </a:rPr>
              <a:t>4</a:t>
            </a:r>
            <a:r>
              <a:rPr lang="zh-CN" altLang="en-US" sz="1800" dirty="0">
                <a:latin typeface="+mn-ea"/>
                <a:ea typeface="+mn-ea"/>
              </a:rPr>
              <a:t>）利用“保存到列表”，有针对性添加或保存挑选的文献；</a:t>
            </a:r>
            <a:endParaRPr lang="en-US" altLang="zh-CN" sz="1800" dirty="0">
              <a:latin typeface="+mn-ea"/>
              <a:ea typeface="+mn-ea"/>
            </a:endParaRPr>
          </a:p>
        </p:txBody>
      </p:sp>
    </p:spTree>
    <p:extLst>
      <p:ext uri="{BB962C8B-B14F-4D97-AF65-F5344CB8AC3E}">
        <p14:creationId xmlns:p14="http://schemas.microsoft.com/office/powerpoint/2010/main" val="12753199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CE404-7346-4F35-881A-475ACB1D6EC9}"/>
              </a:ext>
            </a:extLst>
          </p:cNvPr>
          <p:cNvSpPr>
            <a:spLocks noGrp="1"/>
          </p:cNvSpPr>
          <p:nvPr>
            <p:ph type="title"/>
          </p:nvPr>
        </p:nvSpPr>
        <p:spPr>
          <a:xfrm>
            <a:off x="457200" y="453418"/>
            <a:ext cx="8238319" cy="418645"/>
          </a:xfrm>
        </p:spPr>
        <p:txBody>
          <a:bodyPr/>
          <a:lstStyle/>
          <a:p>
            <a:r>
              <a:rPr lang="zh-CN" altLang="en-US" dirty="0">
                <a:latin typeface="+mn-ea"/>
                <a:ea typeface="+mn-ea"/>
              </a:rPr>
              <a:t>检全检准学者发文</a:t>
            </a:r>
            <a:endParaRPr lang="en-US" dirty="0">
              <a:latin typeface="+mn-ea"/>
              <a:ea typeface="+mn-ea"/>
            </a:endParaRPr>
          </a:p>
        </p:txBody>
      </p:sp>
      <p:sp>
        <p:nvSpPr>
          <p:cNvPr id="4" name="Content Placeholder 2">
            <a:extLst>
              <a:ext uri="{FF2B5EF4-FFF2-40B4-BE49-F238E27FC236}">
                <a16:creationId xmlns:a16="http://schemas.microsoft.com/office/drawing/2014/main" id="{5A237730-225F-4CDD-88F4-1F53B30A3CD3}"/>
              </a:ext>
            </a:extLst>
          </p:cNvPr>
          <p:cNvSpPr>
            <a:spLocks noGrp="1"/>
          </p:cNvSpPr>
          <p:nvPr>
            <p:ph idx="1"/>
          </p:nvPr>
        </p:nvSpPr>
        <p:spPr>
          <a:xfrm>
            <a:off x="455461" y="1013791"/>
            <a:ext cx="8233078" cy="4256247"/>
          </a:xfrm>
        </p:spPr>
        <p:txBody>
          <a:bodyPr>
            <a:normAutofit/>
          </a:bodyPr>
          <a:lstStyle/>
          <a:p>
            <a:pPr marL="0" indent="0">
              <a:lnSpc>
                <a:spcPct val="150000"/>
              </a:lnSpc>
              <a:buNone/>
            </a:pPr>
            <a:r>
              <a:rPr lang="zh-CN" altLang="en-US" sz="1600" dirty="0">
                <a:latin typeface="+mn-ea"/>
                <a:ea typeface="+mn-ea"/>
              </a:rPr>
              <a:t>学者学术背景：工作、学习经历等</a:t>
            </a:r>
            <a:endParaRPr lang="en-US" altLang="zh-CN" sz="1600" dirty="0">
              <a:latin typeface="+mn-ea"/>
              <a:ea typeface="+mn-ea"/>
            </a:endParaRPr>
          </a:p>
          <a:p>
            <a:pPr marL="0" indent="0">
              <a:lnSpc>
                <a:spcPct val="150000"/>
              </a:lnSpc>
              <a:buNone/>
            </a:pPr>
            <a:r>
              <a:rPr lang="zh-CN" altLang="en-US" sz="1600" dirty="0">
                <a:latin typeface="+mn-ea"/>
                <a:ea typeface="+mn-ea"/>
              </a:rPr>
              <a:t>查看官网后，了解到清华大学化学工程系张强的工作经历主要涉及以下机构（同时关注时间、学科，作为筛选条件）</a:t>
            </a:r>
            <a:endParaRPr lang="en-US" sz="1600" dirty="0">
              <a:latin typeface="+mn-ea"/>
              <a:ea typeface="+mn-ea"/>
            </a:endParaRPr>
          </a:p>
          <a:p>
            <a:pPr>
              <a:lnSpc>
                <a:spcPct val="150000"/>
              </a:lnSpc>
              <a:spcBef>
                <a:spcPts val="0"/>
              </a:spcBef>
            </a:pPr>
            <a:r>
              <a:rPr lang="zh-CN" altLang="en-US" sz="1600" dirty="0">
                <a:latin typeface="+mn-ea"/>
                <a:ea typeface="+mn-ea"/>
              </a:rPr>
              <a:t>清华大学化学工程系；北京市绿色反应工程与工艺实验室</a:t>
            </a:r>
            <a:endParaRPr lang="en-US" sz="1600" dirty="0">
              <a:latin typeface="+mn-ea"/>
              <a:ea typeface="+mn-ea"/>
            </a:endParaRPr>
          </a:p>
          <a:p>
            <a:pPr>
              <a:spcBef>
                <a:spcPts val="0"/>
              </a:spcBef>
            </a:pPr>
            <a:r>
              <a:rPr lang="en-US" sz="1600" dirty="0">
                <a:latin typeface="+mn-ea"/>
                <a:ea typeface="+mn-ea"/>
              </a:rPr>
              <a:t>Fritz Haber Institute of the Max Plank Society</a:t>
            </a:r>
          </a:p>
          <a:p>
            <a:pPr>
              <a:spcBef>
                <a:spcPts val="0"/>
              </a:spcBef>
            </a:pPr>
            <a:r>
              <a:rPr lang="en-US" sz="1600" dirty="0">
                <a:latin typeface="+mn-ea"/>
                <a:ea typeface="+mn-ea"/>
              </a:rPr>
              <a:t>Case western Reserve University</a:t>
            </a:r>
          </a:p>
        </p:txBody>
      </p:sp>
      <p:pic>
        <p:nvPicPr>
          <p:cNvPr id="5" name="Picture 4" descr="C:\Users\dut\AppData\Local\Temp\1526954144.png">
            <a:extLst>
              <a:ext uri="{FF2B5EF4-FFF2-40B4-BE49-F238E27FC236}">
                <a16:creationId xmlns:a16="http://schemas.microsoft.com/office/drawing/2014/main" id="{A88AE2F6-903B-457B-99C1-585726288C5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3313044"/>
            <a:ext cx="5605670" cy="3544956"/>
          </a:xfrm>
          <a:prstGeom prst="rect">
            <a:avLst/>
          </a:prstGeom>
          <a:noFill/>
          <a:ln>
            <a:noFill/>
          </a:ln>
        </p:spPr>
      </p:pic>
      <p:pic>
        <p:nvPicPr>
          <p:cNvPr id="7" name="Picture 6">
            <a:extLst>
              <a:ext uri="{FF2B5EF4-FFF2-40B4-BE49-F238E27FC236}">
                <a16:creationId xmlns:a16="http://schemas.microsoft.com/office/drawing/2014/main" id="{DD175D28-CC6C-4B35-9124-AB70D00CAE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3025" y="2808073"/>
            <a:ext cx="3805863" cy="4049927"/>
          </a:xfrm>
          <a:prstGeom prst="rect">
            <a:avLst/>
          </a:prstGeom>
        </p:spPr>
      </p:pic>
      <p:sp>
        <p:nvSpPr>
          <p:cNvPr id="8" name="Rectangle 7">
            <a:extLst>
              <a:ext uri="{FF2B5EF4-FFF2-40B4-BE49-F238E27FC236}">
                <a16:creationId xmlns:a16="http://schemas.microsoft.com/office/drawing/2014/main" id="{DB6519D7-F23E-485B-B64B-19E93A755293}"/>
              </a:ext>
            </a:extLst>
          </p:cNvPr>
          <p:cNvSpPr/>
          <p:nvPr/>
        </p:nvSpPr>
        <p:spPr>
          <a:xfrm>
            <a:off x="5343025" y="3211072"/>
            <a:ext cx="2170958" cy="459780"/>
          </a:xfrm>
          <a:prstGeom prst="rect">
            <a:avLst/>
          </a:prstGeom>
          <a:noFill/>
          <a:ln w="25400">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C634142-D182-433D-9704-A5D9D41ECCF9}"/>
              </a:ext>
            </a:extLst>
          </p:cNvPr>
          <p:cNvSpPr/>
          <p:nvPr/>
        </p:nvSpPr>
        <p:spPr>
          <a:xfrm>
            <a:off x="5343024" y="4665498"/>
            <a:ext cx="3800975" cy="839392"/>
          </a:xfrm>
          <a:prstGeom prst="rect">
            <a:avLst/>
          </a:prstGeom>
          <a:noFill/>
          <a:ln w="25400">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2D54718-91B2-45F4-A68C-BF174466EE1C}"/>
              </a:ext>
            </a:extLst>
          </p:cNvPr>
          <p:cNvSpPr/>
          <p:nvPr/>
        </p:nvSpPr>
        <p:spPr>
          <a:xfrm>
            <a:off x="2531165" y="5605670"/>
            <a:ext cx="2915478" cy="506163"/>
          </a:xfrm>
          <a:prstGeom prst="rect">
            <a:avLst/>
          </a:prstGeom>
          <a:noFill/>
          <a:ln w="25400">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49714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CE404-7346-4F35-881A-475ACB1D6EC9}"/>
              </a:ext>
            </a:extLst>
          </p:cNvPr>
          <p:cNvSpPr>
            <a:spLocks noGrp="1"/>
          </p:cNvSpPr>
          <p:nvPr>
            <p:ph type="title"/>
          </p:nvPr>
        </p:nvSpPr>
        <p:spPr>
          <a:xfrm>
            <a:off x="457200" y="572686"/>
            <a:ext cx="8238319" cy="418645"/>
          </a:xfrm>
        </p:spPr>
        <p:txBody>
          <a:bodyPr/>
          <a:lstStyle/>
          <a:p>
            <a:r>
              <a:rPr lang="zh-CN" altLang="en-US" dirty="0">
                <a:latin typeface="+mn-ea"/>
                <a:ea typeface="+mn-ea"/>
              </a:rPr>
              <a:t>检全检准学者发文</a:t>
            </a:r>
            <a:endParaRPr lang="en-US" dirty="0">
              <a:latin typeface="+mn-ea"/>
              <a:ea typeface="+mn-ea"/>
            </a:endParaRPr>
          </a:p>
        </p:txBody>
      </p:sp>
      <p:pic>
        <p:nvPicPr>
          <p:cNvPr id="4" name="Picture 3" descr="C:\Users\dut\AppData\Local\Temp\1526956129(1).png">
            <a:extLst>
              <a:ext uri="{FF2B5EF4-FFF2-40B4-BE49-F238E27FC236}">
                <a16:creationId xmlns:a16="http://schemas.microsoft.com/office/drawing/2014/main" id="{4C78D6C6-F980-4DDD-A91B-F552DFC4672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1404730"/>
            <a:ext cx="9144000" cy="4774568"/>
          </a:xfrm>
          <a:prstGeom prst="rect">
            <a:avLst/>
          </a:prstGeom>
          <a:noFill/>
          <a:ln>
            <a:noFill/>
          </a:ln>
        </p:spPr>
      </p:pic>
    </p:spTree>
    <p:extLst>
      <p:ext uri="{BB962C8B-B14F-4D97-AF65-F5344CB8AC3E}">
        <p14:creationId xmlns:p14="http://schemas.microsoft.com/office/powerpoint/2010/main" val="13864015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EDEF51-BF97-443B-BC9C-DA41CEBD78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519" y="352645"/>
            <a:ext cx="9291520" cy="6966318"/>
          </a:xfrm>
          <a:prstGeom prst="rect">
            <a:avLst/>
          </a:prstGeom>
        </p:spPr>
      </p:pic>
      <p:sp>
        <p:nvSpPr>
          <p:cNvPr id="2" name="Rectangle 1">
            <a:extLst>
              <a:ext uri="{FF2B5EF4-FFF2-40B4-BE49-F238E27FC236}">
                <a16:creationId xmlns:a16="http://schemas.microsoft.com/office/drawing/2014/main" id="{19CF1036-D50A-AC4C-B4FD-5132AC8CA1C5}"/>
              </a:ext>
            </a:extLst>
          </p:cNvPr>
          <p:cNvSpPr/>
          <p:nvPr/>
        </p:nvSpPr>
        <p:spPr>
          <a:xfrm>
            <a:off x="205317" y="1667933"/>
            <a:ext cx="2876550" cy="3996267"/>
          </a:xfrm>
          <a:prstGeom prst="rect">
            <a:avLst/>
          </a:prstGeom>
          <a:solidFill>
            <a:schemeClr val="bg1"/>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a:ea typeface="微软雅黑 Light"/>
              <a:cs typeface="+mn-cs"/>
            </a:endParaRPr>
          </a:p>
        </p:txBody>
      </p:sp>
      <p:sp>
        <p:nvSpPr>
          <p:cNvPr id="3" name="TextBox 2">
            <a:extLst>
              <a:ext uri="{FF2B5EF4-FFF2-40B4-BE49-F238E27FC236}">
                <a16:creationId xmlns:a16="http://schemas.microsoft.com/office/drawing/2014/main" id="{50225199-447F-2140-BFC6-400D25251E5A}"/>
              </a:ext>
            </a:extLst>
          </p:cNvPr>
          <p:cNvSpPr txBox="1"/>
          <p:nvPr/>
        </p:nvSpPr>
        <p:spPr>
          <a:xfrm>
            <a:off x="562504" y="1809447"/>
            <a:ext cx="2548466"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zh-CN" altLang="en-US" sz="1800" b="1" i="0" u="none" strike="noStrike" kern="1200" cap="none" spc="0" normalizeH="0" baseline="0" noProof="0" dirty="0">
                <a:ln>
                  <a:noFill/>
                </a:ln>
                <a:solidFill>
                  <a:srgbClr val="53565A"/>
                </a:solidFill>
                <a:effectLst/>
                <a:uLnTx/>
                <a:uFillTx/>
                <a:latin typeface="微软雅黑 Light"/>
                <a:ea typeface="微软雅黑 Light"/>
                <a:cs typeface="+mn-cs"/>
              </a:rPr>
              <a:t>全球</a:t>
            </a:r>
            <a:br>
              <a:rPr kumimoji="0" lang="en-US" sz="1200" b="0" i="0" u="none" strike="noStrike" kern="1200" cap="none" spc="0" normalizeH="0" baseline="0" noProof="0" dirty="0">
                <a:ln>
                  <a:noFill/>
                </a:ln>
                <a:solidFill>
                  <a:srgbClr val="53565A"/>
                </a:solidFill>
                <a:effectLst/>
                <a:uLnTx/>
                <a:uFillTx/>
                <a:latin typeface="微软雅黑 Light"/>
                <a:ea typeface="微软雅黑 Light"/>
                <a:cs typeface="+mn-cs"/>
              </a:rPr>
            </a:br>
            <a:endParaRPr kumimoji="0" lang="en-US" sz="1200" b="0" i="0" u="none" strike="noStrike" kern="1200" cap="none" spc="0" normalizeH="0" baseline="0" noProof="0" dirty="0">
              <a:ln>
                <a:noFill/>
              </a:ln>
              <a:solidFill>
                <a:srgbClr val="53565A"/>
              </a:solidFill>
              <a:effectLst/>
              <a:uLnTx/>
              <a:uFillTx/>
              <a:latin typeface="微软雅黑 Light"/>
              <a:ea typeface="微软雅黑 Light"/>
              <a:cs typeface="+mn-cs"/>
            </a:endParaRP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2800" b="0" i="0" u="none" strike="noStrike" kern="1200" cap="none" spc="0" normalizeH="0" baseline="0" noProof="0" dirty="0">
                <a:ln>
                  <a:noFill/>
                </a:ln>
                <a:solidFill>
                  <a:srgbClr val="007398"/>
                </a:solidFill>
                <a:effectLst/>
                <a:uLnTx/>
                <a:uFillTx/>
                <a:latin typeface="微软雅黑 Light"/>
                <a:ea typeface="微软雅黑 Light"/>
                <a:cs typeface="+mn-cs"/>
              </a:rPr>
              <a:t>4,500 </a:t>
            </a:r>
            <a:r>
              <a:rPr kumimoji="0" lang="zh-CN" altLang="en-US" sz="1400" b="0" i="0" u="none" strike="noStrike" kern="1200" cap="none" spc="0" normalizeH="0" baseline="0" noProof="0" dirty="0">
                <a:ln>
                  <a:noFill/>
                </a:ln>
                <a:solidFill>
                  <a:srgbClr val="53565A"/>
                </a:solidFill>
                <a:effectLst/>
                <a:uLnTx/>
                <a:uFillTx/>
                <a:latin typeface="微软雅黑 Light"/>
                <a:ea typeface="微软雅黑 Light"/>
                <a:cs typeface="+mn-cs"/>
              </a:rPr>
              <a:t>大学</a:t>
            </a:r>
            <a:br>
              <a:rPr kumimoji="0" lang="en-US" sz="1200" b="0" i="0" u="none" strike="noStrike" kern="1200" cap="none" spc="0" normalizeH="0" baseline="0" noProof="0" dirty="0">
                <a:ln>
                  <a:noFill/>
                </a:ln>
                <a:solidFill>
                  <a:srgbClr val="53565A"/>
                </a:solidFill>
                <a:effectLst/>
                <a:uLnTx/>
                <a:uFillTx/>
                <a:latin typeface="微软雅黑 Light"/>
                <a:ea typeface="微软雅黑 Light"/>
                <a:cs typeface="+mn-cs"/>
              </a:rPr>
            </a:br>
            <a:endParaRPr kumimoji="0" lang="en-US" sz="1200" b="0" i="0" u="none" strike="noStrike" kern="1200" cap="none" spc="0" normalizeH="0" baseline="0" noProof="0" dirty="0">
              <a:ln>
                <a:noFill/>
              </a:ln>
              <a:solidFill>
                <a:srgbClr val="53565A"/>
              </a:solidFill>
              <a:effectLst/>
              <a:uLnTx/>
              <a:uFillTx/>
              <a:latin typeface="微软雅黑 Light"/>
              <a:ea typeface="微软雅黑 Light"/>
              <a:cs typeface="+mn-cs"/>
            </a:endParaRP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2800" b="0" i="0" u="none" strike="noStrike" kern="1200" cap="none" spc="0" normalizeH="0" baseline="0" noProof="0" dirty="0">
                <a:ln>
                  <a:noFill/>
                </a:ln>
                <a:solidFill>
                  <a:srgbClr val="007398"/>
                </a:solidFill>
                <a:effectLst/>
                <a:uLnTx/>
                <a:uFillTx/>
                <a:latin typeface="微软雅黑 Light"/>
                <a:ea typeface="微软雅黑 Light"/>
                <a:cs typeface="+mn-cs"/>
              </a:rPr>
              <a:t>150 </a:t>
            </a:r>
            <a:r>
              <a:rPr kumimoji="0" lang="zh-CN" altLang="en-US" sz="1400" b="0" i="0" u="none" strike="noStrike" kern="1200" cap="none" spc="0" normalizeH="0" baseline="0" noProof="0" dirty="0">
                <a:ln>
                  <a:noFill/>
                </a:ln>
                <a:solidFill>
                  <a:srgbClr val="53565A"/>
                </a:solidFill>
                <a:effectLst/>
                <a:uLnTx/>
                <a:uFillTx/>
                <a:latin typeface="微软雅黑 Light"/>
                <a:ea typeface="微软雅黑 Light"/>
                <a:cs typeface="+mn-cs"/>
              </a:rPr>
              <a:t>顶尖研究机构</a:t>
            </a:r>
            <a:endParaRPr kumimoji="0" lang="en-US" sz="1400" b="0" i="0" u="none" strike="noStrike" kern="1200" cap="none" spc="0" normalizeH="0" baseline="0" noProof="0" dirty="0">
              <a:ln>
                <a:noFill/>
              </a:ln>
              <a:solidFill>
                <a:srgbClr val="53565A"/>
              </a:solidFill>
              <a:effectLst/>
              <a:uLnTx/>
              <a:uFillTx/>
              <a:latin typeface="微软雅黑 Light"/>
              <a:ea typeface="微软雅黑 Light"/>
              <a:cs typeface="+mn-cs"/>
            </a:endParaRPr>
          </a:p>
        </p:txBody>
      </p:sp>
      <p:sp>
        <p:nvSpPr>
          <p:cNvPr id="6" name="Title 2">
            <a:extLst>
              <a:ext uri="{FF2B5EF4-FFF2-40B4-BE49-F238E27FC236}">
                <a16:creationId xmlns:a16="http://schemas.microsoft.com/office/drawing/2014/main" id="{A5B4FE2C-5939-4066-8EAA-BF28779B9D7B}"/>
              </a:ext>
            </a:extLst>
          </p:cNvPr>
          <p:cNvSpPr txBox="1">
            <a:spLocks/>
          </p:cNvSpPr>
          <p:nvPr/>
        </p:nvSpPr>
        <p:spPr>
          <a:xfrm>
            <a:off x="340000" y="592456"/>
            <a:ext cx="8862207" cy="4186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i="0" kern="1200" baseline="0">
                <a:solidFill>
                  <a:schemeClr val="accent1"/>
                </a:solidFill>
                <a:latin typeface="Verdana" panose="020B0604030504040204" pitchFamily="34" charset="0"/>
                <a:ea typeface="微软雅黑" panose="020B0503020204020204" pitchFamily="34" charset="-122"/>
                <a:cs typeface="Verdana" panose="020B0604030504040204" pitchFamily="34" charset="0"/>
              </a:defRPr>
            </a:lvl1pPr>
          </a:lstStyle>
          <a:p>
            <a:pPr marL="0" marR="0" lvl="0" indent="0" algn="l" defTabSz="457200" rtl="0" eaLnBrk="1" fontAlgn="auto" latinLnBrk="0" hangingPunct="1">
              <a:lnSpc>
                <a:spcPct val="150000"/>
              </a:lnSpc>
              <a:spcBef>
                <a:spcPct val="0"/>
              </a:spcBef>
              <a:spcAft>
                <a:spcPts val="0"/>
              </a:spcAft>
              <a:buClrTx/>
              <a:buSzTx/>
              <a:buFontTx/>
              <a:buNone/>
              <a:tabLst/>
              <a:defRPr/>
            </a:pPr>
            <a:r>
              <a:rPr kumimoji="0" lang="en-US" altLang="zh-CN" sz="2400" b="1" i="0" u="none" strike="noStrike" kern="1200" cap="none" spc="0" normalizeH="0" baseline="0" noProof="0" dirty="0">
                <a:ln>
                  <a:noFill/>
                </a:ln>
                <a:solidFill>
                  <a:srgbClr val="007398"/>
                </a:solidFill>
                <a:effectLst/>
                <a:uLnTx/>
                <a:uFillTx/>
                <a:latin typeface="微软雅黑 Light"/>
                <a:ea typeface="微软雅黑 Light"/>
                <a:cs typeface="Verdana" panose="020B0604030504040204" pitchFamily="34" charset="0"/>
              </a:rPr>
              <a:t>Scopus-</a:t>
            </a:r>
            <a:r>
              <a:rPr kumimoji="0" lang="zh-CN" altLang="en-US" sz="2400" b="1" i="0" u="none" strike="noStrike" kern="1200" cap="none" spc="0" normalizeH="0" baseline="0" noProof="0" dirty="0">
                <a:ln>
                  <a:noFill/>
                </a:ln>
                <a:solidFill>
                  <a:srgbClr val="007398"/>
                </a:solidFill>
                <a:effectLst/>
                <a:uLnTx/>
                <a:uFillTx/>
                <a:latin typeface="微软雅黑 Light"/>
                <a:ea typeface="微软雅黑 Light"/>
                <a:cs typeface="Verdana" panose="020B0604030504040204" pitchFamily="34" charset="0"/>
              </a:rPr>
              <a:t>客户</a:t>
            </a:r>
            <a:endParaRPr kumimoji="0" lang="en-US" altLang="zh-CN" sz="2400" b="1" i="0" u="none" strike="noStrike" kern="1200" cap="none" spc="0" normalizeH="0" baseline="0" noProof="0" dirty="0">
              <a:ln>
                <a:noFill/>
              </a:ln>
              <a:solidFill>
                <a:srgbClr val="007398"/>
              </a:solidFill>
              <a:effectLst/>
              <a:uLnTx/>
              <a:uFillTx/>
              <a:latin typeface="微软雅黑 Light"/>
              <a:ea typeface="微软雅黑 Light"/>
              <a:cs typeface="Verdana" panose="020B0604030504040204" pitchFamily="34" charset="0"/>
            </a:endParaRPr>
          </a:p>
        </p:txBody>
      </p:sp>
    </p:spTree>
    <p:extLst>
      <p:ext uri="{BB962C8B-B14F-4D97-AF65-F5344CB8AC3E}">
        <p14:creationId xmlns:p14="http://schemas.microsoft.com/office/powerpoint/2010/main" val="28133637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CE404-7346-4F35-881A-475ACB1D6EC9}"/>
              </a:ext>
            </a:extLst>
          </p:cNvPr>
          <p:cNvSpPr>
            <a:spLocks noGrp="1"/>
          </p:cNvSpPr>
          <p:nvPr>
            <p:ph type="title"/>
          </p:nvPr>
        </p:nvSpPr>
        <p:spPr>
          <a:xfrm>
            <a:off x="457200" y="479919"/>
            <a:ext cx="8238319" cy="418645"/>
          </a:xfrm>
        </p:spPr>
        <p:txBody>
          <a:bodyPr/>
          <a:lstStyle/>
          <a:p>
            <a:r>
              <a:rPr lang="zh-CN" altLang="en-US" dirty="0">
                <a:latin typeface="+mn-ea"/>
                <a:ea typeface="+mn-ea"/>
              </a:rPr>
              <a:t>检全检准学者发文</a:t>
            </a:r>
            <a:endParaRPr lang="en-US" dirty="0">
              <a:latin typeface="+mn-ea"/>
              <a:ea typeface="+mn-ea"/>
            </a:endParaRPr>
          </a:p>
        </p:txBody>
      </p:sp>
      <p:pic>
        <p:nvPicPr>
          <p:cNvPr id="5" name="Content Placeholder 4">
            <a:extLst>
              <a:ext uri="{FF2B5EF4-FFF2-40B4-BE49-F238E27FC236}">
                <a16:creationId xmlns:a16="http://schemas.microsoft.com/office/drawing/2014/main" id="{0F71C21A-176A-4A2F-B83F-EEC813E83FB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543" y="2186605"/>
            <a:ext cx="9184815" cy="4396390"/>
          </a:xfrm>
        </p:spPr>
      </p:pic>
      <p:sp>
        <p:nvSpPr>
          <p:cNvPr id="6" name="Rectangle 5">
            <a:extLst>
              <a:ext uri="{FF2B5EF4-FFF2-40B4-BE49-F238E27FC236}">
                <a16:creationId xmlns:a16="http://schemas.microsoft.com/office/drawing/2014/main" id="{356A8E1F-6760-40CB-ADC4-EC0AC4F424B3}"/>
              </a:ext>
            </a:extLst>
          </p:cNvPr>
          <p:cNvSpPr/>
          <p:nvPr/>
        </p:nvSpPr>
        <p:spPr>
          <a:xfrm>
            <a:off x="2279374" y="4651509"/>
            <a:ext cx="1510748" cy="1643270"/>
          </a:xfrm>
          <a:prstGeom prst="rect">
            <a:avLst/>
          </a:prstGeom>
          <a:noFill/>
          <a:ln w="25400">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AAFDFCA-BE10-4EF4-A035-4E9154755B0C}"/>
              </a:ext>
            </a:extLst>
          </p:cNvPr>
          <p:cNvSpPr/>
          <p:nvPr/>
        </p:nvSpPr>
        <p:spPr>
          <a:xfrm>
            <a:off x="2822713" y="4348587"/>
            <a:ext cx="715617" cy="266713"/>
          </a:xfrm>
          <a:prstGeom prst="ellipse">
            <a:avLst/>
          </a:prstGeom>
          <a:noFill/>
          <a:ln w="25400">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450BD4EE-6289-4960-A3C9-D984BC775963}"/>
              </a:ext>
            </a:extLst>
          </p:cNvPr>
          <p:cNvSpPr txBox="1">
            <a:spLocks/>
          </p:cNvSpPr>
          <p:nvPr/>
        </p:nvSpPr>
        <p:spPr>
          <a:xfrm>
            <a:off x="462441" y="1123851"/>
            <a:ext cx="8233078" cy="4256247"/>
          </a:xfrm>
          <a:prstGeom prst="rect">
            <a:avLst/>
          </a:prstGeom>
        </p:spPr>
        <p:txBody>
          <a:bodyPr vert="horz" lIns="91440" tIns="45720" rIns="91440" bIns="45720" rtlCol="0">
            <a:normAutofit/>
          </a:bodyPr>
          <a:lstStyle>
            <a:lvl1pPr marL="342900" indent="-256032" algn="l" defTabSz="457200" rtl="0" eaLnBrk="1" latinLnBrk="0" hangingPunct="1">
              <a:spcBef>
                <a:spcPct val="20000"/>
              </a:spcBef>
              <a:buFont typeface="Arial"/>
              <a:buChar char="•"/>
              <a:defRPr sz="2000" kern="1200" baseline="0">
                <a:solidFill>
                  <a:srgbClr val="53565A"/>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457200" rtl="0" eaLnBrk="1" latinLnBrk="0" hangingPunct="1">
              <a:spcBef>
                <a:spcPct val="20000"/>
              </a:spcBef>
              <a:buSzPct val="80000"/>
              <a:buFont typeface="Arial" pitchFamily="34" charset="0"/>
              <a:buChar char="-"/>
              <a:defRPr sz="1800" kern="1200" baseline="0">
                <a:solidFill>
                  <a:srgbClr val="53565A"/>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457200" rtl="0" eaLnBrk="1" latinLnBrk="0" hangingPunct="1">
              <a:spcBef>
                <a:spcPct val="20000"/>
              </a:spcBef>
              <a:buSzPct val="90000"/>
              <a:buFont typeface="Courier New" pitchFamily="49" charset="0"/>
              <a:buChar char="o"/>
              <a:defRPr sz="1600" kern="1200" baseline="0">
                <a:solidFill>
                  <a:srgbClr val="53565A"/>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457200" rtl="0" eaLnBrk="1" latinLnBrk="0" hangingPunct="1">
              <a:spcBef>
                <a:spcPct val="20000"/>
              </a:spcBef>
              <a:buSzPct val="90000"/>
              <a:buFont typeface="Courier New"/>
              <a:buChar char="o"/>
              <a:defRPr sz="1600" kern="1200" baseline="0">
                <a:solidFill>
                  <a:srgbClr val="53565A"/>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457200" rtl="0" eaLnBrk="1" latinLnBrk="0" hangingPunct="1">
              <a:spcBef>
                <a:spcPct val="20000"/>
              </a:spcBef>
              <a:buSzPct val="90000"/>
              <a:buFont typeface="Courier New"/>
              <a:buChar char="o"/>
              <a:defRPr sz="1600" kern="1200" baseline="0">
                <a:solidFill>
                  <a:srgbClr val="53565A"/>
                </a:solidFill>
                <a:latin typeface="Verdana" panose="020B0604030504040204" pitchFamily="34" charset="0"/>
                <a:ea typeface="微软雅黑 Light" panose="020B0502040204020203" pitchFamily="34" charset="-122"/>
                <a:cs typeface="Verdana" panose="020B0604030504040204" pitchFamily="34" charset="0"/>
              </a:defRPr>
            </a:lvl5pPr>
            <a:lvl6pPr marL="25146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6pPr>
            <a:lvl7pPr marL="29718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7pPr>
            <a:lvl8pPr marL="34290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8pPr>
            <a:lvl9pPr marL="3886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9pPr>
          </a:lstStyle>
          <a:p>
            <a:pPr marL="0" indent="0">
              <a:lnSpc>
                <a:spcPct val="150000"/>
              </a:lnSpc>
              <a:buFont typeface="Arial"/>
              <a:buNone/>
            </a:pPr>
            <a:r>
              <a:rPr lang="zh-CN" altLang="en-US" sz="1600" dirty="0">
                <a:latin typeface="+mn-ea"/>
                <a:ea typeface="+mn-ea"/>
              </a:rPr>
              <a:t>勾选所有符合预期的数据集（根据学科、机构初步判断）。存疑的数据集，可单独点开查看核对后，点击“显示文献”进一步筛选确认</a:t>
            </a:r>
            <a:endParaRPr lang="en-US" sz="1600" dirty="0">
              <a:latin typeface="+mn-ea"/>
              <a:ea typeface="+mn-ea"/>
            </a:endParaRPr>
          </a:p>
        </p:txBody>
      </p:sp>
    </p:spTree>
    <p:extLst>
      <p:ext uri="{BB962C8B-B14F-4D97-AF65-F5344CB8AC3E}">
        <p14:creationId xmlns:p14="http://schemas.microsoft.com/office/powerpoint/2010/main" val="25093006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CE404-7346-4F35-881A-475ACB1D6EC9}"/>
              </a:ext>
            </a:extLst>
          </p:cNvPr>
          <p:cNvSpPr>
            <a:spLocks noGrp="1"/>
          </p:cNvSpPr>
          <p:nvPr>
            <p:ph type="title"/>
          </p:nvPr>
        </p:nvSpPr>
        <p:spPr>
          <a:xfrm>
            <a:off x="457200" y="426914"/>
            <a:ext cx="8238319" cy="418645"/>
          </a:xfrm>
        </p:spPr>
        <p:txBody>
          <a:bodyPr/>
          <a:lstStyle/>
          <a:p>
            <a:r>
              <a:rPr lang="zh-CN" altLang="en-US" dirty="0">
                <a:latin typeface="+mn-ea"/>
                <a:ea typeface="+mn-ea"/>
              </a:rPr>
              <a:t>检全检准学者发文</a:t>
            </a:r>
            <a:endParaRPr lang="en-US" dirty="0">
              <a:latin typeface="+mn-ea"/>
              <a:ea typeface="+mn-ea"/>
            </a:endParaRPr>
          </a:p>
        </p:txBody>
      </p:sp>
      <p:pic>
        <p:nvPicPr>
          <p:cNvPr id="5" name="Content Placeholder 4">
            <a:extLst>
              <a:ext uri="{FF2B5EF4-FFF2-40B4-BE49-F238E27FC236}">
                <a16:creationId xmlns:a16="http://schemas.microsoft.com/office/drawing/2014/main" id="{E7A7B6A8-31B3-43DA-A92E-E941B1EF441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787" y="1974569"/>
            <a:ext cx="9052659" cy="4797287"/>
          </a:xfrm>
        </p:spPr>
      </p:pic>
      <p:pic>
        <p:nvPicPr>
          <p:cNvPr id="10" name="Picture 9">
            <a:extLst>
              <a:ext uri="{FF2B5EF4-FFF2-40B4-BE49-F238E27FC236}">
                <a16:creationId xmlns:a16="http://schemas.microsoft.com/office/drawing/2014/main" id="{43773A90-4718-4B0C-A153-025AE216A2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175" y="3732347"/>
            <a:ext cx="1774405" cy="3108357"/>
          </a:xfrm>
          <a:prstGeom prst="rect">
            <a:avLst/>
          </a:prstGeom>
        </p:spPr>
      </p:pic>
      <p:sp>
        <p:nvSpPr>
          <p:cNvPr id="11" name="Rectangle 10">
            <a:extLst>
              <a:ext uri="{FF2B5EF4-FFF2-40B4-BE49-F238E27FC236}">
                <a16:creationId xmlns:a16="http://schemas.microsoft.com/office/drawing/2014/main" id="{95F5AF85-A0AE-428E-89D1-1BE02BA0A9C1}"/>
              </a:ext>
            </a:extLst>
          </p:cNvPr>
          <p:cNvSpPr/>
          <p:nvPr/>
        </p:nvSpPr>
        <p:spPr>
          <a:xfrm>
            <a:off x="331304" y="3843130"/>
            <a:ext cx="1166192" cy="1219196"/>
          </a:xfrm>
          <a:prstGeom prst="rect">
            <a:avLst/>
          </a:prstGeom>
          <a:noFill/>
          <a:ln w="25400">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AE7C27F-5AFC-4613-82AF-FE8BB35ED204}"/>
              </a:ext>
            </a:extLst>
          </p:cNvPr>
          <p:cNvSpPr/>
          <p:nvPr/>
        </p:nvSpPr>
        <p:spPr>
          <a:xfrm>
            <a:off x="357808" y="6378078"/>
            <a:ext cx="1166192" cy="442026"/>
          </a:xfrm>
          <a:prstGeom prst="rect">
            <a:avLst/>
          </a:prstGeom>
          <a:noFill/>
          <a:ln w="25400">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D1BCCDEB-34EE-4EEA-94C7-6C59AB2A4B0C}"/>
              </a:ext>
            </a:extLst>
          </p:cNvPr>
          <p:cNvSpPr txBox="1">
            <a:spLocks/>
          </p:cNvSpPr>
          <p:nvPr/>
        </p:nvSpPr>
        <p:spPr>
          <a:xfrm>
            <a:off x="357808" y="851220"/>
            <a:ext cx="8233078" cy="4256247"/>
          </a:xfrm>
          <a:prstGeom prst="rect">
            <a:avLst/>
          </a:prstGeom>
        </p:spPr>
        <p:txBody>
          <a:bodyPr vert="horz" lIns="91440" tIns="45720" rIns="91440" bIns="45720" rtlCol="0">
            <a:normAutofit/>
          </a:bodyPr>
          <a:lstStyle>
            <a:lvl1pPr marL="342900" indent="-256032" algn="l" defTabSz="457200" rtl="0" eaLnBrk="1" latinLnBrk="0" hangingPunct="1">
              <a:spcBef>
                <a:spcPct val="20000"/>
              </a:spcBef>
              <a:buFont typeface="Arial"/>
              <a:buChar char="•"/>
              <a:defRPr sz="2000" kern="1200" baseline="0">
                <a:solidFill>
                  <a:srgbClr val="53565A"/>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457200" rtl="0" eaLnBrk="1" latinLnBrk="0" hangingPunct="1">
              <a:spcBef>
                <a:spcPct val="20000"/>
              </a:spcBef>
              <a:buSzPct val="80000"/>
              <a:buFont typeface="Arial" pitchFamily="34" charset="0"/>
              <a:buChar char="-"/>
              <a:defRPr sz="1800" kern="1200" baseline="0">
                <a:solidFill>
                  <a:srgbClr val="53565A"/>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457200" rtl="0" eaLnBrk="1" latinLnBrk="0" hangingPunct="1">
              <a:spcBef>
                <a:spcPct val="20000"/>
              </a:spcBef>
              <a:buSzPct val="90000"/>
              <a:buFont typeface="Courier New" pitchFamily="49" charset="0"/>
              <a:buChar char="o"/>
              <a:defRPr sz="1600" kern="1200" baseline="0">
                <a:solidFill>
                  <a:srgbClr val="53565A"/>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457200" rtl="0" eaLnBrk="1" latinLnBrk="0" hangingPunct="1">
              <a:spcBef>
                <a:spcPct val="20000"/>
              </a:spcBef>
              <a:buSzPct val="90000"/>
              <a:buFont typeface="Courier New"/>
              <a:buChar char="o"/>
              <a:defRPr sz="1600" kern="1200" baseline="0">
                <a:solidFill>
                  <a:srgbClr val="53565A"/>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457200" rtl="0" eaLnBrk="1" latinLnBrk="0" hangingPunct="1">
              <a:spcBef>
                <a:spcPct val="20000"/>
              </a:spcBef>
              <a:buSzPct val="90000"/>
              <a:buFont typeface="Courier New"/>
              <a:buChar char="o"/>
              <a:defRPr sz="1600" kern="1200" baseline="0">
                <a:solidFill>
                  <a:srgbClr val="53565A"/>
                </a:solidFill>
                <a:latin typeface="Verdana" panose="020B0604030504040204" pitchFamily="34" charset="0"/>
                <a:ea typeface="微软雅黑 Light" panose="020B0502040204020203" pitchFamily="34" charset="-122"/>
                <a:cs typeface="Verdana" panose="020B0604030504040204" pitchFamily="34" charset="0"/>
              </a:defRPr>
            </a:lvl5pPr>
            <a:lvl6pPr marL="25146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6pPr>
            <a:lvl7pPr marL="29718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7pPr>
            <a:lvl8pPr marL="34290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8pPr>
            <a:lvl9pPr marL="3886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9pPr>
          </a:lstStyle>
          <a:p>
            <a:pPr marL="0" indent="0">
              <a:buFont typeface="Arial"/>
              <a:buNone/>
            </a:pPr>
            <a:r>
              <a:rPr lang="zh-CN" altLang="en-US" sz="1600" dirty="0">
                <a:latin typeface="+mn-ea"/>
                <a:ea typeface="+mn-ea"/>
              </a:rPr>
              <a:t>利用年份、作者姓名、学科类别、合作者等进一步判断。如结合学者经历，是否有差异很大的发文时间；结合合作者对文献进行确认，以减轻核查工作量，等。</a:t>
            </a:r>
            <a:endParaRPr lang="en-US" altLang="zh-CN" sz="1600" dirty="0">
              <a:latin typeface="+mn-ea"/>
              <a:ea typeface="+mn-ea"/>
            </a:endParaRPr>
          </a:p>
          <a:p>
            <a:pPr marL="0" indent="0">
              <a:buFont typeface="Arial"/>
              <a:buNone/>
            </a:pPr>
            <a:endParaRPr lang="en-US" altLang="zh-CN" sz="1600" dirty="0">
              <a:latin typeface="+mn-ea"/>
              <a:ea typeface="+mn-ea"/>
            </a:endParaRPr>
          </a:p>
          <a:p>
            <a:pPr marL="0" indent="0">
              <a:buFont typeface="Arial"/>
              <a:buNone/>
            </a:pPr>
            <a:r>
              <a:rPr lang="zh-CN" altLang="en-US" sz="1600" dirty="0">
                <a:latin typeface="+mn-ea"/>
                <a:ea typeface="+mn-ea"/>
              </a:rPr>
              <a:t>注意：利用学科查看时，轻易不要使用排除，极有可能错误排除掉文献。</a:t>
            </a:r>
            <a:endParaRPr lang="en-US" sz="1600" dirty="0">
              <a:latin typeface="+mn-ea"/>
              <a:ea typeface="+mn-ea"/>
            </a:endParaRPr>
          </a:p>
        </p:txBody>
      </p:sp>
    </p:spTree>
    <p:extLst>
      <p:ext uri="{BB962C8B-B14F-4D97-AF65-F5344CB8AC3E}">
        <p14:creationId xmlns:p14="http://schemas.microsoft.com/office/powerpoint/2010/main" val="9827979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CE404-7346-4F35-881A-475ACB1D6EC9}"/>
              </a:ext>
            </a:extLst>
          </p:cNvPr>
          <p:cNvSpPr>
            <a:spLocks noGrp="1"/>
          </p:cNvSpPr>
          <p:nvPr>
            <p:ph type="title"/>
          </p:nvPr>
        </p:nvSpPr>
        <p:spPr>
          <a:xfrm>
            <a:off x="457200" y="479922"/>
            <a:ext cx="8238319" cy="418645"/>
          </a:xfrm>
        </p:spPr>
        <p:txBody>
          <a:bodyPr/>
          <a:lstStyle/>
          <a:p>
            <a:r>
              <a:rPr lang="zh-CN" altLang="en-US" dirty="0">
                <a:latin typeface="+mn-ea"/>
                <a:ea typeface="+mn-ea"/>
              </a:rPr>
              <a:t>检全检准学者发文</a:t>
            </a:r>
            <a:endParaRPr lang="en-US" dirty="0">
              <a:latin typeface="+mn-ea"/>
              <a:ea typeface="+mn-ea"/>
            </a:endParaRPr>
          </a:p>
        </p:txBody>
      </p:sp>
      <p:pic>
        <p:nvPicPr>
          <p:cNvPr id="14" name="Content Placeholder 13" descr="C:\Users\dut\AppData\Local\Temp\1526960085(1).png">
            <a:extLst>
              <a:ext uri="{FF2B5EF4-FFF2-40B4-BE49-F238E27FC236}">
                <a16:creationId xmlns:a16="http://schemas.microsoft.com/office/drawing/2014/main" id="{BC20ADA0-FC52-4FD4-87D3-898589C95F5B}"/>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173361"/>
            <a:ext cx="9144000" cy="4518992"/>
          </a:xfrm>
          <a:prstGeom prst="rect">
            <a:avLst/>
          </a:prstGeom>
          <a:noFill/>
          <a:ln>
            <a:noFill/>
          </a:ln>
        </p:spPr>
      </p:pic>
      <p:sp>
        <p:nvSpPr>
          <p:cNvPr id="6" name="Rectangle 5">
            <a:extLst>
              <a:ext uri="{FF2B5EF4-FFF2-40B4-BE49-F238E27FC236}">
                <a16:creationId xmlns:a16="http://schemas.microsoft.com/office/drawing/2014/main" id="{B4DE7221-8440-4DC3-9E15-12F90DE28845}"/>
              </a:ext>
            </a:extLst>
          </p:cNvPr>
          <p:cNvSpPr/>
          <p:nvPr/>
        </p:nvSpPr>
        <p:spPr>
          <a:xfrm>
            <a:off x="4784035" y="4253950"/>
            <a:ext cx="516835" cy="357809"/>
          </a:xfrm>
          <a:prstGeom prst="rect">
            <a:avLst/>
          </a:prstGeom>
          <a:noFill/>
          <a:ln w="25400">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A96BD9B8-7F7C-4802-9E9A-1BA75896D938}"/>
              </a:ext>
            </a:extLst>
          </p:cNvPr>
          <p:cNvSpPr txBox="1">
            <a:spLocks/>
          </p:cNvSpPr>
          <p:nvPr/>
        </p:nvSpPr>
        <p:spPr>
          <a:xfrm>
            <a:off x="349443" y="1166192"/>
            <a:ext cx="8233078" cy="4256247"/>
          </a:xfrm>
          <a:prstGeom prst="rect">
            <a:avLst/>
          </a:prstGeom>
        </p:spPr>
        <p:txBody>
          <a:bodyPr vert="horz" lIns="91440" tIns="45720" rIns="91440" bIns="45720" rtlCol="0">
            <a:normAutofit/>
          </a:bodyPr>
          <a:lstStyle>
            <a:lvl1pPr marL="342900" indent="-256032" algn="l" defTabSz="457200" rtl="0" eaLnBrk="1" latinLnBrk="0" hangingPunct="1">
              <a:spcBef>
                <a:spcPct val="20000"/>
              </a:spcBef>
              <a:buFont typeface="Arial"/>
              <a:buChar char="•"/>
              <a:defRPr sz="2000" kern="1200" baseline="0">
                <a:solidFill>
                  <a:srgbClr val="53565A"/>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457200" rtl="0" eaLnBrk="1" latinLnBrk="0" hangingPunct="1">
              <a:spcBef>
                <a:spcPct val="20000"/>
              </a:spcBef>
              <a:buSzPct val="80000"/>
              <a:buFont typeface="Arial" pitchFamily="34" charset="0"/>
              <a:buChar char="-"/>
              <a:defRPr sz="1800" kern="1200" baseline="0">
                <a:solidFill>
                  <a:srgbClr val="53565A"/>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457200" rtl="0" eaLnBrk="1" latinLnBrk="0" hangingPunct="1">
              <a:spcBef>
                <a:spcPct val="20000"/>
              </a:spcBef>
              <a:buSzPct val="90000"/>
              <a:buFont typeface="Courier New" pitchFamily="49" charset="0"/>
              <a:buChar char="o"/>
              <a:defRPr sz="1600" kern="1200" baseline="0">
                <a:solidFill>
                  <a:srgbClr val="53565A"/>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457200" rtl="0" eaLnBrk="1" latinLnBrk="0" hangingPunct="1">
              <a:spcBef>
                <a:spcPct val="20000"/>
              </a:spcBef>
              <a:buSzPct val="90000"/>
              <a:buFont typeface="Courier New"/>
              <a:buChar char="o"/>
              <a:defRPr sz="1600" kern="1200" baseline="0">
                <a:solidFill>
                  <a:srgbClr val="53565A"/>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457200" rtl="0" eaLnBrk="1" latinLnBrk="0" hangingPunct="1">
              <a:spcBef>
                <a:spcPct val="20000"/>
              </a:spcBef>
              <a:buSzPct val="90000"/>
              <a:buFont typeface="Courier New"/>
              <a:buChar char="o"/>
              <a:defRPr sz="1600" kern="1200" baseline="0">
                <a:solidFill>
                  <a:srgbClr val="53565A"/>
                </a:solidFill>
                <a:latin typeface="Verdana" panose="020B0604030504040204" pitchFamily="34" charset="0"/>
                <a:ea typeface="微软雅黑 Light" panose="020B0502040204020203" pitchFamily="34" charset="-122"/>
                <a:cs typeface="Verdana" panose="020B0604030504040204" pitchFamily="34" charset="0"/>
              </a:defRPr>
            </a:lvl5pPr>
            <a:lvl6pPr marL="25146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6pPr>
            <a:lvl7pPr marL="29718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7pPr>
            <a:lvl8pPr marL="34290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8pPr>
            <a:lvl9pPr marL="3886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9pPr>
          </a:lstStyle>
          <a:p>
            <a:pPr marL="0" indent="0">
              <a:buFont typeface="Arial"/>
              <a:buNone/>
            </a:pPr>
            <a:r>
              <a:rPr lang="zh-CN" altLang="en-US" sz="1600" dirty="0">
                <a:latin typeface="+mn-ea"/>
                <a:ea typeface="+mn-ea"/>
              </a:rPr>
              <a:t>对于某数据集中文献不完全归属于所查学者的情况， 利用</a:t>
            </a:r>
            <a:r>
              <a:rPr lang="en-US" altLang="zh-CN" sz="1600" dirty="0">
                <a:latin typeface="+mn-ea"/>
                <a:ea typeface="+mn-ea"/>
              </a:rPr>
              <a:t>Scopus</a:t>
            </a:r>
            <a:r>
              <a:rPr lang="zh-CN" altLang="en-US" sz="1600" dirty="0">
                <a:latin typeface="+mn-ea"/>
                <a:ea typeface="+mn-ea"/>
              </a:rPr>
              <a:t>中的“保存到列表”功能，定制数据集，以便进行后续处理。</a:t>
            </a:r>
            <a:endParaRPr lang="en-US" sz="1600" dirty="0">
              <a:latin typeface="+mn-ea"/>
              <a:ea typeface="+mn-ea"/>
            </a:endParaRPr>
          </a:p>
        </p:txBody>
      </p:sp>
    </p:spTree>
    <p:extLst>
      <p:ext uri="{BB962C8B-B14F-4D97-AF65-F5344CB8AC3E}">
        <p14:creationId xmlns:p14="http://schemas.microsoft.com/office/powerpoint/2010/main" val="24919442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2806A-7EDC-4B2C-A32E-7675746397FF}"/>
              </a:ext>
            </a:extLst>
          </p:cNvPr>
          <p:cNvSpPr>
            <a:spLocks noGrp="1"/>
          </p:cNvSpPr>
          <p:nvPr>
            <p:ph type="title"/>
          </p:nvPr>
        </p:nvSpPr>
        <p:spPr>
          <a:xfrm>
            <a:off x="457200" y="506426"/>
            <a:ext cx="8238319" cy="418645"/>
          </a:xfrm>
        </p:spPr>
        <p:txBody>
          <a:bodyPr/>
          <a:lstStyle/>
          <a:p>
            <a:r>
              <a:rPr lang="zh-CN" altLang="en-US" dirty="0">
                <a:latin typeface="+mn-ea"/>
                <a:ea typeface="+mn-ea"/>
              </a:rPr>
              <a:t>检索机构发文</a:t>
            </a:r>
            <a:endParaRPr lang="en-US" dirty="0">
              <a:latin typeface="+mn-ea"/>
              <a:ea typeface="+mn-ea"/>
            </a:endParaRPr>
          </a:p>
        </p:txBody>
      </p:sp>
      <p:pic>
        <p:nvPicPr>
          <p:cNvPr id="7" name="Content Placeholder 6">
            <a:extLst>
              <a:ext uri="{FF2B5EF4-FFF2-40B4-BE49-F238E27FC236}">
                <a16:creationId xmlns:a16="http://schemas.microsoft.com/office/drawing/2014/main" id="{35F36699-0239-4655-8465-01EA445F1E2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91" y="1775791"/>
            <a:ext cx="9136109" cy="3935895"/>
          </a:xfrm>
        </p:spPr>
      </p:pic>
    </p:spTree>
    <p:extLst>
      <p:ext uri="{BB962C8B-B14F-4D97-AF65-F5344CB8AC3E}">
        <p14:creationId xmlns:p14="http://schemas.microsoft.com/office/powerpoint/2010/main" val="13992885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2806A-7EDC-4B2C-A32E-7675746397FF}"/>
              </a:ext>
            </a:extLst>
          </p:cNvPr>
          <p:cNvSpPr>
            <a:spLocks noGrp="1"/>
          </p:cNvSpPr>
          <p:nvPr>
            <p:ph type="title"/>
          </p:nvPr>
        </p:nvSpPr>
        <p:spPr>
          <a:xfrm>
            <a:off x="457200" y="506426"/>
            <a:ext cx="8238319" cy="418645"/>
          </a:xfrm>
        </p:spPr>
        <p:txBody>
          <a:bodyPr/>
          <a:lstStyle/>
          <a:p>
            <a:r>
              <a:rPr lang="zh-CN" altLang="en-US" dirty="0">
                <a:latin typeface="+mn-ea"/>
                <a:ea typeface="+mn-ea"/>
              </a:rPr>
              <a:t>检索机构发文</a:t>
            </a:r>
            <a:endParaRPr lang="en-US" dirty="0">
              <a:latin typeface="+mn-ea"/>
              <a:ea typeface="+mn-ea"/>
            </a:endParaRPr>
          </a:p>
        </p:txBody>
      </p:sp>
      <p:pic>
        <p:nvPicPr>
          <p:cNvPr id="6" name="Content Placeholder 5">
            <a:extLst>
              <a:ext uri="{FF2B5EF4-FFF2-40B4-BE49-F238E27FC236}">
                <a16:creationId xmlns:a16="http://schemas.microsoft.com/office/drawing/2014/main" id="{4BF0E373-D329-414F-9C6F-F6CBD77283D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73" y="1042874"/>
            <a:ext cx="9134827" cy="4417019"/>
          </a:xfrm>
        </p:spPr>
      </p:pic>
      <p:sp>
        <p:nvSpPr>
          <p:cNvPr id="7" name="Speech Bubble: Rectangle 6">
            <a:extLst>
              <a:ext uri="{FF2B5EF4-FFF2-40B4-BE49-F238E27FC236}">
                <a16:creationId xmlns:a16="http://schemas.microsoft.com/office/drawing/2014/main" id="{21C4B7F0-B3A7-481E-A360-B314AF9846C4}"/>
              </a:ext>
            </a:extLst>
          </p:cNvPr>
          <p:cNvSpPr/>
          <p:nvPr/>
        </p:nvSpPr>
        <p:spPr>
          <a:xfrm>
            <a:off x="2319130" y="5617452"/>
            <a:ext cx="6824870" cy="1087460"/>
          </a:xfrm>
          <a:prstGeom prst="wedgeRectCallout">
            <a:avLst>
              <a:gd name="adj1" fmla="val -17034"/>
              <a:gd name="adj2" fmla="val 46102"/>
            </a:avLst>
          </a:prstGeom>
          <a:solidFill>
            <a:schemeClr val="accent1"/>
          </a:solidFill>
          <a:ln w="28575">
            <a:no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05159" tIns="152580" rIns="305159" bIns="15258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FFFF"/>
                </a:solidFill>
                <a:effectLst/>
                <a:uLnTx/>
                <a:uFillTx/>
                <a:latin typeface="+mn-ea"/>
                <a:cs typeface="+mn-cs"/>
              </a:rPr>
              <a:t>两种查看机构文献情况：</a:t>
            </a:r>
            <a:endParaRPr kumimoji="0" lang="en-US" altLang="zh-CN" sz="1600" b="0" i="0" u="none" strike="noStrike" kern="1200" cap="none" spc="0" normalizeH="0" baseline="0" noProof="0" dirty="0">
              <a:ln>
                <a:noFill/>
              </a:ln>
              <a:solidFill>
                <a:srgbClr val="FFFFFF"/>
              </a:solidFill>
              <a:effectLst/>
              <a:uLnTx/>
              <a:uFillTx/>
              <a:latin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FFFF"/>
                </a:solidFill>
                <a:effectLst/>
                <a:uLnTx/>
                <a:uFillTx/>
                <a:latin typeface="+mn-ea"/>
                <a:cs typeface="+mn-cs"/>
              </a:rPr>
              <a:t>（</a:t>
            </a:r>
            <a:r>
              <a:rPr kumimoji="0" lang="en-US" altLang="zh-CN" sz="1600" b="0" i="0" u="none" strike="noStrike" kern="1200" cap="none" spc="0" normalizeH="0" baseline="0" noProof="0" dirty="0">
                <a:ln>
                  <a:noFill/>
                </a:ln>
                <a:solidFill>
                  <a:srgbClr val="FFFFFF"/>
                </a:solidFill>
                <a:effectLst/>
                <a:uLnTx/>
                <a:uFillTx/>
                <a:latin typeface="+mn-ea"/>
                <a:cs typeface="+mn-cs"/>
              </a:rPr>
              <a:t>1</a:t>
            </a:r>
            <a:r>
              <a:rPr kumimoji="0" lang="zh-CN" altLang="en-US" sz="1600" b="0" i="0" u="none" strike="noStrike" kern="1200" cap="none" spc="0" normalizeH="0" baseline="0" noProof="0" dirty="0">
                <a:ln>
                  <a:noFill/>
                </a:ln>
                <a:solidFill>
                  <a:srgbClr val="FFFFFF"/>
                </a:solidFill>
                <a:effectLst/>
                <a:uLnTx/>
                <a:uFillTx/>
                <a:latin typeface="+mn-ea"/>
                <a:cs typeface="+mn-cs"/>
              </a:rPr>
              <a:t>）如果某机构数据集可直接使用，则点击该机构名称；</a:t>
            </a:r>
            <a:endParaRPr kumimoji="0" lang="en-US" altLang="zh-CN" sz="1600" b="0" i="0" u="none" strike="noStrike" kern="1200" cap="none" spc="0" normalizeH="0" baseline="0" noProof="0" dirty="0">
              <a:ln>
                <a:noFill/>
              </a:ln>
              <a:solidFill>
                <a:srgbClr val="FFFFFF"/>
              </a:solidFill>
              <a:effectLst/>
              <a:uLnTx/>
              <a:uFillTx/>
              <a:latin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FFFF"/>
                </a:solidFill>
                <a:effectLst/>
                <a:uLnTx/>
                <a:uFillTx/>
                <a:latin typeface="+mn-ea"/>
                <a:cs typeface="+mn-cs"/>
              </a:rPr>
              <a:t>（</a:t>
            </a:r>
            <a:r>
              <a:rPr kumimoji="0" lang="en-US" altLang="zh-CN" sz="1600" b="0" i="0" u="none" strike="noStrike" kern="1200" cap="none" spc="0" normalizeH="0" baseline="0" noProof="0" dirty="0">
                <a:ln>
                  <a:noFill/>
                </a:ln>
                <a:solidFill>
                  <a:srgbClr val="FFFFFF"/>
                </a:solidFill>
                <a:effectLst/>
                <a:uLnTx/>
                <a:uFillTx/>
                <a:latin typeface="+mn-ea"/>
                <a:cs typeface="+mn-cs"/>
              </a:rPr>
              <a:t>2</a:t>
            </a:r>
            <a:r>
              <a:rPr kumimoji="0" lang="zh-CN" altLang="en-US" sz="1600" b="0" i="0" u="none" strike="noStrike" kern="1200" cap="none" spc="0" normalizeH="0" baseline="0" noProof="0" dirty="0">
                <a:ln>
                  <a:noFill/>
                </a:ln>
                <a:solidFill>
                  <a:srgbClr val="FFFFFF"/>
                </a:solidFill>
                <a:effectLst/>
                <a:uLnTx/>
                <a:uFillTx/>
                <a:latin typeface="+mn-ea"/>
                <a:cs typeface="+mn-cs"/>
              </a:rPr>
              <a:t>）如果需要合并，则勾选待合并条目后，点击“显示文献”</a:t>
            </a:r>
            <a:endParaRPr kumimoji="0" lang="en-US" altLang="zh-CN" sz="1600" b="0" i="0" u="none" strike="noStrike" kern="1200" cap="none" spc="0" normalizeH="0" baseline="0" noProof="0" dirty="0">
              <a:ln>
                <a:noFill/>
              </a:ln>
              <a:solidFill>
                <a:srgbClr val="FFFFFF"/>
              </a:solidFill>
              <a:effectLst/>
              <a:uLnTx/>
              <a:uFillTx/>
              <a:latin typeface="+mn-ea"/>
              <a:cs typeface="+mn-cs"/>
            </a:endParaRPr>
          </a:p>
        </p:txBody>
      </p:sp>
      <p:sp>
        <p:nvSpPr>
          <p:cNvPr id="8" name="Speech Bubble: Rectangle 7">
            <a:extLst>
              <a:ext uri="{FF2B5EF4-FFF2-40B4-BE49-F238E27FC236}">
                <a16:creationId xmlns:a16="http://schemas.microsoft.com/office/drawing/2014/main" id="{6C942AF3-75BD-4B67-B502-DF875978C5E3}"/>
              </a:ext>
            </a:extLst>
          </p:cNvPr>
          <p:cNvSpPr/>
          <p:nvPr/>
        </p:nvSpPr>
        <p:spPr>
          <a:xfrm>
            <a:off x="4093619" y="2538668"/>
            <a:ext cx="3615833" cy="653148"/>
          </a:xfrm>
          <a:prstGeom prst="wedgeRectCallout">
            <a:avLst>
              <a:gd name="adj1" fmla="val -50607"/>
              <a:gd name="adj2" fmla="val 140378"/>
            </a:avLst>
          </a:prstGeom>
          <a:solidFill>
            <a:schemeClr val="accent1"/>
          </a:solidFill>
          <a:ln w="28575">
            <a:no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05159" tIns="152580" rIns="305159" bIns="15258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FFFF"/>
                </a:solidFill>
                <a:effectLst/>
                <a:uLnTx/>
                <a:uFillTx/>
                <a:latin typeface="+mn-ea"/>
                <a:cs typeface="+mn-cs"/>
              </a:rPr>
              <a:t>如果数据集需要合并，可点击“提供反馈”提给技术支持处理</a:t>
            </a:r>
            <a:endParaRPr kumimoji="0" lang="en-US" altLang="zh-CN" sz="1600" b="0" i="0" u="none" strike="noStrike" kern="1200" cap="none" spc="0" normalizeH="0" baseline="0" noProof="0" dirty="0">
              <a:ln>
                <a:noFill/>
              </a:ln>
              <a:solidFill>
                <a:srgbClr val="FFFFFF"/>
              </a:solidFill>
              <a:effectLst/>
              <a:uLnTx/>
              <a:uFillTx/>
              <a:latin typeface="+mn-ea"/>
              <a:cs typeface="+mn-cs"/>
            </a:endParaRPr>
          </a:p>
        </p:txBody>
      </p:sp>
      <p:sp>
        <p:nvSpPr>
          <p:cNvPr id="9" name="Oval 8">
            <a:extLst>
              <a:ext uri="{FF2B5EF4-FFF2-40B4-BE49-F238E27FC236}">
                <a16:creationId xmlns:a16="http://schemas.microsoft.com/office/drawing/2014/main" id="{A21657C6-A285-430E-915D-B556B83FBB29}"/>
              </a:ext>
            </a:extLst>
          </p:cNvPr>
          <p:cNvSpPr/>
          <p:nvPr/>
        </p:nvSpPr>
        <p:spPr>
          <a:xfrm>
            <a:off x="3492938" y="3810000"/>
            <a:ext cx="711314" cy="346472"/>
          </a:xfrm>
          <a:prstGeom prst="ellipse">
            <a:avLst/>
          </a:prstGeom>
          <a:noFill/>
          <a:ln w="28575">
            <a:solidFill>
              <a:schemeClr val="accent1"/>
            </a:solid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05159" tIns="152580" rIns="305159" bIns="15258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outerShdw blurRad="50800" dist="76200" dir="2700000" algn="tl" rotWithShape="0">
                  <a:prstClr val="black">
                    <a:alpha val="40000"/>
                  </a:prstClr>
                </a:outerShdw>
              </a:effectLst>
              <a:uLnTx/>
              <a:uFillTx/>
              <a:latin typeface="+mn-ea"/>
              <a:cs typeface="+mn-cs"/>
            </a:endParaRPr>
          </a:p>
        </p:txBody>
      </p:sp>
      <p:sp>
        <p:nvSpPr>
          <p:cNvPr id="12" name="Arrow: Right 11">
            <a:extLst>
              <a:ext uri="{FF2B5EF4-FFF2-40B4-BE49-F238E27FC236}">
                <a16:creationId xmlns:a16="http://schemas.microsoft.com/office/drawing/2014/main" id="{DEDEBB57-BE5C-4907-A476-FE8CE5110655}"/>
              </a:ext>
            </a:extLst>
          </p:cNvPr>
          <p:cNvSpPr/>
          <p:nvPr/>
        </p:nvSpPr>
        <p:spPr>
          <a:xfrm>
            <a:off x="1948070" y="4585253"/>
            <a:ext cx="371060" cy="119270"/>
          </a:xfrm>
          <a:prstGeom prst="rightArrow">
            <a:avLst/>
          </a:prstGeom>
          <a:solidFill>
            <a:srgbClr val="FF0000"/>
          </a:solidFill>
          <a:ln w="25400">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375D043F-4BAE-462F-80E2-9ACF36D3D70A}"/>
              </a:ext>
            </a:extLst>
          </p:cNvPr>
          <p:cNvSpPr/>
          <p:nvPr/>
        </p:nvSpPr>
        <p:spPr>
          <a:xfrm>
            <a:off x="1941446" y="5055704"/>
            <a:ext cx="371060" cy="119270"/>
          </a:xfrm>
          <a:prstGeom prst="rightArrow">
            <a:avLst/>
          </a:prstGeom>
          <a:solidFill>
            <a:srgbClr val="FF0000"/>
          </a:solidFill>
          <a:ln w="25400">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42645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86CE3-9280-4D6F-A534-AC37B0792DCF}"/>
              </a:ext>
            </a:extLst>
          </p:cNvPr>
          <p:cNvSpPr>
            <a:spLocks noGrp="1"/>
          </p:cNvSpPr>
          <p:nvPr>
            <p:ph type="title"/>
          </p:nvPr>
        </p:nvSpPr>
        <p:spPr>
          <a:xfrm>
            <a:off x="457200" y="466670"/>
            <a:ext cx="8238319" cy="418645"/>
          </a:xfrm>
        </p:spPr>
        <p:txBody>
          <a:bodyPr/>
          <a:lstStyle/>
          <a:p>
            <a:r>
              <a:rPr lang="zh-CN" altLang="en-US" dirty="0">
                <a:latin typeface="+mn-ea"/>
                <a:ea typeface="+mn-ea"/>
              </a:rPr>
              <a:t>检索机构发文</a:t>
            </a:r>
            <a:endParaRPr lang="en-US" dirty="0">
              <a:latin typeface="+mn-ea"/>
              <a:ea typeface="+mn-ea"/>
            </a:endParaRPr>
          </a:p>
        </p:txBody>
      </p:sp>
      <p:pic>
        <p:nvPicPr>
          <p:cNvPr id="6" name="Content Placeholder 5">
            <a:extLst>
              <a:ext uri="{FF2B5EF4-FFF2-40B4-BE49-F238E27FC236}">
                <a16:creationId xmlns:a16="http://schemas.microsoft.com/office/drawing/2014/main" id="{8560EB29-5699-4297-A416-F4B65B06569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653" y="927655"/>
            <a:ext cx="9115056" cy="4691268"/>
          </a:xfrm>
        </p:spPr>
      </p:pic>
      <p:sp>
        <p:nvSpPr>
          <p:cNvPr id="7" name="Speech Bubble: Rectangle 6">
            <a:extLst>
              <a:ext uri="{FF2B5EF4-FFF2-40B4-BE49-F238E27FC236}">
                <a16:creationId xmlns:a16="http://schemas.microsoft.com/office/drawing/2014/main" id="{AA0CEC23-E274-495A-B309-9A58F7F42624}"/>
              </a:ext>
            </a:extLst>
          </p:cNvPr>
          <p:cNvSpPr/>
          <p:nvPr/>
        </p:nvSpPr>
        <p:spPr>
          <a:xfrm>
            <a:off x="2358887" y="5300871"/>
            <a:ext cx="6785113" cy="1557130"/>
          </a:xfrm>
          <a:prstGeom prst="wedgeRectCallout">
            <a:avLst>
              <a:gd name="adj1" fmla="val -17034"/>
              <a:gd name="adj2" fmla="val 46102"/>
            </a:avLst>
          </a:prstGeom>
          <a:solidFill>
            <a:schemeClr val="accent1"/>
          </a:solidFill>
          <a:ln w="28575">
            <a:no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05159" tIns="152580" rIns="305159" bIns="15258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mn-ea"/>
                <a:cs typeface="Calibri" panose="020F0502020204030204" pitchFamily="34" charset="0"/>
              </a:rPr>
              <a:t>❶</a:t>
            </a:r>
            <a:r>
              <a:rPr kumimoji="0" lang="zh-CN" altLang="en-US" sz="1600" b="0" i="0" u="none" strike="noStrike" kern="1200" cap="none" spc="0" normalizeH="0" baseline="0" noProof="0" dirty="0">
                <a:ln>
                  <a:noFill/>
                </a:ln>
                <a:solidFill>
                  <a:srgbClr val="FFFFFF"/>
                </a:solidFill>
                <a:effectLst/>
                <a:uLnTx/>
                <a:uFillTx/>
                <a:latin typeface="+mn-ea"/>
                <a:cs typeface="Calibri" panose="020F0502020204030204" pitchFamily="34" charset="0"/>
              </a:rPr>
              <a:t>“分析检索结果”查看文献自身常规指标，比如出版年分布、发文期刊、高发文作者、合作国家</a:t>
            </a:r>
            <a:r>
              <a:rPr kumimoji="0" lang="en-US" altLang="zh-CN" sz="1600" b="0" i="0" u="none" strike="noStrike" kern="1200" cap="none" spc="0" normalizeH="0" baseline="0" noProof="0" dirty="0">
                <a:ln>
                  <a:noFill/>
                </a:ln>
                <a:solidFill>
                  <a:srgbClr val="FFFFFF"/>
                </a:solidFill>
                <a:effectLst/>
                <a:uLnTx/>
                <a:uFillTx/>
                <a:latin typeface="+mn-ea"/>
                <a:cs typeface="Calibri" panose="020F0502020204030204" pitchFamily="34" charset="0"/>
              </a:rPr>
              <a:t>/</a:t>
            </a:r>
            <a:r>
              <a:rPr kumimoji="0" lang="zh-CN" altLang="en-US" sz="1600" b="0" i="0" u="none" strike="noStrike" kern="1200" cap="none" spc="0" normalizeH="0" baseline="0" noProof="0" dirty="0">
                <a:ln>
                  <a:noFill/>
                </a:ln>
                <a:solidFill>
                  <a:srgbClr val="FFFFFF"/>
                </a:solidFill>
                <a:effectLst/>
                <a:uLnTx/>
                <a:uFillTx/>
                <a:latin typeface="+mn-ea"/>
                <a:cs typeface="Calibri" panose="020F0502020204030204" pitchFamily="34" charset="0"/>
              </a:rPr>
              <a:t>机构</a:t>
            </a:r>
            <a:endParaRPr kumimoji="0" lang="en-US" altLang="zh-CN" sz="1600" b="0" i="0" u="none" strike="noStrike" kern="1200" cap="none" spc="0" normalizeH="0" baseline="0" noProof="0" dirty="0">
              <a:ln>
                <a:noFill/>
              </a:ln>
              <a:solidFill>
                <a:srgbClr val="FFFFFF"/>
              </a:solidFill>
              <a:effectLst/>
              <a:uLnTx/>
              <a:uFillTx/>
              <a:latin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mn-ea"/>
                <a:cs typeface="Calibri" panose="020F0502020204030204" pitchFamily="34" charset="0"/>
              </a:rPr>
              <a:t>❷</a:t>
            </a:r>
            <a:r>
              <a:rPr kumimoji="0" lang="zh-CN" altLang="en-US" sz="1600" b="0" i="0" u="none" strike="noStrike" kern="1200" cap="none" spc="0" normalizeH="0" baseline="0" noProof="0" dirty="0">
                <a:ln>
                  <a:noFill/>
                </a:ln>
                <a:solidFill>
                  <a:srgbClr val="FFFFFF"/>
                </a:solidFill>
                <a:effectLst/>
                <a:uLnTx/>
                <a:uFillTx/>
                <a:latin typeface="+mn-ea"/>
                <a:cs typeface="Calibri" panose="020F0502020204030204" pitchFamily="34" charset="0"/>
              </a:rPr>
              <a:t>“查看施引文献”可以看到当前数据集的全球引文影响力，比如受到哪些国家</a:t>
            </a:r>
            <a:r>
              <a:rPr kumimoji="0" lang="en-US" altLang="zh-CN" sz="1600" b="0" i="0" u="none" strike="noStrike" kern="1200" cap="none" spc="0" normalizeH="0" baseline="0" noProof="0" dirty="0">
                <a:ln>
                  <a:noFill/>
                </a:ln>
                <a:solidFill>
                  <a:srgbClr val="FFFFFF"/>
                </a:solidFill>
                <a:effectLst/>
                <a:uLnTx/>
                <a:uFillTx/>
                <a:latin typeface="+mn-ea"/>
                <a:cs typeface="Calibri" panose="020F0502020204030204" pitchFamily="34" charset="0"/>
              </a:rPr>
              <a:t>/</a:t>
            </a:r>
            <a:r>
              <a:rPr kumimoji="0" lang="zh-CN" altLang="en-US" sz="1600" b="0" i="0" u="none" strike="noStrike" kern="1200" cap="none" spc="0" normalizeH="0" baseline="0" noProof="0" dirty="0">
                <a:ln>
                  <a:noFill/>
                </a:ln>
                <a:solidFill>
                  <a:srgbClr val="FFFFFF"/>
                </a:solidFill>
                <a:effectLst/>
                <a:uLnTx/>
                <a:uFillTx/>
                <a:latin typeface="+mn-ea"/>
                <a:cs typeface="Calibri" panose="020F0502020204030204" pitchFamily="34" charset="0"/>
              </a:rPr>
              <a:t>机构关注等。注意：“查看施引文献”上限是</a:t>
            </a:r>
            <a:r>
              <a:rPr kumimoji="0" lang="en-US" altLang="zh-CN" sz="1600" b="0" i="0" u="none" strike="noStrike" kern="1200" cap="none" spc="0" normalizeH="0" baseline="0" noProof="0" dirty="0">
                <a:ln>
                  <a:noFill/>
                </a:ln>
                <a:solidFill>
                  <a:srgbClr val="FFFFFF"/>
                </a:solidFill>
                <a:effectLst/>
                <a:uLnTx/>
                <a:uFillTx/>
                <a:latin typeface="+mn-ea"/>
                <a:cs typeface="Calibri" panose="020F0502020204030204" pitchFamily="34" charset="0"/>
              </a:rPr>
              <a:t>2000</a:t>
            </a:r>
            <a:r>
              <a:rPr kumimoji="0" lang="zh-CN" altLang="en-US" sz="1600" b="0" i="0" u="none" strike="noStrike" kern="1200" cap="none" spc="0" normalizeH="0" baseline="0" noProof="0" dirty="0">
                <a:ln>
                  <a:noFill/>
                </a:ln>
                <a:solidFill>
                  <a:srgbClr val="FFFFFF"/>
                </a:solidFill>
                <a:effectLst/>
                <a:uLnTx/>
                <a:uFillTx/>
                <a:latin typeface="+mn-ea"/>
                <a:cs typeface="Calibri" panose="020F0502020204030204" pitchFamily="34" charset="0"/>
              </a:rPr>
              <a:t>条</a:t>
            </a:r>
            <a:endParaRPr kumimoji="0" lang="en-US" altLang="zh-CN" sz="1600" b="0" i="0" u="none" strike="noStrike" kern="1200" cap="none" spc="0" normalizeH="0" baseline="0" noProof="0" dirty="0">
              <a:ln>
                <a:noFill/>
              </a:ln>
              <a:solidFill>
                <a:srgbClr val="FFFFFF"/>
              </a:solidFill>
              <a:effectLst/>
              <a:uLnTx/>
              <a:uFillTx/>
              <a:latin typeface="+mn-ea"/>
              <a:cs typeface="+mn-cs"/>
            </a:endParaRPr>
          </a:p>
        </p:txBody>
      </p:sp>
      <p:sp>
        <p:nvSpPr>
          <p:cNvPr id="8" name="Rectangle 7">
            <a:extLst>
              <a:ext uri="{FF2B5EF4-FFF2-40B4-BE49-F238E27FC236}">
                <a16:creationId xmlns:a16="http://schemas.microsoft.com/office/drawing/2014/main" id="{F89CE575-B07B-4DD0-8BF5-11A5CC29CEBA}"/>
              </a:ext>
            </a:extLst>
          </p:cNvPr>
          <p:cNvSpPr/>
          <p:nvPr/>
        </p:nvSpPr>
        <p:spPr>
          <a:xfrm>
            <a:off x="2401956" y="2647213"/>
            <a:ext cx="914400" cy="311336"/>
          </a:xfrm>
          <a:prstGeom prst="rect">
            <a:avLst/>
          </a:prstGeom>
          <a:noFill/>
          <a:ln w="28575">
            <a:solidFill>
              <a:srgbClr val="FF0000"/>
            </a:solidFill>
            <a:prstDash val="sysDash"/>
          </a:ln>
          <a:effectLst/>
        </p:spPr>
        <p:style>
          <a:lnRef idx="1">
            <a:schemeClr val="accent1"/>
          </a:lnRef>
          <a:fillRef idx="3">
            <a:schemeClr val="accent1"/>
          </a:fillRef>
          <a:effectRef idx="2">
            <a:schemeClr val="accent1"/>
          </a:effectRef>
          <a:fontRef idx="minor">
            <a:schemeClr val="lt1"/>
          </a:fontRef>
        </p:style>
        <p:txBody>
          <a:bodyPr lIns="305159" tIns="152580" rIns="305159" bIns="1525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dirty="0">
              <a:ln>
                <a:noFill/>
              </a:ln>
              <a:solidFill>
                <a:srgbClr val="FFFFFF"/>
              </a:solidFill>
              <a:effectLst>
                <a:outerShdw blurRad="50800" dist="76200" dir="2700000" algn="tl" rotWithShape="0">
                  <a:prstClr val="black">
                    <a:alpha val="40000"/>
                  </a:prstClr>
                </a:outerShdw>
              </a:effectLst>
              <a:uLnTx/>
              <a:uFillTx/>
              <a:latin typeface="Nexus Serif Offc Pro" charset="0"/>
              <a:ea typeface="Nexus Serif Offc Pro" charset="0"/>
              <a:cs typeface="Nexus Serif Offc Pro" charset="0"/>
            </a:endParaRPr>
          </a:p>
        </p:txBody>
      </p:sp>
      <p:sp>
        <p:nvSpPr>
          <p:cNvPr id="9" name="TextBox 8">
            <a:extLst>
              <a:ext uri="{FF2B5EF4-FFF2-40B4-BE49-F238E27FC236}">
                <a16:creationId xmlns:a16="http://schemas.microsoft.com/office/drawing/2014/main" id="{EEF7C2F4-8BCA-446A-9110-12445A6558F0}"/>
              </a:ext>
            </a:extLst>
          </p:cNvPr>
          <p:cNvSpPr txBox="1"/>
          <p:nvPr/>
        </p:nvSpPr>
        <p:spPr>
          <a:xfrm>
            <a:off x="2613736" y="2288391"/>
            <a:ext cx="49084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❶</a:t>
            </a:r>
          </a:p>
        </p:txBody>
      </p:sp>
      <p:sp>
        <p:nvSpPr>
          <p:cNvPr id="10" name="Rectangle 9">
            <a:extLst>
              <a:ext uri="{FF2B5EF4-FFF2-40B4-BE49-F238E27FC236}">
                <a16:creationId xmlns:a16="http://schemas.microsoft.com/office/drawing/2014/main" id="{D1ED8EAF-6784-44A6-9F0A-8BA92509757A}"/>
              </a:ext>
            </a:extLst>
          </p:cNvPr>
          <p:cNvSpPr/>
          <p:nvPr/>
        </p:nvSpPr>
        <p:spPr>
          <a:xfrm>
            <a:off x="4297016" y="3024806"/>
            <a:ext cx="609600" cy="304800"/>
          </a:xfrm>
          <a:prstGeom prst="rect">
            <a:avLst/>
          </a:prstGeom>
          <a:noFill/>
          <a:ln w="28575">
            <a:solidFill>
              <a:srgbClr val="FF0000"/>
            </a:solidFill>
            <a:prstDash val="sysDash"/>
          </a:ln>
          <a:effectLst/>
        </p:spPr>
        <p:style>
          <a:lnRef idx="1">
            <a:schemeClr val="accent1"/>
          </a:lnRef>
          <a:fillRef idx="3">
            <a:schemeClr val="accent1"/>
          </a:fillRef>
          <a:effectRef idx="2">
            <a:schemeClr val="accent1"/>
          </a:effectRef>
          <a:fontRef idx="minor">
            <a:schemeClr val="lt1"/>
          </a:fontRef>
        </p:style>
        <p:txBody>
          <a:bodyPr lIns="305159" tIns="152580" rIns="305159" bIns="1525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dirty="0">
              <a:ln>
                <a:noFill/>
              </a:ln>
              <a:solidFill>
                <a:srgbClr val="FFFFFF"/>
              </a:solidFill>
              <a:effectLst>
                <a:outerShdw blurRad="50800" dist="76200" dir="2700000" algn="tl" rotWithShape="0">
                  <a:prstClr val="black">
                    <a:alpha val="40000"/>
                  </a:prstClr>
                </a:outerShdw>
              </a:effectLst>
              <a:uLnTx/>
              <a:uFillTx/>
              <a:latin typeface="Nexus Serif Offc Pro" charset="0"/>
              <a:ea typeface="Nexus Serif Offc Pro" charset="0"/>
              <a:cs typeface="Nexus Serif Offc Pro" charset="0"/>
            </a:endParaRPr>
          </a:p>
        </p:txBody>
      </p:sp>
      <p:sp>
        <p:nvSpPr>
          <p:cNvPr id="11" name="TextBox 10">
            <a:extLst>
              <a:ext uri="{FF2B5EF4-FFF2-40B4-BE49-F238E27FC236}">
                <a16:creationId xmlns:a16="http://schemas.microsoft.com/office/drawing/2014/main" id="{513FE1AE-2815-4917-9AE1-1C5C07032BAA}"/>
              </a:ext>
            </a:extLst>
          </p:cNvPr>
          <p:cNvSpPr txBox="1"/>
          <p:nvPr/>
        </p:nvSpPr>
        <p:spPr>
          <a:xfrm>
            <a:off x="4356396" y="2643806"/>
            <a:ext cx="49084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❷</a:t>
            </a:r>
          </a:p>
        </p:txBody>
      </p:sp>
    </p:spTree>
    <p:extLst>
      <p:ext uri="{BB962C8B-B14F-4D97-AF65-F5344CB8AC3E}">
        <p14:creationId xmlns:p14="http://schemas.microsoft.com/office/powerpoint/2010/main" val="15254411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6ED3C-8439-4B4B-B2CB-74E9E8D6502B}"/>
              </a:ext>
            </a:extLst>
          </p:cNvPr>
          <p:cNvSpPr>
            <a:spLocks noGrp="1"/>
          </p:cNvSpPr>
          <p:nvPr>
            <p:ph type="title"/>
          </p:nvPr>
        </p:nvSpPr>
        <p:spPr>
          <a:xfrm>
            <a:off x="292099" y="444296"/>
            <a:ext cx="8514275" cy="593559"/>
          </a:xfrm>
        </p:spPr>
        <p:txBody>
          <a:bodyPr/>
          <a:lstStyle/>
          <a:p>
            <a:r>
              <a:rPr lang="zh-CN" altLang="en-US" dirty="0">
                <a:latin typeface="+mn-ea"/>
                <a:ea typeface="+mn-ea"/>
              </a:rPr>
              <a:t>检索学院或实验室数据</a:t>
            </a:r>
            <a:endParaRPr lang="en-US" dirty="0">
              <a:latin typeface="+mn-ea"/>
              <a:ea typeface="+mn-ea"/>
            </a:endParaRPr>
          </a:p>
        </p:txBody>
      </p:sp>
      <p:sp>
        <p:nvSpPr>
          <p:cNvPr id="3" name="Text Placeholder 2">
            <a:extLst>
              <a:ext uri="{FF2B5EF4-FFF2-40B4-BE49-F238E27FC236}">
                <a16:creationId xmlns:a16="http://schemas.microsoft.com/office/drawing/2014/main" id="{A353606A-173C-4652-957D-E9E0991167E1}"/>
              </a:ext>
            </a:extLst>
          </p:cNvPr>
          <p:cNvSpPr>
            <a:spLocks noGrp="1"/>
          </p:cNvSpPr>
          <p:nvPr>
            <p:ph type="body" sz="quarter" idx="12"/>
          </p:nvPr>
        </p:nvSpPr>
        <p:spPr>
          <a:xfrm>
            <a:off x="314862" y="1289351"/>
            <a:ext cx="8514275" cy="4729942"/>
          </a:xfrm>
        </p:spPr>
        <p:txBody>
          <a:bodyPr/>
          <a:lstStyle/>
          <a:p>
            <a:pPr marL="86868" indent="0">
              <a:buNone/>
            </a:pPr>
            <a:r>
              <a:rPr lang="en-US" altLang="zh-CN" dirty="0">
                <a:solidFill>
                  <a:schemeClr val="tx1"/>
                </a:solidFill>
                <a:latin typeface="+mn-ea"/>
                <a:ea typeface="+mn-ea"/>
              </a:rPr>
              <a:t>e.g. AFFIL(XX and XX) - </a:t>
            </a:r>
            <a:r>
              <a:rPr lang="zh-CN" altLang="en-US" dirty="0">
                <a:solidFill>
                  <a:schemeClr val="tx1"/>
                </a:solidFill>
                <a:latin typeface="+mn-ea"/>
                <a:ea typeface="+mn-ea"/>
              </a:rPr>
              <a:t>在同一归属机构中搜索</a:t>
            </a:r>
            <a:endParaRPr lang="en-US" altLang="zh-CN" dirty="0">
              <a:solidFill>
                <a:schemeClr val="tx1"/>
              </a:solidFill>
              <a:latin typeface="+mn-ea"/>
              <a:ea typeface="+mn-ea"/>
            </a:endParaRPr>
          </a:p>
          <a:p>
            <a:pPr marL="86868" indent="0">
              <a:buNone/>
            </a:pPr>
            <a:r>
              <a:rPr lang="en-US" altLang="zh-CN" dirty="0">
                <a:solidFill>
                  <a:schemeClr val="tx1"/>
                </a:solidFill>
                <a:latin typeface="+mn-ea"/>
                <a:ea typeface="+mn-ea"/>
              </a:rPr>
              <a:t>       W/15 – </a:t>
            </a:r>
            <a:r>
              <a:rPr lang="zh-CN" altLang="en-US" dirty="0">
                <a:solidFill>
                  <a:schemeClr val="tx1"/>
                </a:solidFill>
                <a:latin typeface="+mn-ea"/>
                <a:ea typeface="+mn-ea"/>
              </a:rPr>
              <a:t>限定学院或实验室的位置</a:t>
            </a:r>
            <a:r>
              <a:rPr lang="en-US" altLang="zh-CN" dirty="0">
                <a:solidFill>
                  <a:schemeClr val="tx1"/>
                </a:solidFill>
                <a:latin typeface="+mn-ea"/>
                <a:ea typeface="+mn-ea"/>
              </a:rPr>
              <a:t> </a:t>
            </a:r>
          </a:p>
          <a:p>
            <a:pPr marL="86868" indent="0">
              <a:buNone/>
            </a:pPr>
            <a:endParaRPr lang="en-US" altLang="zh-CN" dirty="0">
              <a:latin typeface="+mn-ea"/>
              <a:ea typeface="+mn-ea"/>
            </a:endParaRPr>
          </a:p>
          <a:p>
            <a:pPr marL="86868" indent="0">
              <a:buNone/>
            </a:pPr>
            <a:endParaRPr lang="en-US" altLang="zh-CN" dirty="0"/>
          </a:p>
          <a:p>
            <a:pPr marL="86868" indent="0">
              <a:buNone/>
            </a:pPr>
            <a:endParaRPr lang="en-US" altLang="zh-CN" dirty="0"/>
          </a:p>
          <a:p>
            <a:pPr marL="86868" indent="0">
              <a:buNone/>
            </a:pPr>
            <a:endParaRPr lang="en-US" dirty="0"/>
          </a:p>
          <a:p>
            <a:pPr marL="86868" indent="0">
              <a:buNone/>
            </a:pPr>
            <a:r>
              <a:rPr lang="en-US" dirty="0"/>
              <a:t>   </a:t>
            </a:r>
          </a:p>
        </p:txBody>
      </p:sp>
      <p:pic>
        <p:nvPicPr>
          <p:cNvPr id="5" name="Picture 4">
            <a:extLst>
              <a:ext uri="{FF2B5EF4-FFF2-40B4-BE49-F238E27FC236}">
                <a16:creationId xmlns:a16="http://schemas.microsoft.com/office/drawing/2014/main" id="{AB5B28C5-2798-4097-8C03-22E0BBEE10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2896" y="2287882"/>
            <a:ext cx="5672714" cy="4278573"/>
          </a:xfrm>
          <a:prstGeom prst="rect">
            <a:avLst/>
          </a:prstGeom>
        </p:spPr>
      </p:pic>
    </p:spTree>
    <p:extLst>
      <p:ext uri="{BB962C8B-B14F-4D97-AF65-F5344CB8AC3E}">
        <p14:creationId xmlns:p14="http://schemas.microsoft.com/office/powerpoint/2010/main" val="1557102980"/>
      </p:ext>
    </p:extLst>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76D714-374E-46EB-9A0D-9A2573A330E6}"/>
              </a:ext>
            </a:extLst>
          </p:cNvPr>
          <p:cNvSpPr>
            <a:spLocks noGrp="1"/>
          </p:cNvSpPr>
          <p:nvPr>
            <p:ph idx="1"/>
          </p:nvPr>
        </p:nvSpPr>
        <p:spPr>
          <a:xfrm>
            <a:off x="393031" y="1102550"/>
            <a:ext cx="8238319" cy="4898146"/>
          </a:xfrm>
        </p:spPr>
        <p:txBody>
          <a:bodyPr/>
          <a:lstStyle/>
          <a:p>
            <a:r>
              <a:rPr lang="zh-CN" altLang="en-US" dirty="0">
                <a:latin typeface="+mn-ea"/>
                <a:ea typeface="+mn-ea"/>
              </a:rPr>
              <a:t>以复旦大学数学科学学院为例 （</a:t>
            </a:r>
            <a:r>
              <a:rPr lang="en-US" altLang="zh-CN" dirty="0">
                <a:latin typeface="+mn-ea"/>
                <a:ea typeface="+mn-ea"/>
              </a:rPr>
              <a:t>School of Mathematics and Science</a:t>
            </a:r>
            <a:r>
              <a:rPr lang="zh-CN" altLang="en-US" dirty="0">
                <a:latin typeface="+mn-ea"/>
                <a:ea typeface="+mn-ea"/>
              </a:rPr>
              <a:t>）</a:t>
            </a:r>
            <a:endParaRPr lang="en-US" dirty="0">
              <a:latin typeface="+mn-ea"/>
              <a:ea typeface="+mn-ea"/>
            </a:endParaRPr>
          </a:p>
        </p:txBody>
      </p:sp>
      <p:sp>
        <p:nvSpPr>
          <p:cNvPr id="5" name="Title 1">
            <a:extLst>
              <a:ext uri="{FF2B5EF4-FFF2-40B4-BE49-F238E27FC236}">
                <a16:creationId xmlns:a16="http://schemas.microsoft.com/office/drawing/2014/main" id="{BF2EF560-0B49-41B1-B2CE-07AA875AC8A8}"/>
              </a:ext>
            </a:extLst>
          </p:cNvPr>
          <p:cNvSpPr>
            <a:spLocks noGrp="1"/>
          </p:cNvSpPr>
          <p:nvPr>
            <p:ph type="title"/>
          </p:nvPr>
        </p:nvSpPr>
        <p:spPr>
          <a:xfrm>
            <a:off x="457200" y="519678"/>
            <a:ext cx="8238319" cy="418645"/>
          </a:xfrm>
        </p:spPr>
        <p:txBody>
          <a:bodyPr/>
          <a:lstStyle/>
          <a:p>
            <a:r>
              <a:rPr lang="zh-CN" altLang="en-US" dirty="0">
                <a:latin typeface="+mn-ea"/>
                <a:ea typeface="+mn-ea"/>
              </a:rPr>
              <a:t>检索学院或实验室数据</a:t>
            </a:r>
            <a:endParaRPr lang="en-US" dirty="0">
              <a:latin typeface="+mn-ea"/>
              <a:ea typeface="+mn-ea"/>
            </a:endParaRPr>
          </a:p>
        </p:txBody>
      </p:sp>
      <p:pic>
        <p:nvPicPr>
          <p:cNvPr id="7" name="Picture 6">
            <a:extLst>
              <a:ext uri="{FF2B5EF4-FFF2-40B4-BE49-F238E27FC236}">
                <a16:creationId xmlns:a16="http://schemas.microsoft.com/office/drawing/2014/main" id="{E92EB1E1-F1E8-4947-B982-A6914E3F11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16766"/>
            <a:ext cx="9144000" cy="5239576"/>
          </a:xfrm>
          <a:prstGeom prst="rect">
            <a:avLst/>
          </a:prstGeom>
        </p:spPr>
      </p:pic>
      <p:sp>
        <p:nvSpPr>
          <p:cNvPr id="8" name="Rectangle 7">
            <a:extLst>
              <a:ext uri="{FF2B5EF4-FFF2-40B4-BE49-F238E27FC236}">
                <a16:creationId xmlns:a16="http://schemas.microsoft.com/office/drawing/2014/main" id="{CEA6F5D6-C334-4B8F-9C21-E658EE5C0679}"/>
              </a:ext>
            </a:extLst>
          </p:cNvPr>
          <p:cNvSpPr/>
          <p:nvPr/>
        </p:nvSpPr>
        <p:spPr>
          <a:xfrm>
            <a:off x="1378226" y="6133216"/>
            <a:ext cx="1656522" cy="347097"/>
          </a:xfrm>
          <a:prstGeom prst="rect">
            <a:avLst/>
          </a:prstGeom>
          <a:noFill/>
          <a:ln w="25400">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60315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6ED3C-8439-4B4B-B2CB-74E9E8D6502B}"/>
              </a:ext>
            </a:extLst>
          </p:cNvPr>
          <p:cNvSpPr>
            <a:spLocks noGrp="1"/>
          </p:cNvSpPr>
          <p:nvPr>
            <p:ph type="title"/>
          </p:nvPr>
        </p:nvSpPr>
        <p:spPr>
          <a:xfrm>
            <a:off x="292099" y="484053"/>
            <a:ext cx="8514275" cy="549618"/>
          </a:xfrm>
        </p:spPr>
        <p:txBody>
          <a:bodyPr/>
          <a:lstStyle/>
          <a:p>
            <a:r>
              <a:rPr lang="zh-CN" altLang="en-US" dirty="0">
                <a:latin typeface="+mn-ea"/>
                <a:ea typeface="+mn-ea"/>
              </a:rPr>
              <a:t>检索学院或实验室数据</a:t>
            </a:r>
            <a:endParaRPr lang="en-US" dirty="0">
              <a:latin typeface="+mn-ea"/>
              <a:ea typeface="+mn-ea"/>
            </a:endParaRPr>
          </a:p>
        </p:txBody>
      </p:sp>
      <p:sp>
        <p:nvSpPr>
          <p:cNvPr id="3" name="Text Placeholder 2">
            <a:extLst>
              <a:ext uri="{FF2B5EF4-FFF2-40B4-BE49-F238E27FC236}">
                <a16:creationId xmlns:a16="http://schemas.microsoft.com/office/drawing/2014/main" id="{A353606A-173C-4652-957D-E9E0991167E1}"/>
              </a:ext>
            </a:extLst>
          </p:cNvPr>
          <p:cNvSpPr>
            <a:spLocks noGrp="1"/>
          </p:cNvSpPr>
          <p:nvPr>
            <p:ph type="body" sz="quarter" idx="12"/>
          </p:nvPr>
        </p:nvSpPr>
        <p:spPr>
          <a:xfrm>
            <a:off x="292098" y="1329069"/>
            <a:ext cx="8514275" cy="4729942"/>
          </a:xfrm>
        </p:spPr>
        <p:txBody>
          <a:bodyPr>
            <a:normAutofit lnSpcReduction="10000"/>
          </a:bodyPr>
          <a:lstStyle/>
          <a:p>
            <a:pPr marL="86868" indent="0">
              <a:buNone/>
            </a:pPr>
            <a:r>
              <a:rPr lang="en-US" altLang="zh-CN" dirty="0">
                <a:solidFill>
                  <a:schemeClr val="tx1"/>
                </a:solidFill>
                <a:latin typeface="+mn-ea"/>
                <a:ea typeface="+mn-ea"/>
              </a:rPr>
              <a:t>1. </a:t>
            </a:r>
            <a:r>
              <a:rPr lang="zh-CN" altLang="en-US" dirty="0">
                <a:solidFill>
                  <a:schemeClr val="tx1"/>
                </a:solidFill>
                <a:latin typeface="+mn-ea"/>
                <a:ea typeface="+mn-ea"/>
              </a:rPr>
              <a:t>如果本校没有其他学院含有</a:t>
            </a:r>
            <a:r>
              <a:rPr lang="en-US" altLang="zh-CN" dirty="0">
                <a:solidFill>
                  <a:schemeClr val="tx1"/>
                </a:solidFill>
                <a:latin typeface="+mn-ea"/>
                <a:ea typeface="+mn-ea"/>
              </a:rPr>
              <a:t>Mathematics</a:t>
            </a:r>
            <a:r>
              <a:rPr lang="zh-CN" altLang="en-US" dirty="0">
                <a:solidFill>
                  <a:schemeClr val="tx1"/>
                </a:solidFill>
                <a:latin typeface="+mn-ea"/>
                <a:ea typeface="+mn-ea"/>
              </a:rPr>
              <a:t>的话，直接设计检索式为</a:t>
            </a:r>
            <a:r>
              <a:rPr lang="en-US" altLang="zh-CN" dirty="0">
                <a:solidFill>
                  <a:schemeClr val="tx1"/>
                </a:solidFill>
                <a:latin typeface="+mn-ea"/>
                <a:ea typeface="+mn-ea"/>
              </a:rPr>
              <a:t>AFFIL ( {Fudan University}  W/15  math* )</a:t>
            </a:r>
          </a:p>
          <a:p>
            <a:pPr marL="86868" indent="0">
              <a:buNone/>
            </a:pPr>
            <a:endParaRPr lang="en-US" altLang="zh-CN" dirty="0">
              <a:solidFill>
                <a:schemeClr val="tx1"/>
              </a:solidFill>
              <a:latin typeface="+mn-ea"/>
              <a:ea typeface="+mn-ea"/>
            </a:endParaRPr>
          </a:p>
          <a:p>
            <a:pPr marL="86868" indent="0">
              <a:buNone/>
            </a:pPr>
            <a:r>
              <a:rPr lang="en-US" altLang="zh-CN" dirty="0">
                <a:solidFill>
                  <a:schemeClr val="tx1"/>
                </a:solidFill>
                <a:latin typeface="+mn-ea"/>
                <a:ea typeface="+mn-ea"/>
              </a:rPr>
              <a:t>2. </a:t>
            </a:r>
            <a:r>
              <a:rPr lang="zh-CN" altLang="en-US" dirty="0">
                <a:solidFill>
                  <a:schemeClr val="tx1"/>
                </a:solidFill>
                <a:latin typeface="+mn-ea"/>
                <a:ea typeface="+mn-ea"/>
              </a:rPr>
              <a:t>精确匹配：</a:t>
            </a:r>
            <a:r>
              <a:rPr lang="en-US" altLang="zh-CN" dirty="0">
                <a:solidFill>
                  <a:schemeClr val="tx1"/>
                </a:solidFill>
                <a:latin typeface="+mn-ea"/>
                <a:ea typeface="+mn-ea"/>
              </a:rPr>
              <a:t>AFFIL ( {Mathematics and Science}  W/15  {Fudan University} )</a:t>
            </a:r>
          </a:p>
          <a:p>
            <a:pPr marL="86868" indent="0">
              <a:buNone/>
            </a:pPr>
            <a:endParaRPr lang="en-US" altLang="zh-CN" dirty="0">
              <a:solidFill>
                <a:schemeClr val="tx1"/>
              </a:solidFill>
              <a:latin typeface="+mn-ea"/>
              <a:ea typeface="+mn-ea"/>
            </a:endParaRPr>
          </a:p>
          <a:p>
            <a:pPr>
              <a:buFont typeface="Wingdings" panose="05000000000000000000" pitchFamily="2" charset="2"/>
              <a:buChar char="v"/>
            </a:pPr>
            <a:r>
              <a:rPr lang="zh-CN" altLang="en-US" dirty="0">
                <a:solidFill>
                  <a:srgbClr val="F89829"/>
                </a:solidFill>
                <a:latin typeface="+mn-ea"/>
                <a:ea typeface="+mn-ea"/>
              </a:rPr>
              <a:t>发文时学院使用名称不定或学院下挂实验室或其它附属机构时，使用</a:t>
            </a:r>
            <a:r>
              <a:rPr lang="en-US" altLang="zh-CN" dirty="0">
                <a:solidFill>
                  <a:srgbClr val="F89829"/>
                </a:solidFill>
                <a:latin typeface="+mn-ea"/>
                <a:ea typeface="+mn-ea"/>
              </a:rPr>
              <a:t>math* </a:t>
            </a:r>
            <a:r>
              <a:rPr lang="zh-CN" altLang="en-US" dirty="0">
                <a:solidFill>
                  <a:srgbClr val="F89829"/>
                </a:solidFill>
                <a:latin typeface="+mn-ea"/>
                <a:ea typeface="+mn-ea"/>
              </a:rPr>
              <a:t>，扩大搜索范围</a:t>
            </a:r>
            <a:endParaRPr lang="en-US" altLang="zh-CN" dirty="0">
              <a:solidFill>
                <a:srgbClr val="F89829"/>
              </a:solidFill>
              <a:latin typeface="+mn-ea"/>
              <a:ea typeface="+mn-ea"/>
            </a:endParaRPr>
          </a:p>
          <a:p>
            <a:pPr>
              <a:buFont typeface="Wingdings" panose="05000000000000000000" pitchFamily="2" charset="2"/>
              <a:buChar char="v"/>
            </a:pPr>
            <a:endParaRPr lang="en-US" altLang="zh-CN" dirty="0">
              <a:solidFill>
                <a:srgbClr val="F89829"/>
              </a:solidFill>
              <a:latin typeface="+mn-ea"/>
              <a:ea typeface="+mn-ea"/>
            </a:endParaRPr>
          </a:p>
          <a:p>
            <a:pPr>
              <a:buFont typeface="Wingdings" panose="05000000000000000000" pitchFamily="2" charset="2"/>
              <a:buChar char="v"/>
            </a:pPr>
            <a:r>
              <a:rPr lang="zh-CN" altLang="en-US" dirty="0">
                <a:solidFill>
                  <a:srgbClr val="F89829"/>
                </a:solidFill>
                <a:latin typeface="+mn-ea"/>
                <a:ea typeface="+mn-ea"/>
              </a:rPr>
              <a:t>将搜索结果导出后进行清理</a:t>
            </a:r>
            <a:endParaRPr lang="en-US" altLang="zh-CN" dirty="0">
              <a:solidFill>
                <a:srgbClr val="F89829"/>
              </a:solidFill>
              <a:latin typeface="+mn-ea"/>
              <a:ea typeface="+mn-ea"/>
            </a:endParaRPr>
          </a:p>
          <a:p>
            <a:pPr marL="86868" indent="0">
              <a:buNone/>
            </a:pPr>
            <a:endParaRPr lang="en-US" altLang="zh-CN" dirty="0"/>
          </a:p>
          <a:p>
            <a:pPr marL="86868" indent="0">
              <a:buNone/>
            </a:pPr>
            <a:endParaRPr lang="en-US" altLang="zh-CN" dirty="0"/>
          </a:p>
          <a:p>
            <a:pPr marL="86868" indent="0">
              <a:buNone/>
            </a:pPr>
            <a:endParaRPr lang="en-US" dirty="0"/>
          </a:p>
          <a:p>
            <a:pPr marL="86868" indent="0">
              <a:buNone/>
            </a:pPr>
            <a:r>
              <a:rPr lang="en-US" dirty="0"/>
              <a:t>   </a:t>
            </a:r>
          </a:p>
        </p:txBody>
      </p:sp>
      <p:pic>
        <p:nvPicPr>
          <p:cNvPr id="5" name="Picture 4">
            <a:extLst>
              <a:ext uri="{FF2B5EF4-FFF2-40B4-BE49-F238E27FC236}">
                <a16:creationId xmlns:a16="http://schemas.microsoft.com/office/drawing/2014/main" id="{C917652C-E9BB-42AF-AF0D-A47CE85C50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1801" y="3840806"/>
            <a:ext cx="4814816" cy="2006173"/>
          </a:xfrm>
          <a:prstGeom prst="rect">
            <a:avLst/>
          </a:prstGeom>
        </p:spPr>
      </p:pic>
      <p:sp>
        <p:nvSpPr>
          <p:cNvPr id="8" name="Oval 7">
            <a:extLst>
              <a:ext uri="{FF2B5EF4-FFF2-40B4-BE49-F238E27FC236}">
                <a16:creationId xmlns:a16="http://schemas.microsoft.com/office/drawing/2014/main" id="{2C883761-0994-46E0-911E-3DCF3F130C98}"/>
              </a:ext>
            </a:extLst>
          </p:cNvPr>
          <p:cNvSpPr/>
          <p:nvPr/>
        </p:nvSpPr>
        <p:spPr>
          <a:xfrm>
            <a:off x="4021801" y="4625009"/>
            <a:ext cx="4115034" cy="636104"/>
          </a:xfrm>
          <a:prstGeom prst="ellipse">
            <a:avLst/>
          </a:prstGeom>
          <a:noFill/>
          <a:ln w="25400">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4349687"/>
      </p:ext>
    </p:extLst>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0C280-8E96-4386-97F4-D3500169E9E5}"/>
              </a:ext>
            </a:extLst>
          </p:cNvPr>
          <p:cNvSpPr>
            <a:spLocks noGrp="1"/>
          </p:cNvSpPr>
          <p:nvPr>
            <p:ph type="title"/>
          </p:nvPr>
        </p:nvSpPr>
        <p:spPr>
          <a:xfrm>
            <a:off x="292099" y="457548"/>
            <a:ext cx="8514275" cy="593559"/>
          </a:xfrm>
        </p:spPr>
        <p:txBody>
          <a:bodyPr/>
          <a:lstStyle/>
          <a:p>
            <a:r>
              <a:rPr lang="zh-CN" altLang="en-US" dirty="0">
                <a:latin typeface="+mn-ea"/>
                <a:ea typeface="+mn-ea"/>
              </a:rPr>
              <a:t>利用</a:t>
            </a:r>
            <a:r>
              <a:rPr lang="en-US" dirty="0">
                <a:latin typeface="+mn-ea"/>
                <a:ea typeface="+mn-ea"/>
              </a:rPr>
              <a:t>Scopus</a:t>
            </a:r>
            <a:r>
              <a:rPr lang="zh-CN" altLang="en-US" dirty="0">
                <a:latin typeface="+mn-ea"/>
                <a:ea typeface="+mn-ea"/>
              </a:rPr>
              <a:t>分析馆藏资源利用率</a:t>
            </a:r>
            <a:endParaRPr lang="en-US" dirty="0">
              <a:latin typeface="+mn-ea"/>
              <a:ea typeface="+mn-ea"/>
            </a:endParaRPr>
          </a:p>
        </p:txBody>
      </p:sp>
      <p:sp>
        <p:nvSpPr>
          <p:cNvPr id="4" name="Content Placeholder 3">
            <a:extLst>
              <a:ext uri="{FF2B5EF4-FFF2-40B4-BE49-F238E27FC236}">
                <a16:creationId xmlns:a16="http://schemas.microsoft.com/office/drawing/2014/main" id="{56DCFFA1-E98C-49A7-BD15-3AC02AF67691}"/>
              </a:ext>
            </a:extLst>
          </p:cNvPr>
          <p:cNvSpPr txBox="1">
            <a:spLocks/>
          </p:cNvSpPr>
          <p:nvPr/>
        </p:nvSpPr>
        <p:spPr>
          <a:xfrm>
            <a:off x="292099" y="1659138"/>
            <a:ext cx="6095999" cy="4898146"/>
          </a:xfrm>
          <a:prstGeom prst="rect">
            <a:avLst/>
          </a:prstGeom>
        </p:spPr>
        <p:txBody>
          <a:bodyPr/>
          <a:lstStyle>
            <a:lvl1pPr marL="342900" indent="-256032" algn="l" defTabSz="457200" rtl="0" eaLnBrk="1" latinLnBrk="0" hangingPunct="1">
              <a:spcBef>
                <a:spcPct val="20000"/>
              </a:spcBef>
              <a:buFont typeface="Arial"/>
              <a:buChar char="•"/>
              <a:defRPr sz="2000" kern="1200" baseline="0">
                <a:solidFill>
                  <a:srgbClr val="53565A"/>
                </a:solidFill>
                <a:latin typeface="Verdana" panose="020B0604030504040204" pitchFamily="34" charset="0"/>
                <a:ea typeface="微软雅黑 Light" panose="020B0502040204020203" pitchFamily="34" charset="-122"/>
                <a:cs typeface="Verdana" panose="020B0604030504040204" pitchFamily="34" charset="0"/>
              </a:defRPr>
            </a:lvl1pPr>
            <a:lvl2pPr marL="742950" indent="-285750" algn="l" defTabSz="457200" rtl="0" eaLnBrk="1" latinLnBrk="0" hangingPunct="1">
              <a:spcBef>
                <a:spcPct val="20000"/>
              </a:spcBef>
              <a:buSzPct val="80000"/>
              <a:buFont typeface="Arial" pitchFamily="34" charset="0"/>
              <a:buChar char="-"/>
              <a:defRPr sz="1800" kern="1200" baseline="0">
                <a:solidFill>
                  <a:srgbClr val="53565A"/>
                </a:solidFill>
                <a:latin typeface="Verdana" panose="020B0604030504040204" pitchFamily="34" charset="0"/>
                <a:ea typeface="微软雅黑 Light" panose="020B0502040204020203" pitchFamily="34" charset="-122"/>
                <a:cs typeface="Verdana" panose="020B0604030504040204" pitchFamily="34" charset="0"/>
              </a:defRPr>
            </a:lvl2pPr>
            <a:lvl3pPr marL="1143000" indent="-228600" algn="l" defTabSz="457200" rtl="0" eaLnBrk="1" latinLnBrk="0" hangingPunct="1">
              <a:spcBef>
                <a:spcPct val="20000"/>
              </a:spcBef>
              <a:buSzPct val="90000"/>
              <a:buFont typeface="Courier New" pitchFamily="49" charset="0"/>
              <a:buChar char="o"/>
              <a:defRPr sz="1600" kern="1200" baseline="0">
                <a:solidFill>
                  <a:srgbClr val="53565A"/>
                </a:solidFill>
                <a:latin typeface="Verdana" panose="020B0604030504040204" pitchFamily="34" charset="0"/>
                <a:ea typeface="微软雅黑 Light" panose="020B0502040204020203" pitchFamily="34" charset="-122"/>
                <a:cs typeface="Verdana" panose="020B0604030504040204" pitchFamily="34" charset="0"/>
              </a:defRPr>
            </a:lvl3pPr>
            <a:lvl4pPr marL="1600200" indent="-228600" algn="l" defTabSz="457200" rtl="0" eaLnBrk="1" latinLnBrk="0" hangingPunct="1">
              <a:spcBef>
                <a:spcPct val="20000"/>
              </a:spcBef>
              <a:buSzPct val="90000"/>
              <a:buFont typeface="Courier New"/>
              <a:buChar char="o"/>
              <a:defRPr sz="1600" kern="1200" baseline="0">
                <a:solidFill>
                  <a:srgbClr val="53565A"/>
                </a:solidFill>
                <a:latin typeface="Verdana" panose="020B0604030504040204" pitchFamily="34" charset="0"/>
                <a:ea typeface="微软雅黑 Light" panose="020B0502040204020203" pitchFamily="34" charset="-122"/>
                <a:cs typeface="Verdana" panose="020B0604030504040204" pitchFamily="34" charset="0"/>
              </a:defRPr>
            </a:lvl4pPr>
            <a:lvl5pPr marL="2057400" indent="-228600" algn="l" defTabSz="457200" rtl="0" eaLnBrk="1" latinLnBrk="0" hangingPunct="1">
              <a:spcBef>
                <a:spcPct val="20000"/>
              </a:spcBef>
              <a:buSzPct val="90000"/>
              <a:buFont typeface="Courier New"/>
              <a:buChar char="o"/>
              <a:defRPr sz="1600" kern="1200" baseline="0">
                <a:solidFill>
                  <a:srgbClr val="53565A"/>
                </a:solidFill>
                <a:latin typeface="Verdana" panose="020B0604030504040204" pitchFamily="34" charset="0"/>
                <a:ea typeface="微软雅黑 Light" panose="020B0502040204020203" pitchFamily="34" charset="-122"/>
                <a:cs typeface="Verdana" panose="020B0604030504040204" pitchFamily="34" charset="0"/>
              </a:defRPr>
            </a:lvl5pPr>
            <a:lvl6pPr marL="25146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6pPr>
            <a:lvl7pPr marL="29718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7pPr>
            <a:lvl8pPr marL="34290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8pPr>
            <a:lvl9pPr marL="3886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9pPr>
          </a:lstStyle>
          <a:p>
            <a:pPr marL="86868" indent="0">
              <a:buNone/>
            </a:pPr>
            <a:r>
              <a:rPr lang="zh-CN" altLang="en-US" sz="1800" dirty="0">
                <a:latin typeface="+mn-ea"/>
                <a:ea typeface="+mn-ea"/>
              </a:rPr>
              <a:t>分析馆藏资源，作为资源采购的依据</a:t>
            </a:r>
            <a:endParaRPr lang="en-US" altLang="zh-CN" sz="1800" dirty="0">
              <a:latin typeface="+mn-ea"/>
              <a:ea typeface="+mn-ea"/>
            </a:endParaRPr>
          </a:p>
          <a:p>
            <a:pPr marL="86868" indent="0">
              <a:buNone/>
            </a:pPr>
            <a:endParaRPr lang="en-US" altLang="zh-CN" sz="1800" dirty="0">
              <a:latin typeface="+mn-ea"/>
              <a:ea typeface="+mn-ea"/>
            </a:endParaRPr>
          </a:p>
          <a:p>
            <a:pPr marL="86868" indent="0">
              <a:buNone/>
            </a:pPr>
            <a:r>
              <a:rPr lang="zh-CN" altLang="en-US" sz="1800" dirty="0">
                <a:latin typeface="+mn-ea"/>
                <a:ea typeface="+mn-ea"/>
              </a:rPr>
              <a:t>以上海中医药大学为例，基本方法：</a:t>
            </a:r>
            <a:endParaRPr lang="en-US" altLang="zh-CN" sz="1800" dirty="0">
              <a:latin typeface="+mn-ea"/>
              <a:ea typeface="+mn-ea"/>
            </a:endParaRPr>
          </a:p>
          <a:p>
            <a:pPr marL="86868" indent="0">
              <a:buFont typeface="Arial"/>
              <a:buNone/>
            </a:pPr>
            <a:r>
              <a:rPr lang="zh-CN" altLang="en-US" sz="1800" dirty="0">
                <a:solidFill>
                  <a:schemeClr val="tx1"/>
                </a:solidFill>
                <a:latin typeface="+mn-ea"/>
                <a:ea typeface="+mn-ea"/>
              </a:rPr>
              <a:t>（</a:t>
            </a:r>
            <a:r>
              <a:rPr lang="en-US" altLang="zh-CN" sz="1800" dirty="0">
                <a:solidFill>
                  <a:schemeClr val="tx1"/>
                </a:solidFill>
                <a:latin typeface="+mn-ea"/>
                <a:ea typeface="+mn-ea"/>
              </a:rPr>
              <a:t>1</a:t>
            </a:r>
            <a:r>
              <a:rPr lang="zh-CN" altLang="en-US" sz="1800" dirty="0">
                <a:solidFill>
                  <a:schemeClr val="tx1"/>
                </a:solidFill>
                <a:latin typeface="+mn-ea"/>
                <a:ea typeface="+mn-ea"/>
              </a:rPr>
              <a:t>）利用</a:t>
            </a:r>
            <a:r>
              <a:rPr lang="en-US" altLang="zh-CN" sz="1800" dirty="0" err="1">
                <a:solidFill>
                  <a:schemeClr val="tx1"/>
                </a:solidFill>
                <a:latin typeface="+mn-ea"/>
                <a:ea typeface="+mn-ea"/>
              </a:rPr>
              <a:t>CiteScore</a:t>
            </a:r>
            <a:endParaRPr lang="en-US" altLang="zh-CN" sz="1800" dirty="0">
              <a:solidFill>
                <a:schemeClr val="tx1"/>
              </a:solidFill>
              <a:latin typeface="+mn-ea"/>
              <a:ea typeface="+mn-ea"/>
            </a:endParaRPr>
          </a:p>
        </p:txBody>
      </p:sp>
    </p:spTree>
    <p:extLst>
      <p:ext uri="{BB962C8B-B14F-4D97-AF65-F5344CB8AC3E}">
        <p14:creationId xmlns:p14="http://schemas.microsoft.com/office/powerpoint/2010/main" val="28113718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03BA8F-F283-465B-BCA5-6DFBB33F841A}"/>
              </a:ext>
            </a:extLst>
          </p:cNvPr>
          <p:cNvSpPr>
            <a:spLocks noGrp="1"/>
          </p:cNvSpPr>
          <p:nvPr>
            <p:ph type="body" sz="quarter" idx="13"/>
          </p:nvPr>
        </p:nvSpPr>
        <p:spPr/>
        <p:txBody>
          <a:bodyPr/>
          <a:lstStyle/>
          <a:p>
            <a:pPr>
              <a:lnSpc>
                <a:spcPct val="150000"/>
              </a:lnSpc>
            </a:pPr>
            <a:r>
              <a:rPr lang="en-US" altLang="zh-CN" dirty="0">
                <a:latin typeface="+mj-ea"/>
                <a:ea typeface="+mj-ea"/>
              </a:rPr>
              <a:t>Scopus-</a:t>
            </a:r>
            <a:r>
              <a:rPr lang="zh-CN" altLang="en-US" dirty="0">
                <a:latin typeface="+mj-ea"/>
                <a:ea typeface="+mj-ea"/>
              </a:rPr>
              <a:t>期刊分类</a:t>
            </a:r>
            <a:endParaRPr lang="en-US" altLang="zh-CN" dirty="0">
              <a:latin typeface="+mj-ea"/>
              <a:ea typeface="+mj-ea"/>
            </a:endParaRPr>
          </a:p>
        </p:txBody>
      </p:sp>
    </p:spTree>
    <p:extLst>
      <p:ext uri="{BB962C8B-B14F-4D97-AF65-F5344CB8AC3E}">
        <p14:creationId xmlns:p14="http://schemas.microsoft.com/office/powerpoint/2010/main" val="3625366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19ED9-708D-4F4F-AF36-69C542B915E0}"/>
              </a:ext>
            </a:extLst>
          </p:cNvPr>
          <p:cNvSpPr>
            <a:spLocks noGrp="1"/>
          </p:cNvSpPr>
          <p:nvPr>
            <p:ph type="title"/>
          </p:nvPr>
        </p:nvSpPr>
        <p:spPr>
          <a:xfrm>
            <a:off x="292099" y="444296"/>
            <a:ext cx="8514275" cy="593559"/>
          </a:xfrm>
        </p:spPr>
        <p:txBody>
          <a:bodyPr/>
          <a:lstStyle/>
          <a:p>
            <a:r>
              <a:rPr lang="zh-CN" altLang="en-US" dirty="0">
                <a:latin typeface="+mn-ea"/>
                <a:ea typeface="+mn-ea"/>
              </a:rPr>
              <a:t>利用</a:t>
            </a:r>
            <a:r>
              <a:rPr lang="en-US" dirty="0">
                <a:latin typeface="+mn-ea"/>
                <a:ea typeface="+mn-ea"/>
              </a:rPr>
              <a:t>Scopus</a:t>
            </a:r>
            <a:r>
              <a:rPr lang="zh-CN" altLang="en-US" dirty="0">
                <a:latin typeface="+mn-ea"/>
                <a:ea typeface="+mn-ea"/>
              </a:rPr>
              <a:t>分析馆藏资源利用率</a:t>
            </a:r>
            <a:endParaRPr lang="en-US" dirty="0">
              <a:latin typeface="+mn-ea"/>
              <a:ea typeface="+mn-ea"/>
            </a:endParaRPr>
          </a:p>
        </p:txBody>
      </p:sp>
      <p:pic>
        <p:nvPicPr>
          <p:cNvPr id="9" name="Picture 8">
            <a:extLst>
              <a:ext uri="{FF2B5EF4-FFF2-40B4-BE49-F238E27FC236}">
                <a16:creationId xmlns:a16="http://schemas.microsoft.com/office/drawing/2014/main" id="{FCA765C3-DCBB-424B-803A-1AB2EF1EA2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52" y="1332192"/>
            <a:ext cx="9144000" cy="4879809"/>
          </a:xfrm>
          <a:prstGeom prst="rect">
            <a:avLst/>
          </a:prstGeom>
        </p:spPr>
      </p:pic>
      <p:sp>
        <p:nvSpPr>
          <p:cNvPr id="8" name="TextBox 7">
            <a:extLst>
              <a:ext uri="{FF2B5EF4-FFF2-40B4-BE49-F238E27FC236}">
                <a16:creationId xmlns:a16="http://schemas.microsoft.com/office/drawing/2014/main" id="{B93A709A-94AE-4EDB-8602-A53783C5DE20}"/>
              </a:ext>
            </a:extLst>
          </p:cNvPr>
          <p:cNvSpPr txBox="1"/>
          <p:nvPr/>
        </p:nvSpPr>
        <p:spPr>
          <a:xfrm>
            <a:off x="3631098" y="4410774"/>
            <a:ext cx="2650435" cy="523220"/>
          </a:xfrm>
          <a:prstGeom prst="rect">
            <a:avLst/>
          </a:prstGeom>
          <a:solidFill>
            <a:schemeClr val="accent1"/>
          </a:solidFill>
        </p:spPr>
        <p:txBody>
          <a:bodyPr wrap="square" rtlCol="0">
            <a:spAutoFit/>
          </a:bodyPr>
          <a:lstStyle/>
          <a:p>
            <a:r>
              <a:rPr lang="zh-CN" altLang="en-US" sz="1400" kern="0" dirty="0">
                <a:solidFill>
                  <a:schemeClr val="bg1"/>
                </a:solidFill>
                <a:latin typeface="+mn-ea"/>
                <a:cs typeface="Nexus Serif Offc Pro" charset="0"/>
              </a:rPr>
              <a:t>可以按照学科、出版物类型分别查看来源出版物的影响力</a:t>
            </a:r>
            <a:endParaRPr lang="en-US" dirty="0">
              <a:solidFill>
                <a:schemeClr val="bg1"/>
              </a:solidFill>
            </a:endParaRPr>
          </a:p>
        </p:txBody>
      </p:sp>
      <p:cxnSp>
        <p:nvCxnSpPr>
          <p:cNvPr id="12" name="Straight Arrow Connector 11">
            <a:extLst>
              <a:ext uri="{FF2B5EF4-FFF2-40B4-BE49-F238E27FC236}">
                <a16:creationId xmlns:a16="http://schemas.microsoft.com/office/drawing/2014/main" id="{BCC432C0-3F3F-4A2B-A9FC-C97164BAE219}"/>
              </a:ext>
            </a:extLst>
          </p:cNvPr>
          <p:cNvCxnSpPr>
            <a:cxnSpLocks/>
          </p:cNvCxnSpPr>
          <p:nvPr/>
        </p:nvCxnSpPr>
        <p:spPr>
          <a:xfrm>
            <a:off x="2173359" y="2874611"/>
            <a:ext cx="1364971" cy="13395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158ED44E-F9A1-486F-BF89-70AE293E096D}"/>
              </a:ext>
            </a:extLst>
          </p:cNvPr>
          <p:cNvCxnSpPr>
            <a:cxnSpLocks/>
          </p:cNvCxnSpPr>
          <p:nvPr/>
        </p:nvCxnSpPr>
        <p:spPr>
          <a:xfrm flipV="1">
            <a:off x="1974576" y="4933994"/>
            <a:ext cx="1470989" cy="90664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1F5427B9-9A6C-4845-AE90-985C0CF26F9B}"/>
              </a:ext>
            </a:extLst>
          </p:cNvPr>
          <p:cNvSpPr/>
          <p:nvPr/>
        </p:nvSpPr>
        <p:spPr>
          <a:xfrm>
            <a:off x="1534094" y="2578025"/>
            <a:ext cx="1142845" cy="296586"/>
          </a:xfrm>
          <a:prstGeom prst="rect">
            <a:avLst/>
          </a:prstGeom>
          <a:noFill/>
          <a:ln w="25400">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AE4BB890-C34F-46F4-83B7-F681B70351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72" y="5165754"/>
            <a:ext cx="1933845" cy="1562318"/>
          </a:xfrm>
          <a:prstGeom prst="rect">
            <a:avLst/>
          </a:prstGeom>
        </p:spPr>
      </p:pic>
      <p:sp>
        <p:nvSpPr>
          <p:cNvPr id="13" name="Rectangle 12">
            <a:extLst>
              <a:ext uri="{FF2B5EF4-FFF2-40B4-BE49-F238E27FC236}">
                <a16:creationId xmlns:a16="http://schemas.microsoft.com/office/drawing/2014/main" id="{4F80DCDE-7C98-4FF4-BE26-E308F59A0C8A}"/>
              </a:ext>
            </a:extLst>
          </p:cNvPr>
          <p:cNvSpPr/>
          <p:nvPr/>
        </p:nvSpPr>
        <p:spPr>
          <a:xfrm>
            <a:off x="25237" y="5165754"/>
            <a:ext cx="1739191" cy="1562318"/>
          </a:xfrm>
          <a:prstGeom prst="rect">
            <a:avLst/>
          </a:prstGeom>
          <a:noFill/>
          <a:ln w="25400">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23322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4DB32-ED67-46E4-BE60-7AC6023C5E98}"/>
              </a:ext>
            </a:extLst>
          </p:cNvPr>
          <p:cNvSpPr>
            <a:spLocks noGrp="1"/>
          </p:cNvSpPr>
          <p:nvPr>
            <p:ph type="title"/>
          </p:nvPr>
        </p:nvSpPr>
        <p:spPr>
          <a:xfrm>
            <a:off x="292099" y="364784"/>
            <a:ext cx="8514275" cy="593559"/>
          </a:xfrm>
        </p:spPr>
        <p:txBody>
          <a:bodyPr/>
          <a:lstStyle/>
          <a:p>
            <a:r>
              <a:rPr lang="zh-CN" altLang="en-US" dirty="0">
                <a:latin typeface="+mn-ea"/>
                <a:ea typeface="+mn-ea"/>
              </a:rPr>
              <a:t>利用</a:t>
            </a:r>
            <a:r>
              <a:rPr lang="en-US" dirty="0">
                <a:latin typeface="+mn-ea"/>
                <a:ea typeface="+mn-ea"/>
              </a:rPr>
              <a:t>Scopus</a:t>
            </a:r>
            <a:r>
              <a:rPr lang="zh-CN" altLang="en-US" dirty="0">
                <a:latin typeface="+mn-ea"/>
                <a:ea typeface="+mn-ea"/>
              </a:rPr>
              <a:t>分析馆藏资源利用率</a:t>
            </a:r>
            <a:endParaRPr lang="en-US" dirty="0">
              <a:latin typeface="+mn-ea"/>
              <a:ea typeface="+mn-ea"/>
            </a:endParaRPr>
          </a:p>
        </p:txBody>
      </p:sp>
      <p:pic>
        <p:nvPicPr>
          <p:cNvPr id="7" name="Picture 6">
            <a:extLst>
              <a:ext uri="{FF2B5EF4-FFF2-40B4-BE49-F238E27FC236}">
                <a16:creationId xmlns:a16="http://schemas.microsoft.com/office/drawing/2014/main" id="{795FBF94-28DB-45DA-A3BE-85AD96F23F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64" y="1424818"/>
            <a:ext cx="9144000" cy="4845696"/>
          </a:xfrm>
          <a:prstGeom prst="rect">
            <a:avLst/>
          </a:prstGeom>
        </p:spPr>
      </p:pic>
      <p:sp>
        <p:nvSpPr>
          <p:cNvPr id="9" name="Rectangle 8">
            <a:extLst>
              <a:ext uri="{FF2B5EF4-FFF2-40B4-BE49-F238E27FC236}">
                <a16:creationId xmlns:a16="http://schemas.microsoft.com/office/drawing/2014/main" id="{99B9F48D-2B5A-4777-9317-A661509FF4F7}"/>
              </a:ext>
            </a:extLst>
          </p:cNvPr>
          <p:cNvSpPr/>
          <p:nvPr/>
        </p:nvSpPr>
        <p:spPr>
          <a:xfrm>
            <a:off x="6082748" y="3949148"/>
            <a:ext cx="3038488" cy="1987826"/>
          </a:xfrm>
          <a:prstGeom prst="rect">
            <a:avLst/>
          </a:prstGeom>
          <a:noFill/>
          <a:ln w="25400">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43090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9E780-4C9F-4A9F-86F1-E908B39E68E6}"/>
              </a:ext>
            </a:extLst>
          </p:cNvPr>
          <p:cNvSpPr>
            <a:spLocks noGrp="1"/>
          </p:cNvSpPr>
          <p:nvPr>
            <p:ph type="title"/>
          </p:nvPr>
        </p:nvSpPr>
        <p:spPr>
          <a:xfrm>
            <a:off x="314862" y="422000"/>
            <a:ext cx="8514275" cy="593559"/>
          </a:xfrm>
        </p:spPr>
        <p:txBody>
          <a:bodyPr/>
          <a:lstStyle/>
          <a:p>
            <a:r>
              <a:rPr lang="zh-CN" altLang="en-US" dirty="0">
                <a:latin typeface="+mn-ea"/>
                <a:ea typeface="+mn-ea"/>
              </a:rPr>
              <a:t>利用</a:t>
            </a:r>
            <a:r>
              <a:rPr lang="en-US" dirty="0">
                <a:latin typeface="+mn-ea"/>
                <a:ea typeface="+mn-ea"/>
              </a:rPr>
              <a:t>Scopus</a:t>
            </a:r>
            <a:r>
              <a:rPr lang="zh-CN" altLang="en-US" dirty="0">
                <a:latin typeface="+mn-ea"/>
                <a:ea typeface="+mn-ea"/>
              </a:rPr>
              <a:t>分析馆藏资源利用率</a:t>
            </a:r>
            <a:endParaRPr lang="en-US" dirty="0">
              <a:latin typeface="+mn-ea"/>
              <a:ea typeface="+mn-ea"/>
            </a:endParaRPr>
          </a:p>
        </p:txBody>
      </p:sp>
      <p:pic>
        <p:nvPicPr>
          <p:cNvPr id="3" name="Picture 2">
            <a:extLst>
              <a:ext uri="{FF2B5EF4-FFF2-40B4-BE49-F238E27FC236}">
                <a16:creationId xmlns:a16="http://schemas.microsoft.com/office/drawing/2014/main" id="{17B1D4D0-F0D5-4221-80B7-F613B1141537}"/>
              </a:ext>
            </a:extLst>
          </p:cNvPr>
          <p:cNvPicPr>
            <a:picLocks noChangeAspect="1"/>
          </p:cNvPicPr>
          <p:nvPr/>
        </p:nvPicPr>
        <p:blipFill>
          <a:blip r:embed="rId2"/>
          <a:stretch>
            <a:fillRect/>
          </a:stretch>
        </p:blipFill>
        <p:spPr>
          <a:xfrm>
            <a:off x="212035" y="1712859"/>
            <a:ext cx="9144000" cy="4227413"/>
          </a:xfrm>
          <a:prstGeom prst="rect">
            <a:avLst/>
          </a:prstGeom>
        </p:spPr>
      </p:pic>
      <p:sp>
        <p:nvSpPr>
          <p:cNvPr id="6" name="Speech Bubble: Rectangle 5">
            <a:extLst>
              <a:ext uri="{FF2B5EF4-FFF2-40B4-BE49-F238E27FC236}">
                <a16:creationId xmlns:a16="http://schemas.microsoft.com/office/drawing/2014/main" id="{615343E5-6085-4E9C-9EFE-F507E71244BA}"/>
              </a:ext>
            </a:extLst>
          </p:cNvPr>
          <p:cNvSpPr/>
          <p:nvPr/>
        </p:nvSpPr>
        <p:spPr>
          <a:xfrm>
            <a:off x="3685761" y="1189548"/>
            <a:ext cx="3124200" cy="642581"/>
          </a:xfrm>
          <a:prstGeom prst="wedgeRectCallout">
            <a:avLst>
              <a:gd name="adj1" fmla="val -57683"/>
              <a:gd name="adj2" fmla="val 130866"/>
            </a:avLst>
          </a:prstGeom>
          <a:solidFill>
            <a:schemeClr val="accent1"/>
          </a:solidFill>
          <a:ln w="6350" cap="flat" cmpd="sng" algn="ctr">
            <a:noFill/>
            <a:prstDash val="solid"/>
            <a:miter lim="800000"/>
          </a:ln>
          <a:effectLst/>
        </p:spPr>
        <p:txBody>
          <a:bodyPr lIns="305159" tIns="152580" rIns="305159" bIns="15258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600" kern="0" dirty="0">
                <a:solidFill>
                  <a:srgbClr val="FFFFFF"/>
                </a:solidFill>
                <a:latin typeface="Nexus Serif Offc Pro" charset="0"/>
                <a:ea typeface="Nexus Serif Offc Pro" charset="0"/>
                <a:cs typeface="Nexus Serif Offc Pro" charset="0"/>
              </a:rPr>
              <a:t>该期刊归属的相应二级学科</a:t>
            </a:r>
            <a:endParaRPr kumimoji="0" lang="en-US" sz="1600" b="0" i="0" u="none" strike="noStrike" kern="0" cap="none" spc="0" normalizeH="0" baseline="0" noProof="0" dirty="0">
              <a:ln>
                <a:noFill/>
              </a:ln>
              <a:solidFill>
                <a:srgbClr val="FFFFFF"/>
              </a:solidFill>
              <a:effectLst/>
              <a:uLnTx/>
              <a:uFillTx/>
              <a:latin typeface="Nexus Serif Offc Pro" charset="0"/>
              <a:ea typeface="Nexus Serif Offc Pro" charset="0"/>
              <a:cs typeface="Nexus Serif Offc Pro" charset="0"/>
            </a:endParaRPr>
          </a:p>
        </p:txBody>
      </p:sp>
    </p:spTree>
    <p:extLst>
      <p:ext uri="{BB962C8B-B14F-4D97-AF65-F5344CB8AC3E}">
        <p14:creationId xmlns:p14="http://schemas.microsoft.com/office/powerpoint/2010/main" val="36508555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EFCD496-3DC7-4EED-91A4-0341B15A1BD8}"/>
              </a:ext>
            </a:extLst>
          </p:cNvPr>
          <p:cNvSpPr txBox="1">
            <a:spLocks/>
          </p:cNvSpPr>
          <p:nvPr/>
        </p:nvSpPr>
        <p:spPr>
          <a:xfrm>
            <a:off x="212586" y="1112082"/>
            <a:ext cx="7712214" cy="4898146"/>
          </a:xfrm>
          <a:prstGeom prst="rect">
            <a:avLst/>
          </a:prstGeom>
        </p:spPr>
        <p:txBody>
          <a:bodyPr/>
          <a:lstStyle>
            <a:lvl1pPr marL="342900" indent="-256032" algn="l" defTabSz="457200" rtl="0" eaLnBrk="1" latinLnBrk="0" hangingPunct="1">
              <a:spcBef>
                <a:spcPct val="20000"/>
              </a:spcBef>
              <a:buFont typeface="Arial"/>
              <a:buChar char="•"/>
              <a:defRPr sz="2000" kern="1200" baseline="0">
                <a:solidFill>
                  <a:srgbClr val="53565A"/>
                </a:solidFill>
                <a:latin typeface="Verdana" panose="020B0604030504040204" pitchFamily="34" charset="0"/>
                <a:ea typeface="微软雅黑 Light" panose="020B0502040204020203" pitchFamily="34" charset="-122"/>
                <a:cs typeface="Verdana" panose="020B0604030504040204" pitchFamily="34" charset="0"/>
              </a:defRPr>
            </a:lvl1pPr>
            <a:lvl2pPr marL="742950" indent="-285750" algn="l" defTabSz="457200" rtl="0" eaLnBrk="1" latinLnBrk="0" hangingPunct="1">
              <a:spcBef>
                <a:spcPct val="20000"/>
              </a:spcBef>
              <a:buSzPct val="80000"/>
              <a:buFont typeface="Arial" pitchFamily="34" charset="0"/>
              <a:buChar char="-"/>
              <a:defRPr sz="1800" kern="1200" baseline="0">
                <a:solidFill>
                  <a:srgbClr val="53565A"/>
                </a:solidFill>
                <a:latin typeface="Verdana" panose="020B0604030504040204" pitchFamily="34" charset="0"/>
                <a:ea typeface="微软雅黑 Light" panose="020B0502040204020203" pitchFamily="34" charset="-122"/>
                <a:cs typeface="Verdana" panose="020B0604030504040204" pitchFamily="34" charset="0"/>
              </a:defRPr>
            </a:lvl2pPr>
            <a:lvl3pPr marL="1143000" indent="-228600" algn="l" defTabSz="457200" rtl="0" eaLnBrk="1" latinLnBrk="0" hangingPunct="1">
              <a:spcBef>
                <a:spcPct val="20000"/>
              </a:spcBef>
              <a:buSzPct val="90000"/>
              <a:buFont typeface="Courier New" pitchFamily="49" charset="0"/>
              <a:buChar char="o"/>
              <a:defRPr sz="1600" kern="1200" baseline="0">
                <a:solidFill>
                  <a:srgbClr val="53565A"/>
                </a:solidFill>
                <a:latin typeface="Verdana" panose="020B0604030504040204" pitchFamily="34" charset="0"/>
                <a:ea typeface="微软雅黑 Light" panose="020B0502040204020203" pitchFamily="34" charset="-122"/>
                <a:cs typeface="Verdana" panose="020B0604030504040204" pitchFamily="34" charset="0"/>
              </a:defRPr>
            </a:lvl3pPr>
            <a:lvl4pPr marL="1600200" indent="-228600" algn="l" defTabSz="457200" rtl="0" eaLnBrk="1" latinLnBrk="0" hangingPunct="1">
              <a:spcBef>
                <a:spcPct val="20000"/>
              </a:spcBef>
              <a:buSzPct val="90000"/>
              <a:buFont typeface="Courier New"/>
              <a:buChar char="o"/>
              <a:defRPr sz="1600" kern="1200" baseline="0">
                <a:solidFill>
                  <a:srgbClr val="53565A"/>
                </a:solidFill>
                <a:latin typeface="Verdana" panose="020B0604030504040204" pitchFamily="34" charset="0"/>
                <a:ea typeface="微软雅黑 Light" panose="020B0502040204020203" pitchFamily="34" charset="-122"/>
                <a:cs typeface="Verdana" panose="020B0604030504040204" pitchFamily="34" charset="0"/>
              </a:defRPr>
            </a:lvl4pPr>
            <a:lvl5pPr marL="2057400" indent="-228600" algn="l" defTabSz="457200" rtl="0" eaLnBrk="1" latinLnBrk="0" hangingPunct="1">
              <a:spcBef>
                <a:spcPct val="20000"/>
              </a:spcBef>
              <a:buSzPct val="90000"/>
              <a:buFont typeface="Courier New"/>
              <a:buChar char="o"/>
              <a:defRPr sz="1600" kern="1200" baseline="0">
                <a:solidFill>
                  <a:srgbClr val="53565A"/>
                </a:solidFill>
                <a:latin typeface="Verdana" panose="020B0604030504040204" pitchFamily="34" charset="0"/>
                <a:ea typeface="微软雅黑 Light" panose="020B0502040204020203" pitchFamily="34" charset="-122"/>
                <a:cs typeface="Verdana" panose="020B0604030504040204" pitchFamily="34" charset="0"/>
              </a:defRPr>
            </a:lvl5pPr>
            <a:lvl6pPr marL="25146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6pPr>
            <a:lvl7pPr marL="29718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7pPr>
            <a:lvl8pPr marL="34290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8pPr>
            <a:lvl9pPr marL="3886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9pPr>
          </a:lstStyle>
          <a:p>
            <a:pPr marL="86868" indent="0">
              <a:buNone/>
            </a:pPr>
            <a:r>
              <a:rPr lang="zh-CN" altLang="en-US" sz="1800" dirty="0">
                <a:latin typeface="+mn-ea"/>
                <a:ea typeface="+mn-ea"/>
              </a:rPr>
              <a:t>以上海中医药大学为例，基本方法：</a:t>
            </a:r>
            <a:endParaRPr lang="en-US" altLang="zh-CN" sz="1800" dirty="0">
              <a:latin typeface="+mn-ea"/>
              <a:ea typeface="+mn-ea"/>
            </a:endParaRPr>
          </a:p>
          <a:p>
            <a:pPr marL="86868" indent="0">
              <a:buNone/>
            </a:pPr>
            <a:r>
              <a:rPr lang="zh-CN" altLang="en-US" sz="1800" dirty="0">
                <a:solidFill>
                  <a:schemeClr val="tx1"/>
                </a:solidFill>
                <a:latin typeface="+mn-ea"/>
                <a:ea typeface="+mn-ea"/>
              </a:rPr>
              <a:t>（</a:t>
            </a:r>
            <a:r>
              <a:rPr lang="en-US" altLang="zh-CN" sz="1800" dirty="0">
                <a:solidFill>
                  <a:schemeClr val="tx1"/>
                </a:solidFill>
                <a:latin typeface="+mn-ea"/>
                <a:ea typeface="+mn-ea"/>
              </a:rPr>
              <a:t>2</a:t>
            </a:r>
            <a:r>
              <a:rPr lang="zh-CN" altLang="en-US" sz="1800" dirty="0">
                <a:solidFill>
                  <a:schemeClr val="tx1"/>
                </a:solidFill>
                <a:latin typeface="+mn-ea"/>
                <a:ea typeface="+mn-ea"/>
              </a:rPr>
              <a:t>）抽取本机构最近</a:t>
            </a:r>
            <a:r>
              <a:rPr lang="en-US" altLang="zh-CN" sz="1800" dirty="0">
                <a:solidFill>
                  <a:schemeClr val="tx1"/>
                </a:solidFill>
                <a:latin typeface="+mn-ea"/>
                <a:ea typeface="+mn-ea"/>
              </a:rPr>
              <a:t>n</a:t>
            </a:r>
            <a:r>
              <a:rPr lang="zh-CN" altLang="en-US" sz="1800" dirty="0">
                <a:solidFill>
                  <a:schemeClr val="tx1"/>
                </a:solidFill>
                <a:latin typeface="+mn-ea"/>
                <a:ea typeface="+mn-ea"/>
              </a:rPr>
              <a:t>年发文，查看引用的参考文献的来源出版物</a:t>
            </a:r>
            <a:endParaRPr lang="en-US" sz="1800" dirty="0">
              <a:solidFill>
                <a:schemeClr val="tx1"/>
              </a:solidFill>
              <a:latin typeface="+mn-ea"/>
              <a:ea typeface="+mn-ea"/>
            </a:endParaRPr>
          </a:p>
        </p:txBody>
      </p:sp>
      <p:sp>
        <p:nvSpPr>
          <p:cNvPr id="5" name="Title 1">
            <a:extLst>
              <a:ext uri="{FF2B5EF4-FFF2-40B4-BE49-F238E27FC236}">
                <a16:creationId xmlns:a16="http://schemas.microsoft.com/office/drawing/2014/main" id="{ABDF9429-307A-4C83-B726-043599E4AFF9}"/>
              </a:ext>
            </a:extLst>
          </p:cNvPr>
          <p:cNvSpPr>
            <a:spLocks noGrp="1"/>
          </p:cNvSpPr>
          <p:nvPr>
            <p:ph type="title"/>
          </p:nvPr>
        </p:nvSpPr>
        <p:spPr>
          <a:xfrm>
            <a:off x="292099" y="325028"/>
            <a:ext cx="8514275" cy="593559"/>
          </a:xfrm>
        </p:spPr>
        <p:txBody>
          <a:bodyPr/>
          <a:lstStyle/>
          <a:p>
            <a:r>
              <a:rPr lang="zh-CN" altLang="en-US" dirty="0">
                <a:latin typeface="+mn-ea"/>
                <a:ea typeface="+mn-ea"/>
              </a:rPr>
              <a:t>利用</a:t>
            </a:r>
            <a:r>
              <a:rPr lang="en-US" dirty="0">
                <a:latin typeface="+mn-ea"/>
                <a:ea typeface="+mn-ea"/>
              </a:rPr>
              <a:t>Scopus</a:t>
            </a:r>
            <a:r>
              <a:rPr lang="zh-CN" altLang="en-US" dirty="0">
                <a:latin typeface="+mn-ea"/>
                <a:ea typeface="+mn-ea"/>
              </a:rPr>
              <a:t>分析馆藏资源利用率</a:t>
            </a:r>
            <a:endParaRPr lang="en-US" dirty="0">
              <a:latin typeface="+mn-ea"/>
              <a:ea typeface="+mn-ea"/>
            </a:endParaRPr>
          </a:p>
        </p:txBody>
      </p:sp>
      <p:pic>
        <p:nvPicPr>
          <p:cNvPr id="3" name="Picture 2">
            <a:extLst>
              <a:ext uri="{FF2B5EF4-FFF2-40B4-BE49-F238E27FC236}">
                <a16:creationId xmlns:a16="http://schemas.microsoft.com/office/drawing/2014/main" id="{E4891864-3E9D-4D44-B64E-EE100BEBA8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59855"/>
            <a:ext cx="9144000" cy="4898146"/>
          </a:xfrm>
          <a:prstGeom prst="rect">
            <a:avLst/>
          </a:prstGeom>
        </p:spPr>
      </p:pic>
      <p:sp>
        <p:nvSpPr>
          <p:cNvPr id="10" name="Rectangle 9">
            <a:extLst>
              <a:ext uri="{FF2B5EF4-FFF2-40B4-BE49-F238E27FC236}">
                <a16:creationId xmlns:a16="http://schemas.microsoft.com/office/drawing/2014/main" id="{B5CE42F5-E3DE-48B8-BF4D-155B9920E2AC}"/>
              </a:ext>
            </a:extLst>
          </p:cNvPr>
          <p:cNvSpPr/>
          <p:nvPr/>
        </p:nvSpPr>
        <p:spPr>
          <a:xfrm>
            <a:off x="0" y="6153272"/>
            <a:ext cx="2213113" cy="307346"/>
          </a:xfrm>
          <a:prstGeom prst="rect">
            <a:avLst/>
          </a:prstGeom>
          <a:noFill/>
          <a:ln w="25400">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9" name="Speech Bubble: Rectangle 8">
            <a:extLst>
              <a:ext uri="{FF2B5EF4-FFF2-40B4-BE49-F238E27FC236}">
                <a16:creationId xmlns:a16="http://schemas.microsoft.com/office/drawing/2014/main" id="{1CC6E103-23DA-4581-B1D5-CC934CEAA52C}"/>
              </a:ext>
            </a:extLst>
          </p:cNvPr>
          <p:cNvSpPr/>
          <p:nvPr/>
        </p:nvSpPr>
        <p:spPr>
          <a:xfrm>
            <a:off x="3048001" y="3102426"/>
            <a:ext cx="6095999" cy="653148"/>
          </a:xfrm>
          <a:prstGeom prst="wedgeRectCallout">
            <a:avLst>
              <a:gd name="adj1" fmla="val -34185"/>
              <a:gd name="adj2" fmla="val -52724"/>
            </a:avLst>
          </a:prstGeom>
          <a:solidFill>
            <a:schemeClr val="accent1"/>
          </a:solidFill>
          <a:ln w="28575">
            <a:no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05159" tIns="152580" rIns="305159" bIns="152580" numCol="1" spcCol="0" rtlCol="0" fromWordArt="0" anchor="ctr" anchorCtr="0" forceAA="0" compatLnSpc="1">
            <a:prstTxWarp prst="textNoShape">
              <a:avLst/>
            </a:prstTxWarp>
            <a:noAutofit/>
          </a:bodyPr>
          <a:lstStyle/>
          <a:p>
            <a:r>
              <a:rPr lang="en-US" altLang="zh-CN" sz="1600" dirty="0"/>
              <a:t>Scopus</a:t>
            </a:r>
            <a:r>
              <a:rPr lang="zh-CN" altLang="en-US" sz="1600" dirty="0"/>
              <a:t>查看参考文献有上限</a:t>
            </a:r>
            <a:r>
              <a:rPr lang="en-US" altLang="zh-CN" sz="1600" dirty="0"/>
              <a:t>2000</a:t>
            </a:r>
            <a:r>
              <a:rPr lang="zh-CN" altLang="en-US" sz="1600" dirty="0"/>
              <a:t>条的限制，可按照年份限定范围</a:t>
            </a:r>
            <a:endParaRPr lang="en-US" altLang="zh-CN" sz="1600" dirty="0"/>
          </a:p>
        </p:txBody>
      </p:sp>
    </p:spTree>
    <p:extLst>
      <p:ext uri="{BB962C8B-B14F-4D97-AF65-F5344CB8AC3E}">
        <p14:creationId xmlns:p14="http://schemas.microsoft.com/office/powerpoint/2010/main" val="7375156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5B992F2-963E-4C6D-893D-7AA3AE71F7BC}"/>
              </a:ext>
            </a:extLst>
          </p:cNvPr>
          <p:cNvSpPr>
            <a:spLocks noGrp="1"/>
          </p:cNvSpPr>
          <p:nvPr>
            <p:ph type="title"/>
          </p:nvPr>
        </p:nvSpPr>
        <p:spPr/>
        <p:txBody>
          <a:bodyPr/>
          <a:lstStyle/>
          <a:p>
            <a:r>
              <a:rPr lang="zh-CN" altLang="en-US" dirty="0">
                <a:latin typeface="+mn-ea"/>
                <a:ea typeface="+mn-ea"/>
              </a:rPr>
              <a:t>利用</a:t>
            </a:r>
            <a:r>
              <a:rPr lang="en-US" dirty="0">
                <a:latin typeface="+mn-ea"/>
                <a:ea typeface="+mn-ea"/>
              </a:rPr>
              <a:t>Scopus</a:t>
            </a:r>
            <a:r>
              <a:rPr lang="zh-CN" altLang="en-US" dirty="0">
                <a:latin typeface="+mn-ea"/>
                <a:ea typeface="+mn-ea"/>
              </a:rPr>
              <a:t>分析馆藏资源利用率</a:t>
            </a:r>
            <a:endParaRPr lang="en-US" dirty="0">
              <a:latin typeface="+mn-ea"/>
              <a:ea typeface="+mn-ea"/>
            </a:endParaRPr>
          </a:p>
        </p:txBody>
      </p:sp>
      <p:pic>
        <p:nvPicPr>
          <p:cNvPr id="8" name="Picture 7">
            <a:extLst>
              <a:ext uri="{FF2B5EF4-FFF2-40B4-BE49-F238E27FC236}">
                <a16:creationId xmlns:a16="http://schemas.microsoft.com/office/drawing/2014/main" id="{F6D8B57E-3FD3-4A5B-B292-2D6A714FCD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46794"/>
            <a:ext cx="9144000" cy="4807886"/>
          </a:xfrm>
          <a:prstGeom prst="rect">
            <a:avLst/>
          </a:prstGeom>
        </p:spPr>
      </p:pic>
      <p:sp>
        <p:nvSpPr>
          <p:cNvPr id="7" name="Rectangle 6">
            <a:extLst>
              <a:ext uri="{FF2B5EF4-FFF2-40B4-BE49-F238E27FC236}">
                <a16:creationId xmlns:a16="http://schemas.microsoft.com/office/drawing/2014/main" id="{B9378780-A771-4420-B5CA-0699204CE6B8}"/>
              </a:ext>
            </a:extLst>
          </p:cNvPr>
          <p:cNvSpPr/>
          <p:nvPr/>
        </p:nvSpPr>
        <p:spPr>
          <a:xfrm>
            <a:off x="4929809" y="4186640"/>
            <a:ext cx="728870" cy="264901"/>
          </a:xfrm>
          <a:prstGeom prst="rect">
            <a:avLst/>
          </a:prstGeom>
          <a:noFill/>
          <a:ln w="25400">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78947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E587A9B-F0DE-4C70-B4A4-632E7C860739}"/>
              </a:ext>
            </a:extLst>
          </p:cNvPr>
          <p:cNvSpPr>
            <a:spLocks noGrp="1"/>
          </p:cNvSpPr>
          <p:nvPr>
            <p:ph type="title"/>
          </p:nvPr>
        </p:nvSpPr>
        <p:spPr>
          <a:xfrm>
            <a:off x="292099" y="338280"/>
            <a:ext cx="8514275" cy="593559"/>
          </a:xfrm>
        </p:spPr>
        <p:txBody>
          <a:bodyPr/>
          <a:lstStyle/>
          <a:p>
            <a:r>
              <a:rPr lang="zh-CN" altLang="en-US" dirty="0">
                <a:latin typeface="+mn-ea"/>
                <a:ea typeface="+mn-ea"/>
              </a:rPr>
              <a:t>利用</a:t>
            </a:r>
            <a:r>
              <a:rPr lang="en-US" dirty="0">
                <a:latin typeface="+mn-ea"/>
                <a:ea typeface="+mn-ea"/>
              </a:rPr>
              <a:t>Scopus</a:t>
            </a:r>
            <a:r>
              <a:rPr lang="zh-CN" altLang="en-US" dirty="0">
                <a:latin typeface="+mn-ea"/>
                <a:ea typeface="+mn-ea"/>
              </a:rPr>
              <a:t>分析馆藏资源利用率</a:t>
            </a:r>
            <a:endParaRPr lang="en-US" dirty="0">
              <a:latin typeface="+mn-ea"/>
              <a:ea typeface="+mn-ea"/>
            </a:endParaRPr>
          </a:p>
        </p:txBody>
      </p:sp>
      <p:pic>
        <p:nvPicPr>
          <p:cNvPr id="8" name="Picture 7">
            <a:extLst>
              <a:ext uri="{FF2B5EF4-FFF2-40B4-BE49-F238E27FC236}">
                <a16:creationId xmlns:a16="http://schemas.microsoft.com/office/drawing/2014/main" id="{FE7EE791-DA11-4AB0-A4DC-D1CE71A08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14013"/>
            <a:ext cx="9144000" cy="4229973"/>
          </a:xfrm>
          <a:prstGeom prst="rect">
            <a:avLst/>
          </a:prstGeom>
        </p:spPr>
      </p:pic>
      <p:sp>
        <p:nvSpPr>
          <p:cNvPr id="7" name="Rectangle 6">
            <a:extLst>
              <a:ext uri="{FF2B5EF4-FFF2-40B4-BE49-F238E27FC236}">
                <a16:creationId xmlns:a16="http://schemas.microsoft.com/office/drawing/2014/main" id="{1AD8838C-1ED6-4E9B-9268-34B2B37BCCAA}"/>
              </a:ext>
            </a:extLst>
          </p:cNvPr>
          <p:cNvSpPr/>
          <p:nvPr/>
        </p:nvSpPr>
        <p:spPr>
          <a:xfrm>
            <a:off x="2928732" y="3336233"/>
            <a:ext cx="689113" cy="318052"/>
          </a:xfrm>
          <a:prstGeom prst="rect">
            <a:avLst/>
          </a:prstGeom>
          <a:noFill/>
          <a:ln w="25400">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20329B3-AA81-45A5-9C12-CB184238B4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0748" y="3303072"/>
            <a:ext cx="7633252" cy="2935866"/>
          </a:xfrm>
          <a:prstGeom prst="rect">
            <a:avLst/>
          </a:prstGeom>
        </p:spPr>
      </p:pic>
      <p:pic>
        <p:nvPicPr>
          <p:cNvPr id="10" name="Picture 9">
            <a:extLst>
              <a:ext uri="{FF2B5EF4-FFF2-40B4-BE49-F238E27FC236}">
                <a16:creationId xmlns:a16="http://schemas.microsoft.com/office/drawing/2014/main" id="{E8CE09E4-6E9C-4BD3-A843-226306C15B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0748" y="4262484"/>
            <a:ext cx="7633252" cy="2602821"/>
          </a:xfrm>
          <a:prstGeom prst="rect">
            <a:avLst/>
          </a:prstGeom>
        </p:spPr>
      </p:pic>
    </p:spTree>
    <p:extLst>
      <p:ext uri="{BB962C8B-B14F-4D97-AF65-F5344CB8AC3E}">
        <p14:creationId xmlns:p14="http://schemas.microsoft.com/office/powerpoint/2010/main" val="3067366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6AC00-A746-4EE0-B4EA-FB3FB5F59251}"/>
              </a:ext>
            </a:extLst>
          </p:cNvPr>
          <p:cNvSpPr>
            <a:spLocks noGrp="1"/>
          </p:cNvSpPr>
          <p:nvPr>
            <p:ph type="title"/>
          </p:nvPr>
        </p:nvSpPr>
        <p:spPr/>
        <p:txBody>
          <a:bodyPr/>
          <a:lstStyle/>
          <a:p>
            <a:r>
              <a:rPr lang="zh-CN" altLang="en-US" dirty="0">
                <a:latin typeface="+mn-ea"/>
                <a:ea typeface="+mn-ea"/>
              </a:rPr>
              <a:t>利用</a:t>
            </a:r>
            <a:r>
              <a:rPr lang="en-US" dirty="0">
                <a:latin typeface="+mn-ea"/>
                <a:ea typeface="+mn-ea"/>
              </a:rPr>
              <a:t>Scopus</a:t>
            </a:r>
            <a:r>
              <a:rPr lang="zh-CN" altLang="en-US" dirty="0">
                <a:latin typeface="+mn-ea"/>
                <a:ea typeface="+mn-ea"/>
              </a:rPr>
              <a:t>分析馆藏资源利用率</a:t>
            </a:r>
            <a:endParaRPr lang="en-US" dirty="0">
              <a:latin typeface="+mn-ea"/>
              <a:ea typeface="+mn-ea"/>
            </a:endParaRPr>
          </a:p>
        </p:txBody>
      </p:sp>
      <p:graphicFrame>
        <p:nvGraphicFramePr>
          <p:cNvPr id="4" name="Table 3">
            <a:extLst>
              <a:ext uri="{FF2B5EF4-FFF2-40B4-BE49-F238E27FC236}">
                <a16:creationId xmlns:a16="http://schemas.microsoft.com/office/drawing/2014/main" id="{F429F5DB-CA18-4EEF-87DB-F969223180D3}"/>
              </a:ext>
            </a:extLst>
          </p:cNvPr>
          <p:cNvGraphicFramePr>
            <a:graphicFrameLocks noGrp="1"/>
          </p:cNvGraphicFramePr>
          <p:nvPr>
            <p:extLst>
              <p:ext uri="{D42A27DB-BD31-4B8C-83A1-F6EECF244321}">
                <p14:modId xmlns:p14="http://schemas.microsoft.com/office/powerpoint/2010/main" val="791278874"/>
              </p:ext>
            </p:extLst>
          </p:nvPr>
        </p:nvGraphicFramePr>
        <p:xfrm>
          <a:off x="636105" y="1223385"/>
          <a:ext cx="8064252" cy="5150911"/>
        </p:xfrm>
        <a:graphic>
          <a:graphicData uri="http://schemas.openxmlformats.org/drawingml/2006/table">
            <a:tbl>
              <a:tblPr>
                <a:tableStyleId>{5C22544A-7EE6-4342-B048-85BDC9FD1C3A}</a:tableStyleId>
              </a:tblPr>
              <a:tblGrid>
                <a:gridCol w="4842072">
                  <a:extLst>
                    <a:ext uri="{9D8B030D-6E8A-4147-A177-3AD203B41FA5}">
                      <a16:colId xmlns:a16="http://schemas.microsoft.com/office/drawing/2014/main" val="2510127923"/>
                    </a:ext>
                  </a:extLst>
                </a:gridCol>
                <a:gridCol w="3222180">
                  <a:extLst>
                    <a:ext uri="{9D8B030D-6E8A-4147-A177-3AD203B41FA5}">
                      <a16:colId xmlns:a16="http://schemas.microsoft.com/office/drawing/2014/main" val="2739365435"/>
                    </a:ext>
                  </a:extLst>
                </a:gridCol>
              </a:tblGrid>
              <a:tr h="380128">
                <a:tc>
                  <a:txBody>
                    <a:bodyPr/>
                    <a:lstStyle/>
                    <a:p>
                      <a:pPr algn="ctr" fontAlgn="ctr"/>
                      <a:r>
                        <a:rPr lang="zh-CN" altLang="en-US" sz="1400" b="1" u="none" strike="noStrike" dirty="0">
                          <a:effectLst/>
                        </a:rPr>
                        <a:t>被引期刊名称</a:t>
                      </a:r>
                      <a:endParaRPr lang="zh-CN" altLang="en-US" sz="1400" b="1" i="0" u="none" strike="noStrike" dirty="0">
                        <a:solidFill>
                          <a:srgbClr val="000000"/>
                        </a:solidFill>
                        <a:effectLst/>
                        <a:latin typeface="Calibri" panose="020F0502020204030204" pitchFamily="34" charset="0"/>
                      </a:endParaRPr>
                    </a:p>
                  </a:txBody>
                  <a:tcPr marL="9525" marR="9525" marT="9525" marB="0" anchor="ctr">
                    <a:solidFill>
                      <a:srgbClr val="F89829"/>
                    </a:solidFill>
                  </a:tcPr>
                </a:tc>
                <a:tc>
                  <a:txBody>
                    <a:bodyPr/>
                    <a:lstStyle/>
                    <a:p>
                      <a:pPr algn="ctr" fontAlgn="ctr"/>
                      <a:r>
                        <a:rPr lang="en-US" altLang="zh-CN" sz="1400" b="1" u="none" strike="noStrike" dirty="0">
                          <a:effectLst/>
                        </a:rPr>
                        <a:t>2018</a:t>
                      </a:r>
                      <a:r>
                        <a:rPr lang="zh-CN" altLang="en-US" sz="1400" b="1" u="none" strike="noStrike" dirty="0">
                          <a:effectLst/>
                        </a:rPr>
                        <a:t>年本校论文引用次数</a:t>
                      </a:r>
                      <a:endParaRPr lang="zh-CN" altLang="en-US" sz="1400" b="1" i="0" u="none" strike="noStrike" dirty="0">
                        <a:solidFill>
                          <a:srgbClr val="000000"/>
                        </a:solidFill>
                        <a:effectLst/>
                        <a:latin typeface="Calibri" panose="020F0502020204030204" pitchFamily="34" charset="0"/>
                      </a:endParaRPr>
                    </a:p>
                  </a:txBody>
                  <a:tcPr marL="9525" marR="9525" marT="9525" marB="0" anchor="ctr">
                    <a:solidFill>
                      <a:srgbClr val="F89829"/>
                    </a:solidFill>
                  </a:tcPr>
                </a:tc>
                <a:extLst>
                  <a:ext uri="{0D108BD9-81ED-4DB2-BD59-A6C34878D82A}">
                    <a16:rowId xmlns:a16="http://schemas.microsoft.com/office/drawing/2014/main" val="3036033444"/>
                  </a:ext>
                </a:extLst>
              </a:tr>
              <a:tr h="344557">
                <a:tc>
                  <a:txBody>
                    <a:bodyPr/>
                    <a:lstStyle/>
                    <a:p>
                      <a:pPr algn="ctr" fontAlgn="ctr"/>
                      <a:r>
                        <a:rPr lang="en-US" sz="1400" u="none" strike="noStrike">
                          <a:effectLst/>
                        </a:rPr>
                        <a:t>ACS Applied Materials and Interfaces</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15</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504625821"/>
                  </a:ext>
                </a:extLst>
              </a:tr>
              <a:tr h="267731">
                <a:tc>
                  <a:txBody>
                    <a:bodyPr/>
                    <a:lstStyle/>
                    <a:p>
                      <a:pPr algn="ctr" fontAlgn="ctr"/>
                      <a:r>
                        <a:rPr lang="en-US" sz="1400" u="none" strike="noStrike">
                          <a:effectLst/>
                        </a:rPr>
                        <a:t>ACS Nano</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22</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461116551"/>
                  </a:ext>
                </a:extLst>
              </a:tr>
              <a:tr h="267731">
                <a:tc>
                  <a:txBody>
                    <a:bodyPr/>
                    <a:lstStyle/>
                    <a:p>
                      <a:pPr algn="ctr" fontAlgn="ctr"/>
                      <a:r>
                        <a:rPr lang="en-US" sz="1400" u="none" strike="noStrike">
                          <a:effectLst/>
                        </a:rPr>
                        <a:t>BioMed Research International</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25</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50665212"/>
                  </a:ext>
                </a:extLst>
              </a:tr>
              <a:tr h="267731">
                <a:tc>
                  <a:txBody>
                    <a:bodyPr/>
                    <a:lstStyle/>
                    <a:p>
                      <a:pPr algn="ctr" fontAlgn="ctr"/>
                      <a:r>
                        <a:rPr lang="en-US" sz="1400" u="none" strike="noStrike">
                          <a:effectLst/>
                        </a:rPr>
                        <a:t>Biomedicine and Pharmacotherapy</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31</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606417780"/>
                  </a:ext>
                </a:extLst>
              </a:tr>
              <a:tr h="267731">
                <a:tc>
                  <a:txBody>
                    <a:bodyPr/>
                    <a:lstStyle/>
                    <a:p>
                      <a:pPr algn="ctr" fontAlgn="ctr"/>
                      <a:r>
                        <a:rPr lang="en-US" sz="1400" u="none" strike="noStrike">
                          <a:effectLst/>
                        </a:rPr>
                        <a:t>Blood</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51</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569438087"/>
                  </a:ext>
                </a:extLst>
              </a:tr>
              <a:tr h="267731">
                <a:tc>
                  <a:txBody>
                    <a:bodyPr/>
                    <a:lstStyle/>
                    <a:p>
                      <a:pPr algn="ctr" fontAlgn="ctr"/>
                      <a:r>
                        <a:rPr lang="en-US" sz="1400" u="none" strike="noStrike">
                          <a:effectLst/>
                        </a:rPr>
                        <a:t>Cytokine</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5</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01808401"/>
                  </a:ext>
                </a:extLst>
              </a:tr>
              <a:tr h="267731">
                <a:tc>
                  <a:txBody>
                    <a:bodyPr/>
                    <a:lstStyle/>
                    <a:p>
                      <a:pPr algn="ctr" fontAlgn="ctr"/>
                      <a:r>
                        <a:rPr lang="en-US" sz="1400" u="none" strike="noStrike">
                          <a:effectLst/>
                        </a:rPr>
                        <a:t>Developmental Cell</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13</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487093677"/>
                  </a:ext>
                </a:extLst>
              </a:tr>
              <a:tr h="267731">
                <a:tc>
                  <a:txBody>
                    <a:bodyPr/>
                    <a:lstStyle/>
                    <a:p>
                      <a:pPr algn="ctr" fontAlgn="ctr"/>
                      <a:r>
                        <a:rPr lang="en-US" sz="1400" u="none" strike="noStrike">
                          <a:effectLst/>
                        </a:rPr>
                        <a:t>Diabetes</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44</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508980367"/>
                  </a:ext>
                </a:extLst>
              </a:tr>
              <a:tr h="365500">
                <a:tc>
                  <a:txBody>
                    <a:bodyPr/>
                    <a:lstStyle/>
                    <a:p>
                      <a:pPr algn="ctr" fontAlgn="ctr"/>
                      <a:r>
                        <a:rPr lang="en-US" sz="1400" u="none" strike="noStrike">
                          <a:effectLst/>
                        </a:rPr>
                        <a:t>International Review of Neurobiology</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6</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120370066"/>
                  </a:ext>
                </a:extLst>
              </a:tr>
              <a:tr h="267731">
                <a:tc>
                  <a:txBody>
                    <a:bodyPr/>
                    <a:lstStyle/>
                    <a:p>
                      <a:pPr algn="ctr" fontAlgn="ctr"/>
                      <a:r>
                        <a:rPr lang="en-US" sz="1400" u="none" strike="noStrike">
                          <a:effectLst/>
                        </a:rPr>
                        <a:t>Journal of Cancer</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12</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754645118"/>
                  </a:ext>
                </a:extLst>
              </a:tr>
              <a:tr h="267731">
                <a:tc>
                  <a:txBody>
                    <a:bodyPr/>
                    <a:lstStyle/>
                    <a:p>
                      <a:pPr algn="ctr" fontAlgn="ctr"/>
                      <a:r>
                        <a:rPr lang="en-US" sz="1400" u="none" strike="noStrike">
                          <a:effectLst/>
                        </a:rPr>
                        <a:t>Journal of Chromatography A</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34</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616587490"/>
                  </a:ext>
                </a:extLst>
              </a:tr>
              <a:tr h="267731">
                <a:tc>
                  <a:txBody>
                    <a:bodyPr/>
                    <a:lstStyle/>
                    <a:p>
                      <a:pPr algn="ctr" fontAlgn="ctr"/>
                      <a:r>
                        <a:rPr lang="en-US" sz="1400" u="none" strike="noStrike">
                          <a:effectLst/>
                        </a:rPr>
                        <a:t>Journal of Ethnopharmacology</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115</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519925880"/>
                  </a:ext>
                </a:extLst>
              </a:tr>
              <a:tr h="267731">
                <a:tc>
                  <a:txBody>
                    <a:bodyPr/>
                    <a:lstStyle/>
                    <a:p>
                      <a:pPr algn="ctr" fontAlgn="ctr"/>
                      <a:r>
                        <a:rPr lang="en-US" sz="1400" u="none" strike="noStrike">
                          <a:effectLst/>
                        </a:rPr>
                        <a:t>Nature Reviews Immunology</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21</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43026457"/>
                  </a:ext>
                </a:extLst>
              </a:tr>
              <a:tr h="267731">
                <a:tc>
                  <a:txBody>
                    <a:bodyPr/>
                    <a:lstStyle/>
                    <a:p>
                      <a:pPr algn="ctr" fontAlgn="ctr"/>
                      <a:r>
                        <a:rPr lang="en-US" sz="1400" u="none" strike="noStrike">
                          <a:effectLst/>
                        </a:rPr>
                        <a:t>NeuroImage</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12</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19680805"/>
                  </a:ext>
                </a:extLst>
              </a:tr>
              <a:tr h="344371">
                <a:tc>
                  <a:txBody>
                    <a:bodyPr/>
                    <a:lstStyle/>
                    <a:p>
                      <a:pPr algn="ctr" fontAlgn="ctr"/>
                      <a:r>
                        <a:rPr lang="en-US" sz="1400" u="none" strike="noStrike" dirty="0">
                          <a:effectLst/>
                        </a:rPr>
                        <a:t>Oxidative Medicine and Cellular Longevity</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24</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31266191"/>
                  </a:ext>
                </a:extLst>
              </a:tr>
              <a:tr h="503583">
                <a:tc>
                  <a:txBody>
                    <a:bodyPr/>
                    <a:lstStyle/>
                    <a:p>
                      <a:pPr algn="ctr" fontAlgn="ctr"/>
                      <a:r>
                        <a:rPr lang="en-US" sz="1400" u="none" strike="noStrike" dirty="0">
                          <a:effectLst/>
                        </a:rPr>
                        <a:t>Proceedings of the National Academy of Sciences of the United States of America</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137</a:t>
                      </a:r>
                      <a:endParaRPr lang="en-US"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604689063"/>
                  </a:ext>
                </a:extLst>
              </a:tr>
            </a:tbl>
          </a:graphicData>
        </a:graphic>
      </p:graphicFrame>
    </p:spTree>
    <p:extLst>
      <p:ext uri="{BB962C8B-B14F-4D97-AF65-F5344CB8AC3E}">
        <p14:creationId xmlns:p14="http://schemas.microsoft.com/office/powerpoint/2010/main" val="19542465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1078B-CC08-45B3-B3F6-3489A9D4FAFB}"/>
              </a:ext>
            </a:extLst>
          </p:cNvPr>
          <p:cNvSpPr>
            <a:spLocks noGrp="1"/>
          </p:cNvSpPr>
          <p:nvPr>
            <p:ph type="title"/>
          </p:nvPr>
        </p:nvSpPr>
        <p:spPr>
          <a:xfrm>
            <a:off x="292099" y="444296"/>
            <a:ext cx="8514275" cy="593559"/>
          </a:xfrm>
        </p:spPr>
        <p:txBody>
          <a:bodyPr/>
          <a:lstStyle/>
          <a:p>
            <a:r>
              <a:rPr lang="zh-CN" altLang="en-US" dirty="0">
                <a:latin typeface="+mn-ea"/>
                <a:ea typeface="+mn-ea"/>
              </a:rPr>
              <a:t>基于科研文献研究学科交叉现状</a:t>
            </a:r>
          </a:p>
        </p:txBody>
      </p:sp>
      <p:sp>
        <p:nvSpPr>
          <p:cNvPr id="4" name="Text Placeholder 2">
            <a:extLst>
              <a:ext uri="{FF2B5EF4-FFF2-40B4-BE49-F238E27FC236}">
                <a16:creationId xmlns:a16="http://schemas.microsoft.com/office/drawing/2014/main" id="{3AD85108-4889-4784-844A-573606DBB355}"/>
              </a:ext>
            </a:extLst>
          </p:cNvPr>
          <p:cNvSpPr>
            <a:spLocks noGrp="1"/>
          </p:cNvSpPr>
          <p:nvPr>
            <p:ph type="body" sz="quarter" idx="12"/>
          </p:nvPr>
        </p:nvSpPr>
        <p:spPr/>
        <p:txBody>
          <a:bodyPr/>
          <a:lstStyle/>
          <a:p>
            <a:pPr marL="86868" indent="0">
              <a:buNone/>
            </a:pPr>
            <a:r>
              <a:rPr lang="en-US" altLang="zh-CN" dirty="0"/>
              <a:t> - </a:t>
            </a:r>
            <a:r>
              <a:rPr lang="zh-CN" altLang="en-US" dirty="0"/>
              <a:t>医工结合数据集的确定 </a:t>
            </a:r>
            <a:endParaRPr lang="en-US" altLang="zh-CN" dirty="0"/>
          </a:p>
          <a:p>
            <a:pPr marL="86868" indent="0">
              <a:buNone/>
            </a:pPr>
            <a:endParaRPr lang="en-US" altLang="zh-CN" dirty="0"/>
          </a:p>
          <a:p>
            <a:pPr marL="86868" indent="0">
              <a:buNone/>
            </a:pPr>
            <a:r>
              <a:rPr lang="zh-CN" altLang="en-US" dirty="0"/>
              <a:t>概念界定</a:t>
            </a:r>
            <a:r>
              <a:rPr lang="en-US" altLang="zh-CN" dirty="0"/>
              <a:t>: </a:t>
            </a:r>
          </a:p>
          <a:p>
            <a:pPr marL="86868" indent="0">
              <a:buNone/>
            </a:pPr>
            <a:r>
              <a:rPr lang="zh-CN" altLang="en-US" dirty="0"/>
              <a:t>“医”，涵盖了生命科学与健康领域的各种学科分支，“工”则泛指医学以外的理工科等广泛学科范畴，“交叉”强调了“医”“工”之间的广泛交叉</a:t>
            </a:r>
            <a:endParaRPr lang="en-US" altLang="zh-CN" dirty="0"/>
          </a:p>
          <a:p>
            <a:pPr marL="86868" indent="0">
              <a:buNone/>
            </a:pPr>
            <a:endParaRPr lang="en-US" dirty="0"/>
          </a:p>
          <a:p>
            <a:pPr marL="86868" indent="0">
              <a:buNone/>
            </a:pPr>
            <a:r>
              <a:rPr lang="zh-CN" altLang="en-US" dirty="0">
                <a:latin typeface="+mn-ea"/>
                <a:ea typeface="+mn-ea"/>
              </a:rPr>
              <a:t>数据集的确定（</a:t>
            </a:r>
            <a:r>
              <a:rPr lang="zh-CN" altLang="en-US" dirty="0">
                <a:latin typeface="+mn-ea"/>
              </a:rPr>
              <a:t>基于生命科学和大健康领域</a:t>
            </a:r>
            <a:r>
              <a:rPr lang="zh-CN" altLang="en-US" dirty="0">
                <a:latin typeface="+mn-ea"/>
                <a:ea typeface="+mn-ea"/>
              </a:rPr>
              <a:t>）：</a:t>
            </a:r>
          </a:p>
          <a:p>
            <a:pPr marL="86868" indent="0">
              <a:buNone/>
            </a:pPr>
            <a:r>
              <a:rPr lang="en-US" b="1" dirty="0">
                <a:latin typeface="+mn-ea"/>
                <a:ea typeface="+mn-ea"/>
              </a:rPr>
              <a:t>SUBJAREA</a:t>
            </a:r>
            <a:r>
              <a:rPr lang="en-US" dirty="0">
                <a:latin typeface="+mn-ea"/>
                <a:ea typeface="+mn-ea"/>
              </a:rPr>
              <a:t> ( </a:t>
            </a:r>
            <a:r>
              <a:rPr lang="en-US" dirty="0" err="1">
                <a:solidFill>
                  <a:schemeClr val="accent5">
                    <a:lumMod val="50000"/>
                  </a:schemeClr>
                </a:solidFill>
                <a:latin typeface="+mn-ea"/>
                <a:ea typeface="+mn-ea"/>
              </a:rPr>
              <a:t>agri</a:t>
            </a:r>
            <a:r>
              <a:rPr lang="en-US" dirty="0">
                <a:solidFill>
                  <a:schemeClr val="accent5">
                    <a:lumMod val="50000"/>
                  </a:schemeClr>
                </a:solidFill>
                <a:latin typeface="+mn-ea"/>
                <a:ea typeface="+mn-ea"/>
              </a:rPr>
              <a:t>  OR  </a:t>
            </a:r>
            <a:r>
              <a:rPr lang="en-US" dirty="0" err="1">
                <a:solidFill>
                  <a:schemeClr val="accent5">
                    <a:lumMod val="50000"/>
                  </a:schemeClr>
                </a:solidFill>
                <a:latin typeface="+mn-ea"/>
                <a:ea typeface="+mn-ea"/>
              </a:rPr>
              <a:t>bioc</a:t>
            </a:r>
            <a:r>
              <a:rPr lang="en-US" dirty="0">
                <a:solidFill>
                  <a:schemeClr val="accent5">
                    <a:lumMod val="50000"/>
                  </a:schemeClr>
                </a:solidFill>
                <a:latin typeface="+mn-ea"/>
                <a:ea typeface="+mn-ea"/>
              </a:rPr>
              <a:t>  OR  </a:t>
            </a:r>
            <a:r>
              <a:rPr lang="en-US" dirty="0" err="1">
                <a:solidFill>
                  <a:schemeClr val="accent5">
                    <a:lumMod val="50000"/>
                  </a:schemeClr>
                </a:solidFill>
                <a:latin typeface="+mn-ea"/>
                <a:ea typeface="+mn-ea"/>
              </a:rPr>
              <a:t>immu</a:t>
            </a:r>
            <a:r>
              <a:rPr lang="en-US" dirty="0">
                <a:solidFill>
                  <a:schemeClr val="accent5">
                    <a:lumMod val="50000"/>
                  </a:schemeClr>
                </a:solidFill>
                <a:latin typeface="+mn-ea"/>
                <a:ea typeface="+mn-ea"/>
              </a:rPr>
              <a:t>  OR  </a:t>
            </a:r>
            <a:r>
              <a:rPr lang="en-US" dirty="0" err="1">
                <a:solidFill>
                  <a:schemeClr val="accent5">
                    <a:lumMod val="50000"/>
                  </a:schemeClr>
                </a:solidFill>
                <a:latin typeface="+mn-ea"/>
                <a:ea typeface="+mn-ea"/>
              </a:rPr>
              <a:t>neur</a:t>
            </a:r>
            <a:r>
              <a:rPr lang="en-US" dirty="0">
                <a:solidFill>
                  <a:schemeClr val="accent5">
                    <a:lumMod val="50000"/>
                  </a:schemeClr>
                </a:solidFill>
                <a:latin typeface="+mn-ea"/>
                <a:ea typeface="+mn-ea"/>
              </a:rPr>
              <a:t>  OR  </a:t>
            </a:r>
            <a:r>
              <a:rPr lang="en-US" dirty="0" err="1">
                <a:solidFill>
                  <a:schemeClr val="accent5">
                    <a:lumMod val="50000"/>
                  </a:schemeClr>
                </a:solidFill>
                <a:latin typeface="+mn-ea"/>
                <a:ea typeface="+mn-ea"/>
              </a:rPr>
              <a:t>phar</a:t>
            </a:r>
            <a:r>
              <a:rPr lang="en-US" dirty="0">
                <a:solidFill>
                  <a:schemeClr val="accent5">
                    <a:lumMod val="50000"/>
                  </a:schemeClr>
                </a:solidFill>
                <a:latin typeface="+mn-ea"/>
                <a:ea typeface="+mn-ea"/>
              </a:rPr>
              <a:t>  OR  </a:t>
            </a:r>
            <a:r>
              <a:rPr lang="en-US" dirty="0" err="1">
                <a:solidFill>
                  <a:schemeClr val="accent5">
                    <a:lumMod val="50000"/>
                  </a:schemeClr>
                </a:solidFill>
                <a:latin typeface="+mn-ea"/>
                <a:ea typeface="+mn-ea"/>
              </a:rPr>
              <a:t>medi</a:t>
            </a:r>
            <a:r>
              <a:rPr lang="en-US" dirty="0">
                <a:solidFill>
                  <a:schemeClr val="accent5">
                    <a:lumMod val="50000"/>
                  </a:schemeClr>
                </a:solidFill>
                <a:latin typeface="+mn-ea"/>
                <a:ea typeface="+mn-ea"/>
              </a:rPr>
              <a:t>  OR  </a:t>
            </a:r>
            <a:r>
              <a:rPr lang="en-US" dirty="0" err="1">
                <a:solidFill>
                  <a:schemeClr val="accent5">
                    <a:lumMod val="50000"/>
                  </a:schemeClr>
                </a:solidFill>
                <a:latin typeface="+mn-ea"/>
                <a:ea typeface="+mn-ea"/>
              </a:rPr>
              <a:t>nurs</a:t>
            </a:r>
            <a:r>
              <a:rPr lang="en-US" dirty="0">
                <a:solidFill>
                  <a:schemeClr val="accent5">
                    <a:lumMod val="50000"/>
                  </a:schemeClr>
                </a:solidFill>
                <a:latin typeface="+mn-ea"/>
                <a:ea typeface="+mn-ea"/>
              </a:rPr>
              <a:t>  OR  </a:t>
            </a:r>
            <a:r>
              <a:rPr lang="en-US" dirty="0" err="1">
                <a:solidFill>
                  <a:schemeClr val="accent5">
                    <a:lumMod val="50000"/>
                  </a:schemeClr>
                </a:solidFill>
                <a:latin typeface="+mn-ea"/>
                <a:ea typeface="+mn-ea"/>
              </a:rPr>
              <a:t>vete</a:t>
            </a:r>
            <a:r>
              <a:rPr lang="en-US" dirty="0">
                <a:solidFill>
                  <a:schemeClr val="accent5">
                    <a:lumMod val="50000"/>
                  </a:schemeClr>
                </a:solidFill>
                <a:latin typeface="+mn-ea"/>
                <a:ea typeface="+mn-ea"/>
              </a:rPr>
              <a:t>  OR  dent  OR  heal </a:t>
            </a:r>
            <a:r>
              <a:rPr lang="en-US" dirty="0">
                <a:latin typeface="+mn-ea"/>
                <a:ea typeface="+mn-ea"/>
              </a:rPr>
              <a:t>)  </a:t>
            </a:r>
            <a:r>
              <a:rPr lang="zh-CN" altLang="en-US" dirty="0">
                <a:latin typeface="+mn-ea"/>
                <a:ea typeface="+mn-ea"/>
              </a:rPr>
              <a:t>医</a:t>
            </a:r>
            <a:endParaRPr lang="en-US" dirty="0">
              <a:latin typeface="+mn-ea"/>
              <a:ea typeface="+mn-ea"/>
            </a:endParaRPr>
          </a:p>
          <a:p>
            <a:pPr marL="86868" indent="0">
              <a:buNone/>
            </a:pPr>
            <a:r>
              <a:rPr lang="en-US" dirty="0">
                <a:latin typeface="+mn-ea"/>
                <a:ea typeface="+mn-ea"/>
              </a:rPr>
              <a:t>AND  </a:t>
            </a:r>
          </a:p>
          <a:p>
            <a:pPr marL="86868" indent="0">
              <a:buNone/>
            </a:pPr>
            <a:r>
              <a:rPr lang="en-US" b="1" dirty="0">
                <a:latin typeface="+mn-ea"/>
                <a:ea typeface="+mn-ea"/>
              </a:rPr>
              <a:t>SUBJAREA</a:t>
            </a:r>
            <a:r>
              <a:rPr lang="en-US" dirty="0">
                <a:latin typeface="+mn-ea"/>
                <a:ea typeface="+mn-ea"/>
              </a:rPr>
              <a:t> ( </a:t>
            </a:r>
            <a:r>
              <a:rPr lang="en-US" dirty="0" err="1">
                <a:solidFill>
                  <a:schemeClr val="accent5">
                    <a:lumMod val="50000"/>
                  </a:schemeClr>
                </a:solidFill>
                <a:latin typeface="+mn-ea"/>
                <a:ea typeface="+mn-ea"/>
              </a:rPr>
              <a:t>ceng</a:t>
            </a:r>
            <a:r>
              <a:rPr lang="en-US" dirty="0">
                <a:solidFill>
                  <a:schemeClr val="accent5">
                    <a:lumMod val="50000"/>
                  </a:schemeClr>
                </a:solidFill>
                <a:latin typeface="+mn-ea"/>
                <a:ea typeface="+mn-ea"/>
              </a:rPr>
              <a:t>  OR  </a:t>
            </a:r>
            <a:r>
              <a:rPr lang="en-US" dirty="0" err="1">
                <a:solidFill>
                  <a:schemeClr val="accent5">
                    <a:lumMod val="50000"/>
                  </a:schemeClr>
                </a:solidFill>
                <a:latin typeface="+mn-ea"/>
                <a:ea typeface="+mn-ea"/>
              </a:rPr>
              <a:t>chem</a:t>
            </a:r>
            <a:r>
              <a:rPr lang="en-US" dirty="0">
                <a:solidFill>
                  <a:schemeClr val="accent5">
                    <a:lumMod val="50000"/>
                  </a:schemeClr>
                </a:solidFill>
                <a:latin typeface="+mn-ea"/>
                <a:ea typeface="+mn-ea"/>
              </a:rPr>
              <a:t>  OR  comp  OR  </a:t>
            </a:r>
            <a:r>
              <a:rPr lang="en-US" dirty="0" err="1">
                <a:solidFill>
                  <a:schemeClr val="accent5">
                    <a:lumMod val="50000"/>
                  </a:schemeClr>
                </a:solidFill>
                <a:latin typeface="+mn-ea"/>
                <a:ea typeface="+mn-ea"/>
              </a:rPr>
              <a:t>eart</a:t>
            </a:r>
            <a:r>
              <a:rPr lang="en-US" dirty="0">
                <a:solidFill>
                  <a:schemeClr val="accent5">
                    <a:lumMod val="50000"/>
                  </a:schemeClr>
                </a:solidFill>
                <a:latin typeface="+mn-ea"/>
                <a:ea typeface="+mn-ea"/>
              </a:rPr>
              <a:t>  OR  </a:t>
            </a:r>
            <a:r>
              <a:rPr lang="en-US" dirty="0" err="1">
                <a:solidFill>
                  <a:schemeClr val="accent5">
                    <a:lumMod val="50000"/>
                  </a:schemeClr>
                </a:solidFill>
                <a:latin typeface="+mn-ea"/>
                <a:ea typeface="+mn-ea"/>
              </a:rPr>
              <a:t>ener</a:t>
            </a:r>
            <a:r>
              <a:rPr lang="en-US" dirty="0">
                <a:solidFill>
                  <a:schemeClr val="accent5">
                    <a:lumMod val="50000"/>
                  </a:schemeClr>
                </a:solidFill>
                <a:latin typeface="+mn-ea"/>
                <a:ea typeface="+mn-ea"/>
              </a:rPr>
              <a:t>  OR  </a:t>
            </a:r>
            <a:r>
              <a:rPr lang="en-US" dirty="0" err="1">
                <a:solidFill>
                  <a:schemeClr val="accent5">
                    <a:lumMod val="50000"/>
                  </a:schemeClr>
                </a:solidFill>
                <a:latin typeface="+mn-ea"/>
                <a:ea typeface="+mn-ea"/>
              </a:rPr>
              <a:t>engi</a:t>
            </a:r>
            <a:r>
              <a:rPr lang="en-US" dirty="0">
                <a:solidFill>
                  <a:schemeClr val="accent5">
                    <a:lumMod val="50000"/>
                  </a:schemeClr>
                </a:solidFill>
                <a:latin typeface="+mn-ea"/>
                <a:ea typeface="+mn-ea"/>
              </a:rPr>
              <a:t>  OR  </a:t>
            </a:r>
            <a:r>
              <a:rPr lang="en-US" dirty="0" err="1">
                <a:solidFill>
                  <a:schemeClr val="accent5">
                    <a:lumMod val="50000"/>
                  </a:schemeClr>
                </a:solidFill>
                <a:latin typeface="+mn-ea"/>
                <a:ea typeface="+mn-ea"/>
              </a:rPr>
              <a:t>envi</a:t>
            </a:r>
            <a:r>
              <a:rPr lang="en-US" dirty="0">
                <a:solidFill>
                  <a:schemeClr val="accent5">
                    <a:lumMod val="50000"/>
                  </a:schemeClr>
                </a:solidFill>
                <a:latin typeface="+mn-ea"/>
                <a:ea typeface="+mn-ea"/>
              </a:rPr>
              <a:t>  OR  mate  OR  math  OR  </a:t>
            </a:r>
            <a:r>
              <a:rPr lang="en-US" dirty="0" err="1">
                <a:solidFill>
                  <a:schemeClr val="accent5">
                    <a:lumMod val="50000"/>
                  </a:schemeClr>
                </a:solidFill>
                <a:latin typeface="+mn-ea"/>
                <a:ea typeface="+mn-ea"/>
              </a:rPr>
              <a:t>phys</a:t>
            </a:r>
            <a:r>
              <a:rPr lang="en-US" dirty="0">
                <a:solidFill>
                  <a:schemeClr val="accent5">
                    <a:lumMod val="50000"/>
                  </a:schemeClr>
                </a:solidFill>
                <a:latin typeface="+mn-ea"/>
                <a:ea typeface="+mn-ea"/>
              </a:rPr>
              <a:t> </a:t>
            </a:r>
            <a:r>
              <a:rPr lang="en-US" dirty="0">
                <a:latin typeface="+mn-ea"/>
                <a:ea typeface="+mn-ea"/>
              </a:rPr>
              <a:t>) </a:t>
            </a:r>
            <a:r>
              <a:rPr lang="zh-CN" altLang="en-US" dirty="0">
                <a:latin typeface="+mn-ea"/>
                <a:ea typeface="+mn-ea"/>
              </a:rPr>
              <a:t>工</a:t>
            </a:r>
            <a:endParaRPr lang="en-US" dirty="0">
              <a:latin typeface="+mn-ea"/>
              <a:ea typeface="+mn-ea"/>
            </a:endParaRPr>
          </a:p>
          <a:p>
            <a:pPr marL="86868" indent="0">
              <a:buNone/>
            </a:pPr>
            <a:r>
              <a:rPr lang="en-US" dirty="0"/>
              <a:t>   </a:t>
            </a:r>
          </a:p>
        </p:txBody>
      </p:sp>
    </p:spTree>
    <p:extLst>
      <p:ext uri="{BB962C8B-B14F-4D97-AF65-F5344CB8AC3E}">
        <p14:creationId xmlns:p14="http://schemas.microsoft.com/office/powerpoint/2010/main" val="4198750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C14CF-DF62-44C7-B22E-FFDC53953C33}"/>
              </a:ext>
            </a:extLst>
          </p:cNvPr>
          <p:cNvSpPr>
            <a:spLocks noGrp="1"/>
          </p:cNvSpPr>
          <p:nvPr>
            <p:ph type="title"/>
          </p:nvPr>
        </p:nvSpPr>
        <p:spPr>
          <a:xfrm>
            <a:off x="292099" y="431044"/>
            <a:ext cx="8514275" cy="593559"/>
          </a:xfrm>
        </p:spPr>
        <p:txBody>
          <a:bodyPr/>
          <a:lstStyle/>
          <a:p>
            <a:r>
              <a:rPr lang="zh-CN" altLang="en-US" dirty="0">
                <a:latin typeface="+mn-ea"/>
                <a:ea typeface="+mn-ea"/>
              </a:rPr>
              <a:t>基于科研文献研究学科交叉现状</a:t>
            </a:r>
            <a:endParaRPr lang="en-US" dirty="0">
              <a:latin typeface="+mn-ea"/>
              <a:ea typeface="+mn-ea"/>
            </a:endParaRPr>
          </a:p>
        </p:txBody>
      </p:sp>
      <p:pic>
        <p:nvPicPr>
          <p:cNvPr id="4" name="Picture 3">
            <a:extLst>
              <a:ext uri="{FF2B5EF4-FFF2-40B4-BE49-F238E27FC236}">
                <a16:creationId xmlns:a16="http://schemas.microsoft.com/office/drawing/2014/main" id="{62166795-0881-4E49-BF8C-BC9A6D1A61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03919"/>
            <a:ext cx="9144000" cy="5123037"/>
          </a:xfrm>
          <a:prstGeom prst="rect">
            <a:avLst/>
          </a:prstGeom>
        </p:spPr>
      </p:pic>
      <p:sp>
        <p:nvSpPr>
          <p:cNvPr id="6" name="Rectangle 5">
            <a:extLst>
              <a:ext uri="{FF2B5EF4-FFF2-40B4-BE49-F238E27FC236}">
                <a16:creationId xmlns:a16="http://schemas.microsoft.com/office/drawing/2014/main" id="{3AB53091-0C97-47C2-B69A-4DD133CC821E}"/>
              </a:ext>
            </a:extLst>
          </p:cNvPr>
          <p:cNvSpPr/>
          <p:nvPr/>
        </p:nvSpPr>
        <p:spPr>
          <a:xfrm>
            <a:off x="6824870" y="4518294"/>
            <a:ext cx="2319130" cy="1988524"/>
          </a:xfrm>
          <a:prstGeom prst="rect">
            <a:avLst/>
          </a:prstGeom>
          <a:noFill/>
          <a:ln w="25400">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EC54179-2FA3-43FF-BA59-AC3B9321B115}"/>
              </a:ext>
            </a:extLst>
          </p:cNvPr>
          <p:cNvSpPr txBox="1"/>
          <p:nvPr/>
        </p:nvSpPr>
        <p:spPr>
          <a:xfrm>
            <a:off x="3949148" y="5124257"/>
            <a:ext cx="2743200" cy="662609"/>
          </a:xfrm>
          <a:prstGeom prst="rect">
            <a:avLst/>
          </a:prstGeom>
          <a:solidFill>
            <a:schemeClr val="accent1"/>
          </a:solidFill>
        </p:spPr>
        <p:txBody>
          <a:bodyPr wrap="square" rtlCol="0">
            <a:spAutoFit/>
          </a:bodyPr>
          <a:lstStyle/>
          <a:p>
            <a:r>
              <a:rPr lang="en-US" altLang="zh-CN" dirty="0">
                <a:solidFill>
                  <a:schemeClr val="bg1"/>
                </a:solidFill>
              </a:rPr>
              <a:t>SUBJAREA</a:t>
            </a:r>
            <a:r>
              <a:rPr lang="zh-CN" altLang="en-US" dirty="0">
                <a:solidFill>
                  <a:schemeClr val="bg1"/>
                </a:solidFill>
              </a:rPr>
              <a:t>用于检索</a:t>
            </a:r>
            <a:r>
              <a:rPr lang="en-US" altLang="zh-CN" dirty="0">
                <a:solidFill>
                  <a:schemeClr val="bg1"/>
                </a:solidFill>
              </a:rPr>
              <a:t>Scopus</a:t>
            </a:r>
            <a:r>
              <a:rPr lang="zh-CN" altLang="en-US" dirty="0">
                <a:solidFill>
                  <a:schemeClr val="bg1"/>
                </a:solidFill>
              </a:rPr>
              <a:t>一级学科</a:t>
            </a:r>
            <a:endParaRPr lang="en-US" dirty="0">
              <a:solidFill>
                <a:schemeClr val="bg1"/>
              </a:solidFill>
            </a:endParaRPr>
          </a:p>
        </p:txBody>
      </p:sp>
    </p:spTree>
    <p:extLst>
      <p:ext uri="{BB962C8B-B14F-4D97-AF65-F5344CB8AC3E}">
        <p14:creationId xmlns:p14="http://schemas.microsoft.com/office/powerpoint/2010/main" val="4286146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6A377-EBB0-4931-A3F8-06D81B140698}"/>
              </a:ext>
            </a:extLst>
          </p:cNvPr>
          <p:cNvSpPr>
            <a:spLocks noGrp="1"/>
          </p:cNvSpPr>
          <p:nvPr>
            <p:ph type="title"/>
          </p:nvPr>
        </p:nvSpPr>
        <p:spPr/>
        <p:txBody>
          <a:bodyPr/>
          <a:lstStyle/>
          <a:p>
            <a:r>
              <a:rPr lang="zh-CN" altLang="en-US" dirty="0">
                <a:latin typeface="+mn-ea"/>
                <a:ea typeface="+mn-ea"/>
              </a:rPr>
              <a:t>基于科研文献研究学科交叉现状</a:t>
            </a:r>
            <a:endParaRPr lang="en-US" dirty="0">
              <a:latin typeface="+mn-ea"/>
              <a:ea typeface="+mn-ea"/>
            </a:endParaRPr>
          </a:p>
        </p:txBody>
      </p:sp>
      <p:sp>
        <p:nvSpPr>
          <p:cNvPr id="4" name="Text Placeholder 2">
            <a:extLst>
              <a:ext uri="{FF2B5EF4-FFF2-40B4-BE49-F238E27FC236}">
                <a16:creationId xmlns:a16="http://schemas.microsoft.com/office/drawing/2014/main" id="{CCB6A6E2-97D1-4807-979C-D852391D35A4}"/>
              </a:ext>
            </a:extLst>
          </p:cNvPr>
          <p:cNvSpPr>
            <a:spLocks noGrp="1"/>
          </p:cNvSpPr>
          <p:nvPr>
            <p:ph type="body" sz="quarter" idx="12"/>
          </p:nvPr>
        </p:nvSpPr>
        <p:spPr/>
        <p:txBody>
          <a:bodyPr>
            <a:normAutofit/>
          </a:bodyPr>
          <a:lstStyle/>
          <a:p>
            <a:pPr marL="86868" indent="0">
              <a:buNone/>
            </a:pPr>
            <a:r>
              <a:rPr lang="en-US" altLang="zh-CN" dirty="0"/>
              <a:t> - </a:t>
            </a:r>
            <a:r>
              <a:rPr lang="zh-CN" altLang="en-US" dirty="0"/>
              <a:t>人工智能数据集的确定 </a:t>
            </a:r>
            <a:endParaRPr lang="en-US" altLang="zh-CN" dirty="0"/>
          </a:p>
          <a:p>
            <a:pPr marL="86868" indent="0">
              <a:buNone/>
            </a:pPr>
            <a:endParaRPr lang="en-US" altLang="zh-CN" dirty="0"/>
          </a:p>
          <a:p>
            <a:pPr marL="86868" indent="0">
              <a:buNone/>
            </a:pPr>
            <a:r>
              <a:rPr lang="zh-CN" altLang="en-US" dirty="0"/>
              <a:t>概念界定</a:t>
            </a:r>
            <a:r>
              <a:rPr lang="en-US" altLang="zh-CN" dirty="0"/>
              <a:t>: </a:t>
            </a:r>
          </a:p>
          <a:p>
            <a:pPr marL="86868" indent="0">
              <a:buNone/>
            </a:pPr>
            <a:r>
              <a:rPr lang="zh-CN" altLang="en-US" dirty="0"/>
              <a:t>自然科学、社会科学、生命科学的交叉，涉及到数学、心理学、神经生理学、信息论、计算机科学、哲学和认知科学、不定性论以及控制论等多个不同领域，。</a:t>
            </a:r>
            <a:endParaRPr lang="en-US" altLang="zh-CN" dirty="0"/>
          </a:p>
          <a:p>
            <a:pPr marL="86868" indent="0">
              <a:buNone/>
            </a:pPr>
            <a:endParaRPr lang="en-US" dirty="0"/>
          </a:p>
          <a:p>
            <a:pPr marL="86868" indent="0">
              <a:buNone/>
            </a:pPr>
            <a:r>
              <a:rPr lang="zh-CN" altLang="en-US" dirty="0">
                <a:latin typeface="+mn-ea"/>
                <a:ea typeface="+mn-ea"/>
              </a:rPr>
              <a:t>数据集的确定（</a:t>
            </a:r>
            <a:r>
              <a:rPr lang="zh-CN" altLang="en-US" dirty="0">
                <a:latin typeface="+mn-ea"/>
              </a:rPr>
              <a:t>基于自然科学、社会科学、生命科学领域</a:t>
            </a:r>
            <a:r>
              <a:rPr lang="zh-CN" altLang="en-US" dirty="0">
                <a:latin typeface="+mn-ea"/>
                <a:ea typeface="+mn-ea"/>
              </a:rPr>
              <a:t>）：</a:t>
            </a:r>
          </a:p>
          <a:p>
            <a:pPr marL="86868" indent="0">
              <a:buNone/>
            </a:pPr>
            <a:r>
              <a:rPr lang="en-US" dirty="0">
                <a:latin typeface="+mn-ea"/>
                <a:ea typeface="+mn-ea"/>
              </a:rPr>
              <a:t>SUBJAREA(</a:t>
            </a:r>
            <a:r>
              <a:rPr lang="en-US" dirty="0">
                <a:solidFill>
                  <a:schemeClr val="accent5">
                    <a:lumMod val="50000"/>
                  </a:schemeClr>
                </a:solidFill>
                <a:latin typeface="+mn-ea"/>
                <a:ea typeface="+mn-ea"/>
              </a:rPr>
              <a:t>ARTS OR DECI OR PSYC OR SOCI</a:t>
            </a:r>
            <a:r>
              <a:rPr lang="en-US" dirty="0">
                <a:latin typeface="+mn-ea"/>
                <a:ea typeface="+mn-ea"/>
              </a:rPr>
              <a:t>)</a:t>
            </a:r>
            <a:r>
              <a:rPr lang="zh-CN" altLang="en-US" dirty="0">
                <a:latin typeface="+mn-ea"/>
                <a:ea typeface="+mn-ea"/>
              </a:rPr>
              <a:t> 社会科学</a:t>
            </a:r>
            <a:endParaRPr lang="en-US" dirty="0">
              <a:latin typeface="+mn-ea"/>
              <a:ea typeface="+mn-ea"/>
            </a:endParaRPr>
          </a:p>
          <a:p>
            <a:pPr marL="86868" indent="0">
              <a:buNone/>
            </a:pPr>
            <a:r>
              <a:rPr lang="en-US" dirty="0">
                <a:latin typeface="+mn-ea"/>
                <a:ea typeface="+mn-ea"/>
              </a:rPr>
              <a:t>AND  </a:t>
            </a:r>
          </a:p>
          <a:p>
            <a:pPr marL="86868" indent="0">
              <a:buNone/>
            </a:pPr>
            <a:r>
              <a:rPr lang="en-US" dirty="0">
                <a:latin typeface="+mn-ea"/>
                <a:ea typeface="+mn-ea"/>
              </a:rPr>
              <a:t>SUBJAREA(</a:t>
            </a:r>
            <a:r>
              <a:rPr lang="en-US" dirty="0">
                <a:solidFill>
                  <a:schemeClr val="accent5">
                    <a:lumMod val="50000"/>
                  </a:schemeClr>
                </a:solidFill>
                <a:latin typeface="+mn-ea"/>
                <a:ea typeface="+mn-ea"/>
              </a:rPr>
              <a:t>COMP OR ENGI OR MATE OR MATH OR PHYS</a:t>
            </a:r>
            <a:r>
              <a:rPr lang="en-US" dirty="0">
                <a:latin typeface="+mn-ea"/>
                <a:ea typeface="+mn-ea"/>
              </a:rPr>
              <a:t>)  </a:t>
            </a:r>
            <a:r>
              <a:rPr lang="zh-CN" altLang="en-US" dirty="0">
                <a:latin typeface="+mn-ea"/>
                <a:ea typeface="+mn-ea"/>
              </a:rPr>
              <a:t>自然科学</a:t>
            </a:r>
            <a:endParaRPr lang="en-US" dirty="0">
              <a:latin typeface="+mn-ea"/>
              <a:ea typeface="+mn-ea"/>
            </a:endParaRPr>
          </a:p>
          <a:p>
            <a:pPr marL="86868" indent="0">
              <a:buNone/>
            </a:pPr>
            <a:r>
              <a:rPr lang="en-US" dirty="0">
                <a:latin typeface="+mn-ea"/>
              </a:rPr>
              <a:t>AND  </a:t>
            </a:r>
          </a:p>
          <a:p>
            <a:pPr marL="86868" indent="0">
              <a:buNone/>
            </a:pPr>
            <a:r>
              <a:rPr lang="en-US" dirty="0">
                <a:latin typeface="+mn-ea"/>
                <a:ea typeface="+mn-ea"/>
              </a:rPr>
              <a:t>SUBJAREA(</a:t>
            </a:r>
            <a:r>
              <a:rPr lang="en-US" dirty="0">
                <a:solidFill>
                  <a:schemeClr val="accent5">
                    <a:lumMod val="50000"/>
                  </a:schemeClr>
                </a:solidFill>
                <a:latin typeface="+mn-ea"/>
                <a:ea typeface="+mn-ea"/>
              </a:rPr>
              <a:t>NEUR</a:t>
            </a:r>
            <a:r>
              <a:rPr lang="en-US" dirty="0">
                <a:latin typeface="+mn-ea"/>
                <a:ea typeface="+mn-ea"/>
              </a:rPr>
              <a:t>) </a:t>
            </a:r>
            <a:r>
              <a:rPr lang="zh-CN" altLang="en-US" dirty="0">
                <a:latin typeface="+mn-ea"/>
              </a:rPr>
              <a:t>生命科学</a:t>
            </a:r>
            <a:endParaRPr lang="en-US" dirty="0">
              <a:latin typeface="+mn-ea"/>
              <a:ea typeface="+mn-ea"/>
            </a:endParaRPr>
          </a:p>
        </p:txBody>
      </p:sp>
    </p:spTree>
    <p:extLst>
      <p:ext uri="{BB962C8B-B14F-4D97-AF65-F5344CB8AC3E}">
        <p14:creationId xmlns:p14="http://schemas.microsoft.com/office/powerpoint/2010/main" val="12993601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5656" y="988361"/>
            <a:ext cx="5832648" cy="4275673"/>
          </a:xfrm>
          <a:prstGeom prst="rect">
            <a:avLst/>
          </a:prstGeom>
        </p:spPr>
      </p:pic>
      <p:sp>
        <p:nvSpPr>
          <p:cNvPr id="3" name="Title 2"/>
          <p:cNvSpPr>
            <a:spLocks noGrp="1"/>
          </p:cNvSpPr>
          <p:nvPr>
            <p:ph type="title"/>
          </p:nvPr>
        </p:nvSpPr>
        <p:spPr>
          <a:xfrm>
            <a:off x="425885" y="459177"/>
            <a:ext cx="8257007" cy="593559"/>
          </a:xfrm>
        </p:spPr>
        <p:txBody>
          <a:bodyPr>
            <a:normAutofit/>
          </a:bodyPr>
          <a:lstStyle/>
          <a:p>
            <a:r>
              <a:rPr lang="en-US" altLang="zh-CN" dirty="0">
                <a:latin typeface="+mn-ea"/>
                <a:ea typeface="+mn-ea"/>
              </a:rPr>
              <a:t>Scopus</a:t>
            </a:r>
            <a:r>
              <a:rPr lang="zh-CN" altLang="en-US" dirty="0">
                <a:latin typeface="+mn-ea"/>
                <a:ea typeface="+mn-ea"/>
              </a:rPr>
              <a:t>内容遴选与评审委员会</a:t>
            </a:r>
            <a:r>
              <a:rPr lang="en-GB" dirty="0">
                <a:latin typeface="+mn-ea"/>
                <a:ea typeface="+mn-ea"/>
                <a:cs typeface="Arial" panose="020B0604020202020204" pitchFamily="34" charset="0"/>
              </a:rPr>
              <a:t>(CSAB)</a:t>
            </a:r>
            <a:endParaRPr lang="en-US" dirty="0">
              <a:latin typeface="+mn-ea"/>
              <a:ea typeface="+mn-ea"/>
            </a:endParaRPr>
          </a:p>
        </p:txBody>
      </p:sp>
      <p:sp>
        <p:nvSpPr>
          <p:cNvPr id="2" name="Rectangle 1"/>
          <p:cNvSpPr/>
          <p:nvPr/>
        </p:nvSpPr>
        <p:spPr>
          <a:xfrm>
            <a:off x="0" y="5171708"/>
            <a:ext cx="9143999" cy="1354217"/>
          </a:xfrm>
          <a:prstGeom prst="rect">
            <a:avLst/>
          </a:prstGeom>
          <a:solidFill>
            <a:schemeClr val="accent4"/>
          </a:solidFill>
          <a:ln w="0">
            <a:solidFill>
              <a:schemeClr val="accent4"/>
            </a:solidFill>
          </a:ln>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ja-JP" sz="1600" b="1" i="0" u="none" strike="noStrike" kern="1200" cap="none" spc="0" normalizeH="0" baseline="0" noProof="0" dirty="0">
                <a:ln>
                  <a:noFill/>
                </a:ln>
                <a:solidFill>
                  <a:prstClr val="white"/>
                </a:solidFill>
                <a:effectLst/>
                <a:uLnTx/>
                <a:uFillTx/>
                <a:latin typeface="Calibri" pitchFamily="34" charset="0"/>
                <a:ea typeface="微软雅黑 Light"/>
                <a:cs typeface="+mn-cs"/>
              </a:rPr>
              <a:t>CSAB</a:t>
            </a:r>
            <a:r>
              <a:rPr kumimoji="0" lang="en-GB" altLang="ja-JP" sz="1600" b="0" i="0" u="none" strike="noStrike" kern="1200" cap="none" spc="0" normalizeH="0" baseline="0" noProof="0" dirty="0">
                <a:ln>
                  <a:noFill/>
                </a:ln>
                <a:solidFill>
                  <a:prstClr val="white"/>
                </a:solidFill>
                <a:effectLst/>
                <a:uLnTx/>
                <a:uFillTx/>
                <a:latin typeface="Calibri" pitchFamily="34" charset="0"/>
                <a:ea typeface="微软雅黑 Light"/>
                <a:cs typeface="+mn-cs"/>
              </a:rPr>
              <a:t> </a:t>
            </a:r>
            <a:r>
              <a:rPr kumimoji="0" lang="zh-CN" altLang="en-US" sz="1600" b="0" i="0" u="none" strike="noStrike" kern="1200" cap="none" spc="0" normalizeH="0" baseline="0" noProof="0" dirty="0">
                <a:ln>
                  <a:noFill/>
                </a:ln>
                <a:solidFill>
                  <a:prstClr val="white"/>
                </a:solidFill>
                <a:effectLst/>
                <a:uLnTx/>
                <a:uFillTx/>
                <a:latin typeface="Calibri" pitchFamily="34" charset="0"/>
                <a:ea typeface="微软雅黑 Light"/>
                <a:cs typeface="+mn-cs"/>
              </a:rPr>
              <a:t>是一个国际团队。</a:t>
            </a:r>
            <a:endParaRPr kumimoji="0" lang="en-US" altLang="zh-CN" sz="1600" b="0" i="0" u="none" strike="noStrike" kern="1200" cap="none" spc="0" normalizeH="0" baseline="0" noProof="0" dirty="0">
              <a:ln>
                <a:noFill/>
              </a:ln>
              <a:solidFill>
                <a:prstClr val="white"/>
              </a:solidFill>
              <a:effectLst/>
              <a:uLnTx/>
              <a:uFillTx/>
              <a:latin typeface="Calibri" pitchFamily="34" charset="0"/>
              <a:ea typeface="微软雅黑 Light"/>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1600" b="0" i="0" u="none" strike="noStrike" kern="1200" cap="none" spc="0" normalizeH="0" baseline="0" noProof="0" dirty="0">
                <a:ln>
                  <a:noFill/>
                </a:ln>
                <a:solidFill>
                  <a:prstClr val="white"/>
                </a:solidFill>
                <a:effectLst/>
                <a:uLnTx/>
                <a:uFillTx/>
                <a:latin typeface="Calibri" pitchFamily="34" charset="0"/>
                <a:ea typeface="微软雅黑 Light"/>
                <a:cs typeface="+mn-cs"/>
              </a:rPr>
              <a:t>委员会成员由在特定学科领域具有丰富经验的科学家、</a:t>
            </a:r>
            <a:endParaRPr kumimoji="0" lang="en-US" altLang="zh-CN" sz="1600" b="0" i="0" u="none" strike="noStrike" kern="1200" cap="none" spc="0" normalizeH="0" baseline="0" noProof="0" dirty="0">
              <a:ln>
                <a:noFill/>
              </a:ln>
              <a:solidFill>
                <a:prstClr val="white"/>
              </a:solidFill>
              <a:effectLst/>
              <a:uLnTx/>
              <a:uFillTx/>
              <a:latin typeface="Calibri" pitchFamily="34" charset="0"/>
              <a:ea typeface="微软雅黑 Light"/>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white"/>
                </a:solidFill>
                <a:effectLst/>
                <a:uLnTx/>
                <a:uFillTx/>
                <a:latin typeface="Calibri" pitchFamily="34" charset="0"/>
                <a:ea typeface="微软雅黑 Light"/>
                <a:cs typeface="+mn-cs"/>
              </a:rPr>
              <a:t>      </a:t>
            </a:r>
            <a:r>
              <a:rPr kumimoji="0" lang="zh-CN" altLang="en-US" sz="1600" b="0" i="0" u="none" strike="noStrike" kern="1200" cap="none" spc="0" normalizeH="0" baseline="0" noProof="0" dirty="0">
                <a:ln>
                  <a:noFill/>
                </a:ln>
                <a:solidFill>
                  <a:prstClr val="white"/>
                </a:solidFill>
                <a:effectLst/>
                <a:uLnTx/>
                <a:uFillTx/>
                <a:latin typeface="Calibri" pitchFamily="34" charset="0"/>
                <a:ea typeface="微软雅黑 Light"/>
                <a:cs typeface="+mn-cs"/>
              </a:rPr>
              <a:t>研究人员和图书馆员所组成，其中许多人都具有期刊编辑经验。</a:t>
            </a:r>
            <a:endParaRPr kumimoji="0" lang="en-US" altLang="zh-CN" sz="1600" b="0" i="0" u="none" strike="noStrike" kern="1200" cap="none" spc="0" normalizeH="0" baseline="0" noProof="0" dirty="0">
              <a:ln>
                <a:noFill/>
              </a:ln>
              <a:solidFill>
                <a:prstClr val="white"/>
              </a:solidFill>
              <a:effectLst/>
              <a:uLnTx/>
              <a:uFillTx/>
              <a:latin typeface="Calibri" pitchFamily="34" charset="0"/>
              <a:ea typeface="微软雅黑 Light"/>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1600" b="0" i="0" u="none" strike="noStrike" kern="1200" cap="none" spc="0" normalizeH="0" baseline="0" noProof="0" dirty="0">
                <a:ln>
                  <a:noFill/>
                </a:ln>
                <a:solidFill>
                  <a:prstClr val="white"/>
                </a:solidFill>
                <a:effectLst/>
                <a:uLnTx/>
                <a:uFillTx/>
                <a:latin typeface="Calibri" pitchFamily="34" charset="0"/>
                <a:ea typeface="微软雅黑 Light"/>
                <a:cs typeface="+mn-cs"/>
              </a:rPr>
              <a:t>审核所有建议纳入</a:t>
            </a:r>
            <a:r>
              <a:rPr kumimoji="0" lang="en-US" altLang="zh-CN" sz="1600" b="0" i="0" u="none" strike="noStrike" kern="1200" cap="none" spc="0" normalizeH="0" baseline="0" noProof="0" dirty="0">
                <a:ln>
                  <a:noFill/>
                </a:ln>
                <a:solidFill>
                  <a:prstClr val="white"/>
                </a:solidFill>
                <a:effectLst/>
                <a:uLnTx/>
                <a:uFillTx/>
                <a:latin typeface="Calibri" pitchFamily="34" charset="0"/>
                <a:ea typeface="微软雅黑 Light"/>
                <a:cs typeface="+mn-cs"/>
              </a:rPr>
              <a:t>Scopus</a:t>
            </a:r>
            <a:r>
              <a:rPr kumimoji="0" lang="zh-CN" altLang="en-US" sz="1600" b="0" i="0" u="none" strike="noStrike" kern="1200" cap="none" spc="0" normalizeH="0" baseline="0" noProof="0" dirty="0">
                <a:ln>
                  <a:noFill/>
                </a:ln>
                <a:solidFill>
                  <a:prstClr val="white"/>
                </a:solidFill>
                <a:effectLst/>
                <a:uLnTx/>
                <a:uFillTx/>
                <a:latin typeface="Calibri" pitchFamily="34" charset="0"/>
                <a:ea typeface="微软雅黑 Light"/>
                <a:cs typeface="+mn-cs"/>
              </a:rPr>
              <a:t>的期刊及已有期刊。</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altLang="ja-JP" sz="1800" b="0" i="0" u="none" strike="noStrike" kern="1200" cap="none" spc="0" normalizeH="0" baseline="0" noProof="0" dirty="0">
              <a:ln>
                <a:noFill/>
              </a:ln>
              <a:solidFill>
                <a:srgbClr val="383838"/>
              </a:solidFill>
              <a:effectLst/>
              <a:uLnTx/>
              <a:uFillTx/>
              <a:latin typeface="微软雅黑 Light"/>
              <a:ea typeface="微软雅黑 Light"/>
              <a:cs typeface="+mn-cs"/>
            </a:endParaRPr>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80627" y="5134899"/>
            <a:ext cx="2575433" cy="1427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3271495"/>
      </p:ext>
    </p:extLst>
  </p:cSld>
  <p:clrMapOvr>
    <a:masterClrMapping/>
  </p:clrMapOvr>
  <p:transition>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6ED3C-8439-4B4B-B2CB-74E9E8D6502B}"/>
              </a:ext>
            </a:extLst>
          </p:cNvPr>
          <p:cNvSpPr>
            <a:spLocks noGrp="1"/>
          </p:cNvSpPr>
          <p:nvPr>
            <p:ph type="title"/>
          </p:nvPr>
        </p:nvSpPr>
        <p:spPr/>
        <p:txBody>
          <a:bodyPr/>
          <a:lstStyle/>
          <a:p>
            <a:r>
              <a:rPr lang="zh-CN" altLang="en-US" dirty="0">
                <a:latin typeface="+mn-ea"/>
                <a:ea typeface="+mn-ea"/>
              </a:rPr>
              <a:t>基于科研文献研究学科交叉现状</a:t>
            </a:r>
            <a:endParaRPr lang="en-US" dirty="0">
              <a:latin typeface="+mn-ea"/>
              <a:ea typeface="+mn-ea"/>
            </a:endParaRPr>
          </a:p>
        </p:txBody>
      </p:sp>
      <p:sp>
        <p:nvSpPr>
          <p:cNvPr id="3" name="Text Placeholder 2">
            <a:extLst>
              <a:ext uri="{FF2B5EF4-FFF2-40B4-BE49-F238E27FC236}">
                <a16:creationId xmlns:a16="http://schemas.microsoft.com/office/drawing/2014/main" id="{A353606A-173C-4652-957D-E9E0991167E1}"/>
              </a:ext>
            </a:extLst>
          </p:cNvPr>
          <p:cNvSpPr>
            <a:spLocks noGrp="1"/>
          </p:cNvSpPr>
          <p:nvPr>
            <p:ph type="body" sz="quarter" idx="12"/>
          </p:nvPr>
        </p:nvSpPr>
        <p:spPr>
          <a:xfrm>
            <a:off x="314862" y="1906525"/>
            <a:ext cx="8514275" cy="4729942"/>
          </a:xfrm>
        </p:spPr>
        <p:txBody>
          <a:bodyPr/>
          <a:lstStyle/>
          <a:p>
            <a:pPr marL="86868" indent="0">
              <a:buNone/>
            </a:pPr>
            <a:r>
              <a:rPr lang="en-US" altLang="zh-CN" dirty="0">
                <a:latin typeface="+mn-ea"/>
                <a:ea typeface="+mn-ea"/>
              </a:rPr>
              <a:t>- </a:t>
            </a:r>
            <a:r>
              <a:rPr lang="zh-CN" altLang="en-US" dirty="0">
                <a:latin typeface="+mn-ea"/>
                <a:ea typeface="+mn-ea"/>
              </a:rPr>
              <a:t>检索二级学科。如：分子生物学 （</a:t>
            </a:r>
            <a:r>
              <a:rPr lang="en-US" altLang="zh-CN" dirty="0">
                <a:latin typeface="+mn-ea"/>
              </a:rPr>
              <a:t>1312	Molecular Biology</a:t>
            </a:r>
            <a:r>
              <a:rPr lang="zh-CN" altLang="en-US" dirty="0">
                <a:latin typeface="+mn-ea"/>
                <a:ea typeface="+mn-ea"/>
              </a:rPr>
              <a:t>）</a:t>
            </a:r>
            <a:endParaRPr lang="en-US" dirty="0">
              <a:latin typeface="+mn-ea"/>
              <a:ea typeface="+mn-ea"/>
            </a:endParaRPr>
          </a:p>
          <a:p>
            <a:pPr marL="86868" indent="0">
              <a:buNone/>
            </a:pPr>
            <a:endParaRPr lang="en-US" altLang="zh-CN" dirty="0">
              <a:latin typeface="+mn-ea"/>
              <a:ea typeface="+mn-ea"/>
            </a:endParaRPr>
          </a:p>
          <a:p>
            <a:pPr marL="86868" indent="0">
              <a:buNone/>
            </a:pPr>
            <a:endParaRPr lang="en-US" altLang="zh-CN" dirty="0">
              <a:latin typeface="+mn-ea"/>
              <a:ea typeface="+mn-ea"/>
            </a:endParaRPr>
          </a:p>
          <a:p>
            <a:pPr marL="86868" indent="0">
              <a:buNone/>
            </a:pPr>
            <a:r>
              <a:rPr lang="zh-CN" altLang="en-US" dirty="0">
                <a:latin typeface="+mn-ea"/>
                <a:ea typeface="+mn-ea"/>
              </a:rPr>
              <a:t>使用字段代码</a:t>
            </a:r>
            <a:r>
              <a:rPr lang="en-US" altLang="zh-CN" dirty="0">
                <a:latin typeface="+mn-ea"/>
              </a:rPr>
              <a:t>SUBJMAIN</a:t>
            </a:r>
            <a:r>
              <a:rPr lang="zh-CN" altLang="en-US" dirty="0">
                <a:latin typeface="+mn-ea"/>
              </a:rPr>
              <a:t>（二级学科</a:t>
            </a:r>
            <a:r>
              <a:rPr lang="en-US" altLang="zh-CN" dirty="0">
                <a:latin typeface="+mn-ea"/>
              </a:rPr>
              <a:t>4</a:t>
            </a:r>
            <a:r>
              <a:rPr lang="zh-CN" altLang="en-US" dirty="0">
                <a:latin typeface="+mn-ea"/>
              </a:rPr>
              <a:t>位代码）</a:t>
            </a:r>
            <a:r>
              <a:rPr lang="zh-CN" altLang="en-US" dirty="0">
                <a:latin typeface="+mn-ea"/>
                <a:ea typeface="+mn-ea"/>
              </a:rPr>
              <a:t> </a:t>
            </a:r>
            <a:r>
              <a:rPr lang="en-US" altLang="zh-CN" dirty="0">
                <a:latin typeface="+mn-ea"/>
                <a:ea typeface="+mn-ea"/>
              </a:rPr>
              <a:t>SUBJMAIN</a:t>
            </a:r>
            <a:r>
              <a:rPr lang="zh-CN" altLang="en-US" dirty="0">
                <a:latin typeface="+mn-ea"/>
                <a:ea typeface="+mn-ea"/>
              </a:rPr>
              <a:t>（</a:t>
            </a:r>
            <a:r>
              <a:rPr lang="en-US" altLang="zh-CN" dirty="0">
                <a:latin typeface="+mn-ea"/>
                <a:ea typeface="+mn-ea"/>
              </a:rPr>
              <a:t>1312</a:t>
            </a:r>
            <a:r>
              <a:rPr lang="zh-CN" altLang="en-US" dirty="0">
                <a:latin typeface="+mn-ea"/>
                <a:ea typeface="+mn-ea"/>
              </a:rPr>
              <a:t>）</a:t>
            </a:r>
            <a:endParaRPr lang="en-US" altLang="zh-CN" dirty="0">
              <a:latin typeface="+mn-ea"/>
              <a:ea typeface="+mn-ea"/>
            </a:endParaRPr>
          </a:p>
          <a:p>
            <a:pPr marL="86868" indent="0">
              <a:buNone/>
            </a:pPr>
            <a:endParaRPr lang="en-US" dirty="0"/>
          </a:p>
          <a:p>
            <a:pPr marL="86868" indent="0">
              <a:buNone/>
            </a:pPr>
            <a:endParaRPr lang="en-US" dirty="0"/>
          </a:p>
          <a:p>
            <a:pPr marL="86868" indent="0">
              <a:buNone/>
            </a:pPr>
            <a:r>
              <a:rPr lang="en-US" dirty="0"/>
              <a:t>   </a:t>
            </a:r>
          </a:p>
        </p:txBody>
      </p:sp>
    </p:spTree>
    <p:extLst>
      <p:ext uri="{BB962C8B-B14F-4D97-AF65-F5344CB8AC3E}">
        <p14:creationId xmlns:p14="http://schemas.microsoft.com/office/powerpoint/2010/main" val="3789396302"/>
      </p:ext>
    </p:extLst>
  </p:cSld>
  <p:clrMapOvr>
    <a:masterClrMapping/>
  </p:clrMapOvr>
  <p:transition>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03BA8F-F283-465B-BCA5-6DFBB33F841A}"/>
              </a:ext>
            </a:extLst>
          </p:cNvPr>
          <p:cNvSpPr>
            <a:spLocks noGrp="1"/>
          </p:cNvSpPr>
          <p:nvPr>
            <p:ph type="body" sz="quarter" idx="13"/>
          </p:nvPr>
        </p:nvSpPr>
        <p:spPr/>
        <p:txBody>
          <a:bodyPr/>
          <a:lstStyle/>
          <a:p>
            <a:r>
              <a:rPr lang="zh-CN" altLang="en-US" dirty="0">
                <a:latin typeface="+mj-ea"/>
                <a:ea typeface="+mj-ea"/>
              </a:rPr>
              <a:t>小结</a:t>
            </a:r>
            <a:endParaRPr lang="en-US" dirty="0">
              <a:latin typeface="+mj-ea"/>
              <a:ea typeface="+mj-ea"/>
            </a:endParaRPr>
          </a:p>
        </p:txBody>
      </p:sp>
    </p:spTree>
    <p:extLst>
      <p:ext uri="{BB962C8B-B14F-4D97-AF65-F5344CB8AC3E}">
        <p14:creationId xmlns:p14="http://schemas.microsoft.com/office/powerpoint/2010/main" val="3995185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353606A-173C-4652-957D-E9E0991167E1}"/>
              </a:ext>
            </a:extLst>
          </p:cNvPr>
          <p:cNvSpPr>
            <a:spLocks noGrp="1"/>
          </p:cNvSpPr>
          <p:nvPr>
            <p:ph type="body" sz="quarter" idx="12"/>
          </p:nvPr>
        </p:nvSpPr>
        <p:spPr/>
        <p:txBody>
          <a:bodyPr>
            <a:normAutofit/>
          </a:bodyPr>
          <a:lstStyle/>
          <a:p>
            <a:endParaRPr lang="en-US" altLang="zh-CN" dirty="0">
              <a:latin typeface="+mn-ea"/>
              <a:ea typeface="+mn-ea"/>
            </a:endParaRPr>
          </a:p>
          <a:p>
            <a:r>
              <a:rPr lang="en-US" altLang="zh-CN" dirty="0">
                <a:latin typeface="+mn-ea"/>
                <a:ea typeface="+mn-ea"/>
              </a:rPr>
              <a:t>Scopus</a:t>
            </a:r>
            <a:r>
              <a:rPr lang="zh-CN" altLang="en-US" dirty="0">
                <a:latin typeface="+mn-ea"/>
                <a:ea typeface="+mn-ea"/>
              </a:rPr>
              <a:t>是全球最大的同行评议科研文章摘要和引文数据库，目前包含了约</a:t>
            </a:r>
            <a:r>
              <a:rPr lang="en-US" altLang="zh-CN" dirty="0">
                <a:latin typeface="+mn-ea"/>
                <a:ea typeface="+mn-ea"/>
              </a:rPr>
              <a:t>7000</a:t>
            </a:r>
            <a:r>
              <a:rPr lang="zh-CN" altLang="en-US" dirty="0">
                <a:latin typeface="+mn-ea"/>
                <a:ea typeface="+mn-ea"/>
              </a:rPr>
              <a:t>万条记录、</a:t>
            </a:r>
            <a:r>
              <a:rPr lang="en-US" altLang="zh-CN" dirty="0">
                <a:latin typeface="+mn-ea"/>
                <a:ea typeface="+mn-ea"/>
              </a:rPr>
              <a:t>70000</a:t>
            </a:r>
            <a:r>
              <a:rPr lang="zh-CN" altLang="en-US" dirty="0">
                <a:latin typeface="+mn-ea"/>
                <a:ea typeface="+mn-ea"/>
              </a:rPr>
              <a:t>家机构档案、</a:t>
            </a:r>
            <a:r>
              <a:rPr lang="en-US" altLang="zh-CN" dirty="0">
                <a:latin typeface="+mn-ea"/>
                <a:ea typeface="+mn-ea"/>
              </a:rPr>
              <a:t>1600</a:t>
            </a:r>
            <a:r>
              <a:rPr lang="zh-CN" altLang="en-US" dirty="0">
                <a:latin typeface="+mn-ea"/>
                <a:ea typeface="+mn-ea"/>
              </a:rPr>
              <a:t>万作者档案。</a:t>
            </a:r>
            <a:endParaRPr lang="en-US" altLang="zh-CN" dirty="0">
              <a:latin typeface="+mn-ea"/>
              <a:ea typeface="+mn-ea"/>
            </a:endParaRPr>
          </a:p>
          <a:p>
            <a:endParaRPr lang="en-US" altLang="zh-CN" dirty="0">
              <a:latin typeface="+mn-ea"/>
              <a:ea typeface="+mn-ea"/>
            </a:endParaRPr>
          </a:p>
          <a:p>
            <a:r>
              <a:rPr lang="en-US" altLang="zh-CN" dirty="0">
                <a:latin typeface="+mn-ea"/>
                <a:ea typeface="+mn-ea"/>
              </a:rPr>
              <a:t>Scopus</a:t>
            </a:r>
            <a:r>
              <a:rPr lang="zh-CN" altLang="en-US" dirty="0">
                <a:latin typeface="+mn-ea"/>
                <a:ea typeface="+mn-ea"/>
              </a:rPr>
              <a:t>学科分为</a:t>
            </a:r>
            <a:r>
              <a:rPr lang="en-US" altLang="zh-CN" dirty="0">
                <a:latin typeface="+mn-ea"/>
                <a:ea typeface="+mn-ea"/>
              </a:rPr>
              <a:t>4</a:t>
            </a:r>
            <a:r>
              <a:rPr lang="zh-CN" altLang="en-US" dirty="0">
                <a:latin typeface="+mn-ea"/>
                <a:ea typeface="+mn-ea"/>
              </a:rPr>
              <a:t>大领域、</a:t>
            </a:r>
            <a:r>
              <a:rPr lang="en-US" altLang="zh-CN" dirty="0">
                <a:latin typeface="+mn-ea"/>
                <a:ea typeface="+mn-ea"/>
              </a:rPr>
              <a:t>27</a:t>
            </a:r>
            <a:r>
              <a:rPr lang="zh-CN" altLang="en-US" dirty="0">
                <a:latin typeface="+mn-ea"/>
                <a:ea typeface="+mn-ea"/>
              </a:rPr>
              <a:t>个一级学科、</a:t>
            </a:r>
            <a:r>
              <a:rPr lang="en-US" altLang="zh-CN" dirty="0">
                <a:latin typeface="+mn-ea"/>
                <a:ea typeface="+mn-ea"/>
              </a:rPr>
              <a:t>334</a:t>
            </a:r>
            <a:r>
              <a:rPr lang="zh-CN" altLang="en-US" dirty="0">
                <a:latin typeface="+mn-ea"/>
                <a:ea typeface="+mn-ea"/>
              </a:rPr>
              <a:t>个二级学科。</a:t>
            </a:r>
            <a:endParaRPr lang="en-US" altLang="zh-CN" dirty="0">
              <a:latin typeface="+mn-ea"/>
              <a:ea typeface="+mn-ea"/>
            </a:endParaRPr>
          </a:p>
          <a:p>
            <a:endParaRPr lang="en-US" altLang="zh-CN" dirty="0">
              <a:latin typeface="+mn-ea"/>
              <a:ea typeface="+mn-ea"/>
            </a:endParaRPr>
          </a:p>
          <a:p>
            <a:r>
              <a:rPr lang="en-US" altLang="zh-CN" dirty="0">
                <a:latin typeface="+mn-ea"/>
                <a:ea typeface="+mn-ea"/>
              </a:rPr>
              <a:t>Scopus</a:t>
            </a:r>
            <a:r>
              <a:rPr lang="zh-CN" altLang="en-US" dirty="0">
                <a:latin typeface="+mn-ea"/>
                <a:ea typeface="+mn-ea"/>
              </a:rPr>
              <a:t>能够帮助整理科研发展脉络，实时掌握目前世界范围内最新的科研发展动态，分析研究成果并实现分析结果可视化。</a:t>
            </a:r>
          </a:p>
          <a:p>
            <a:endParaRPr lang="en-US" altLang="zh-CN" dirty="0">
              <a:latin typeface="+mn-ea"/>
              <a:ea typeface="+mn-ea"/>
            </a:endParaRPr>
          </a:p>
          <a:p>
            <a:r>
              <a:rPr lang="zh-CN" altLang="en-US" dirty="0">
                <a:latin typeface="+mn-ea"/>
                <a:ea typeface="+mn-ea"/>
              </a:rPr>
              <a:t>利用运算符和字段代码可以再</a:t>
            </a:r>
            <a:r>
              <a:rPr lang="en-US" altLang="zh-CN" dirty="0">
                <a:latin typeface="+mn-ea"/>
                <a:ea typeface="+mn-ea"/>
              </a:rPr>
              <a:t>Scopus</a:t>
            </a:r>
            <a:r>
              <a:rPr lang="zh-CN" altLang="en-US" dirty="0">
                <a:latin typeface="+mn-ea"/>
                <a:ea typeface="+mn-ea"/>
              </a:rPr>
              <a:t>中进行较复杂搜索。</a:t>
            </a:r>
            <a:endParaRPr lang="en-US" altLang="zh-CN" dirty="0">
              <a:latin typeface="+mn-ea"/>
              <a:ea typeface="+mn-ea"/>
            </a:endParaRPr>
          </a:p>
          <a:p>
            <a:endParaRPr lang="en-US" altLang="zh-CN" dirty="0">
              <a:latin typeface="+mn-ea"/>
              <a:ea typeface="+mn-ea"/>
            </a:endParaRPr>
          </a:p>
          <a:p>
            <a:endParaRPr lang="en-US" altLang="zh-CN" dirty="0">
              <a:latin typeface="+mn-ea"/>
              <a:ea typeface="+mn-ea"/>
            </a:endParaRPr>
          </a:p>
          <a:p>
            <a:endParaRPr lang="en-US" altLang="zh-CN" dirty="0">
              <a:latin typeface="+mn-ea"/>
              <a:ea typeface="+mn-ea"/>
            </a:endParaRPr>
          </a:p>
          <a:p>
            <a:endParaRPr lang="en-US" altLang="zh-CN" dirty="0">
              <a:latin typeface="+mn-ea"/>
              <a:ea typeface="+mn-ea"/>
            </a:endParaRPr>
          </a:p>
          <a:p>
            <a:endParaRPr lang="en-US" altLang="zh-CN" dirty="0">
              <a:latin typeface="+mn-ea"/>
              <a:ea typeface="+mn-ea"/>
            </a:endParaRPr>
          </a:p>
          <a:p>
            <a:endParaRPr lang="zh-CN" altLang="en-US" dirty="0">
              <a:latin typeface="+mn-ea"/>
              <a:ea typeface="+mn-ea"/>
            </a:endParaRPr>
          </a:p>
          <a:p>
            <a:endParaRPr lang="en-US" altLang="zh-CN" dirty="0">
              <a:latin typeface="+mn-ea"/>
              <a:ea typeface="+mn-ea"/>
            </a:endParaRPr>
          </a:p>
          <a:p>
            <a:endParaRPr lang="en-US" altLang="zh-CN" dirty="0">
              <a:latin typeface="+mn-ea"/>
              <a:ea typeface="+mn-ea"/>
            </a:endParaRPr>
          </a:p>
          <a:p>
            <a:endParaRPr lang="en-US" altLang="zh-CN" dirty="0">
              <a:latin typeface="+mn-ea"/>
              <a:ea typeface="+mn-ea"/>
            </a:endParaRPr>
          </a:p>
          <a:p>
            <a:endParaRPr lang="en-US" dirty="0">
              <a:latin typeface="+mn-ea"/>
              <a:ea typeface="+mn-ea"/>
            </a:endParaRPr>
          </a:p>
        </p:txBody>
      </p:sp>
      <p:sp>
        <p:nvSpPr>
          <p:cNvPr id="5" name="Title 4">
            <a:extLst>
              <a:ext uri="{FF2B5EF4-FFF2-40B4-BE49-F238E27FC236}">
                <a16:creationId xmlns:a16="http://schemas.microsoft.com/office/drawing/2014/main" id="{DA8F9F74-0558-491B-A6DE-B417DB21304C}"/>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4123500225"/>
      </p:ext>
    </p:extLst>
  </p:cSld>
  <p:clrMapOvr>
    <a:masterClrMapping/>
  </p:clrMapOvr>
  <p:transition>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352C1-FB2D-4C5E-BB19-1BD21D7C475C}"/>
              </a:ext>
            </a:extLst>
          </p:cNvPr>
          <p:cNvSpPr>
            <a:spLocks noGrp="1"/>
          </p:cNvSpPr>
          <p:nvPr>
            <p:ph type="title"/>
          </p:nvPr>
        </p:nvSpPr>
        <p:spPr/>
        <p:txBody>
          <a:bodyPr/>
          <a:lstStyle/>
          <a:p>
            <a:r>
              <a:rPr lang="zh-CN" altLang="en-US" dirty="0">
                <a:latin typeface="+mn-ea"/>
                <a:ea typeface="+mn-ea"/>
              </a:rPr>
              <a:t>利用运算符和字段代码可以再</a:t>
            </a:r>
            <a:r>
              <a:rPr lang="en-US" altLang="zh-CN" dirty="0">
                <a:latin typeface="+mn-ea"/>
                <a:ea typeface="+mn-ea"/>
              </a:rPr>
              <a:t>Scopus</a:t>
            </a:r>
            <a:r>
              <a:rPr lang="zh-CN" altLang="en-US" dirty="0">
                <a:latin typeface="+mn-ea"/>
                <a:ea typeface="+mn-ea"/>
              </a:rPr>
              <a:t>中进行较复杂搜索</a:t>
            </a:r>
            <a:endParaRPr lang="en-US" dirty="0">
              <a:latin typeface="+mn-ea"/>
              <a:ea typeface="+mn-ea"/>
            </a:endParaRPr>
          </a:p>
        </p:txBody>
      </p:sp>
      <p:sp>
        <p:nvSpPr>
          <p:cNvPr id="3" name="Text Placeholder 2">
            <a:extLst>
              <a:ext uri="{FF2B5EF4-FFF2-40B4-BE49-F238E27FC236}">
                <a16:creationId xmlns:a16="http://schemas.microsoft.com/office/drawing/2014/main" id="{EAA02788-336B-47F8-8038-AE01A83F91A4}"/>
              </a:ext>
            </a:extLst>
          </p:cNvPr>
          <p:cNvSpPr>
            <a:spLocks noGrp="1"/>
          </p:cNvSpPr>
          <p:nvPr>
            <p:ph type="body" sz="quarter" idx="12"/>
          </p:nvPr>
        </p:nvSpPr>
        <p:spPr>
          <a:xfrm>
            <a:off x="292099" y="1285100"/>
            <a:ext cx="8514275" cy="4729942"/>
          </a:xfrm>
        </p:spPr>
        <p:txBody>
          <a:bodyPr/>
          <a:lstStyle/>
          <a:p>
            <a:pPr>
              <a:lnSpc>
                <a:spcPct val="150000"/>
              </a:lnSpc>
              <a:buFont typeface="Wingdings" panose="05000000000000000000" pitchFamily="2" charset="2"/>
              <a:buChar char="ü"/>
            </a:pPr>
            <a:endParaRPr lang="en-US" altLang="zh-CN" dirty="0">
              <a:latin typeface="+mn-ea"/>
            </a:endParaRPr>
          </a:p>
          <a:p>
            <a:pPr>
              <a:lnSpc>
                <a:spcPct val="150000"/>
              </a:lnSpc>
              <a:buFont typeface="Wingdings" panose="05000000000000000000" pitchFamily="2" charset="2"/>
              <a:buChar char="ü"/>
            </a:pPr>
            <a:r>
              <a:rPr lang="zh-CN" altLang="en-US" dirty="0">
                <a:latin typeface="+mn-ea"/>
              </a:rPr>
              <a:t>检全检准学者发文</a:t>
            </a:r>
          </a:p>
          <a:p>
            <a:pPr>
              <a:lnSpc>
                <a:spcPct val="150000"/>
              </a:lnSpc>
              <a:buFont typeface="Wingdings" panose="05000000000000000000" pitchFamily="2" charset="2"/>
              <a:buChar char="ü"/>
            </a:pPr>
            <a:r>
              <a:rPr lang="zh-CN" altLang="en-US" dirty="0">
                <a:latin typeface="+mn-ea"/>
              </a:rPr>
              <a:t>检索某机构发文</a:t>
            </a:r>
          </a:p>
          <a:p>
            <a:pPr>
              <a:lnSpc>
                <a:spcPct val="150000"/>
              </a:lnSpc>
              <a:buFont typeface="Wingdings" panose="05000000000000000000" pitchFamily="2" charset="2"/>
              <a:buChar char="ü"/>
            </a:pPr>
            <a:r>
              <a:rPr lang="zh-CN" altLang="en-US" dirty="0">
                <a:latin typeface="+mn-ea"/>
              </a:rPr>
              <a:t>检索某下属学院或实验室数据</a:t>
            </a:r>
          </a:p>
          <a:p>
            <a:pPr>
              <a:lnSpc>
                <a:spcPct val="150000"/>
              </a:lnSpc>
              <a:buFont typeface="Wingdings" panose="05000000000000000000" pitchFamily="2" charset="2"/>
              <a:buChar char="ü"/>
            </a:pPr>
            <a:r>
              <a:rPr lang="zh-CN" altLang="en-US" dirty="0">
                <a:latin typeface="+mn-ea"/>
              </a:rPr>
              <a:t>利用</a:t>
            </a:r>
            <a:r>
              <a:rPr lang="en-US" altLang="zh-CN" dirty="0">
                <a:latin typeface="+mn-ea"/>
              </a:rPr>
              <a:t>Scopus</a:t>
            </a:r>
            <a:r>
              <a:rPr lang="zh-CN" altLang="en-US" dirty="0">
                <a:latin typeface="+mn-ea"/>
              </a:rPr>
              <a:t>分析馆藏资源利用率</a:t>
            </a:r>
          </a:p>
          <a:p>
            <a:pPr>
              <a:lnSpc>
                <a:spcPct val="150000"/>
              </a:lnSpc>
              <a:buFont typeface="Wingdings" panose="05000000000000000000" pitchFamily="2" charset="2"/>
              <a:buChar char="ü"/>
            </a:pPr>
            <a:r>
              <a:rPr lang="zh-CN" altLang="en-US" dirty="0">
                <a:latin typeface="+mn-ea"/>
              </a:rPr>
              <a:t>基于科研文献研究学科交叉现状</a:t>
            </a:r>
          </a:p>
          <a:p>
            <a:pPr>
              <a:buFont typeface="Wingdings" panose="05000000000000000000" pitchFamily="2" charset="2"/>
              <a:buChar char="ü"/>
            </a:pPr>
            <a:endParaRPr lang="en-US" dirty="0"/>
          </a:p>
        </p:txBody>
      </p:sp>
    </p:spTree>
    <p:extLst>
      <p:ext uri="{BB962C8B-B14F-4D97-AF65-F5344CB8AC3E}">
        <p14:creationId xmlns:p14="http://schemas.microsoft.com/office/powerpoint/2010/main" val="30657577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zh-CN" altLang="en-US" dirty="0"/>
              <a:t>谢谢！</a:t>
            </a:r>
            <a:endParaRPr lang="en-US" dirty="0"/>
          </a:p>
        </p:txBody>
      </p:sp>
      <p:sp>
        <p:nvSpPr>
          <p:cNvPr id="5" name="TextBox 4"/>
          <p:cNvSpPr txBox="1"/>
          <p:nvPr/>
        </p:nvSpPr>
        <p:spPr>
          <a:xfrm>
            <a:off x="436098" y="4529190"/>
            <a:ext cx="3709670" cy="1338828"/>
          </a:xfrm>
          <a:prstGeom prst="rect">
            <a:avLst/>
          </a:prstGeom>
          <a:noFill/>
        </p:spPr>
        <p:txBody>
          <a:bodyPr wrap="none" rtlCol="0">
            <a:spAutoFit/>
          </a:bodyPr>
          <a:lstStyle/>
          <a:p>
            <a:pPr>
              <a:lnSpc>
                <a:spcPct val="150000"/>
              </a:lnSpc>
            </a:pPr>
            <a:r>
              <a:rPr lang="zh-CN" altLang="en-US" dirty="0">
                <a:latin typeface="等线" panose="02010600030101010101" pitchFamily="2" charset="-122"/>
                <a:ea typeface="等线" panose="02010600030101010101" pitchFamily="2" charset="-122"/>
              </a:rPr>
              <a:t>杜婷婷 科研管理解决方案咨询顾问</a:t>
            </a:r>
          </a:p>
          <a:p>
            <a:pPr>
              <a:lnSpc>
                <a:spcPct val="150000"/>
              </a:lnSpc>
            </a:pPr>
            <a:r>
              <a:rPr lang="en-US" altLang="zh-CN" dirty="0">
                <a:latin typeface="等线" panose="02010600030101010101" pitchFamily="2" charset="-122"/>
                <a:ea typeface="等线" panose="02010600030101010101" pitchFamily="2" charset="-122"/>
                <a:hlinkClick r:id="rId2"/>
              </a:rPr>
              <a:t>t.du@elsevier.com</a:t>
            </a:r>
            <a:r>
              <a:rPr lang="en-US" altLang="zh-CN" dirty="0">
                <a:latin typeface="等线" panose="02010600030101010101" pitchFamily="2" charset="-122"/>
                <a:ea typeface="等线" panose="02010600030101010101" pitchFamily="2" charset="-122"/>
              </a:rPr>
              <a:t> </a:t>
            </a:r>
          </a:p>
          <a:p>
            <a:pPr>
              <a:lnSpc>
                <a:spcPct val="150000"/>
              </a:lnSpc>
            </a:pPr>
            <a:r>
              <a:rPr lang="en-US" altLang="zh-CN" dirty="0">
                <a:latin typeface="等线" panose="02010600030101010101" pitchFamily="2" charset="-122"/>
                <a:ea typeface="等线" panose="02010600030101010101" pitchFamily="2" charset="-122"/>
              </a:rPr>
              <a:t>2018-6-7</a:t>
            </a:r>
          </a:p>
        </p:txBody>
      </p:sp>
    </p:spTree>
    <p:extLst>
      <p:ext uri="{BB962C8B-B14F-4D97-AF65-F5344CB8AC3E}">
        <p14:creationId xmlns:p14="http://schemas.microsoft.com/office/powerpoint/2010/main" val="23751475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latin typeface="+mn-ea"/>
                <a:ea typeface="+mn-ea"/>
              </a:rPr>
              <a:t>Scopus</a:t>
            </a:r>
            <a:r>
              <a:rPr lang="zh-CN" altLang="en-US" dirty="0">
                <a:latin typeface="+mn-ea"/>
                <a:ea typeface="+mn-ea"/>
              </a:rPr>
              <a:t>期刊评审标准</a:t>
            </a:r>
            <a:endParaRPr lang="en-US" dirty="0">
              <a:latin typeface="+mn-ea"/>
              <a:ea typeface="+mn-ea"/>
            </a:endParaRPr>
          </a:p>
        </p:txBody>
      </p:sp>
      <p:sp>
        <p:nvSpPr>
          <p:cNvPr id="13" name="TextBox 17"/>
          <p:cNvSpPr txBox="1">
            <a:spLocks noChangeArrowheads="1"/>
          </p:cNvSpPr>
          <p:nvPr/>
        </p:nvSpPr>
        <p:spPr bwMode="auto">
          <a:xfrm>
            <a:off x="337626" y="1090863"/>
            <a:ext cx="8060785" cy="193899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F89829"/>
                </a:solidFill>
                <a:effectLst/>
                <a:uLnTx/>
                <a:uFillTx/>
                <a:latin typeface="微软雅黑 Light"/>
                <a:ea typeface="微软雅黑 Light"/>
                <a:cs typeface="Arial" panose="020B0604020202020204" pitchFamily="34" charset="0"/>
              </a:rPr>
              <a:t>期刊符合下列最低资格标准，方可纳入审核：</a:t>
            </a:r>
            <a:endParaRPr kumimoji="0" lang="en-US" altLang="zh-CN" sz="2000" b="0" i="0" u="none" strike="noStrike" kern="1200" cap="none" spc="0" normalizeH="0" baseline="0" noProof="0" dirty="0">
              <a:ln>
                <a:noFill/>
              </a:ln>
              <a:solidFill>
                <a:srgbClr val="F89829"/>
              </a:solidFill>
              <a:effectLst/>
              <a:uLnTx/>
              <a:uFillTx/>
              <a:latin typeface="微软雅黑 Light"/>
              <a:ea typeface="微软雅黑 Ligh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2000" b="0" i="0" u="none" strike="noStrike" kern="1200" cap="none" spc="0" normalizeH="0" baseline="0" noProof="0" dirty="0">
              <a:ln>
                <a:noFill/>
              </a:ln>
              <a:solidFill>
                <a:srgbClr val="F89829"/>
              </a:solidFill>
              <a:effectLst/>
              <a:uLnTx/>
              <a:uFillTx/>
              <a:latin typeface="微软雅黑 Light"/>
              <a:ea typeface="微软雅黑 Light"/>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1600" b="0" i="0" u="none" strike="noStrike" kern="1200" cap="none" spc="0" normalizeH="0" baseline="0" noProof="0" dirty="0">
                <a:ln>
                  <a:noFill/>
                </a:ln>
                <a:solidFill>
                  <a:srgbClr val="F89829"/>
                </a:solidFill>
                <a:effectLst/>
                <a:uLnTx/>
                <a:uFillTx/>
                <a:latin typeface="微软雅黑 Light"/>
                <a:ea typeface="微软雅黑 Light"/>
                <a:cs typeface="Arial" panose="020B0604020202020204" pitchFamily="34" charset="0"/>
              </a:rPr>
              <a:t>同行评议期刊</a:t>
            </a:r>
            <a:endParaRPr kumimoji="0" lang="en-US" altLang="zh-CN" sz="1600" b="0" i="0" u="none" strike="noStrike" kern="1200" cap="none" spc="0" normalizeH="0" baseline="0" noProof="0" dirty="0">
              <a:ln>
                <a:noFill/>
              </a:ln>
              <a:solidFill>
                <a:srgbClr val="F89829"/>
              </a:solidFill>
              <a:effectLst/>
              <a:uLnTx/>
              <a:uFillTx/>
              <a:latin typeface="微软雅黑 Light"/>
              <a:ea typeface="微软雅黑 Light"/>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1600" b="0" i="0" u="none" strike="noStrike" kern="1200" cap="none" spc="0" normalizeH="0" baseline="0" noProof="0" dirty="0">
                <a:ln>
                  <a:noFill/>
                </a:ln>
                <a:solidFill>
                  <a:srgbClr val="F89829"/>
                </a:solidFill>
                <a:effectLst/>
                <a:uLnTx/>
                <a:uFillTx/>
                <a:latin typeface="微软雅黑 Light"/>
                <a:ea typeface="微软雅黑 Light"/>
                <a:cs typeface="Arial" panose="020B0604020202020204" pitchFamily="34" charset="0"/>
              </a:rPr>
              <a:t>定期出版并已注册 </a:t>
            </a:r>
            <a:r>
              <a:rPr kumimoji="0" lang="en-US" altLang="zh-CN" sz="1600" b="0" i="0" u="none" strike="noStrike" kern="1200" cap="none" spc="0" normalizeH="0" baseline="0" noProof="0" dirty="0">
                <a:ln>
                  <a:noFill/>
                </a:ln>
                <a:solidFill>
                  <a:srgbClr val="F89829"/>
                </a:solidFill>
                <a:effectLst/>
                <a:uLnTx/>
                <a:uFillTx/>
                <a:latin typeface="微软雅黑 Light"/>
                <a:ea typeface="微软雅黑 Light"/>
                <a:cs typeface="Arial" panose="020B0604020202020204" pitchFamily="34" charset="0"/>
              </a:rPr>
              <a:t>ISSN</a:t>
            </a:r>
            <a:r>
              <a:rPr kumimoji="0" lang="zh-CN" altLang="en-US" sz="1600" b="0" i="0" u="none" strike="noStrike" kern="1200" cap="none" spc="0" normalizeH="0" baseline="0" noProof="0" dirty="0">
                <a:ln>
                  <a:noFill/>
                </a:ln>
                <a:solidFill>
                  <a:srgbClr val="F89829"/>
                </a:solidFill>
                <a:effectLst/>
                <a:uLnTx/>
                <a:uFillTx/>
                <a:latin typeface="微软雅黑 Light"/>
                <a:ea typeface="微软雅黑 Light"/>
                <a:cs typeface="Arial" panose="020B0604020202020204" pitchFamily="34" charset="0"/>
              </a:rPr>
              <a:t>码</a:t>
            </a:r>
            <a:endParaRPr kumimoji="0" lang="en-US" altLang="zh-CN" sz="1600" b="0" i="0" u="none" strike="noStrike" kern="1200" cap="none" spc="0" normalizeH="0" baseline="0" noProof="0" dirty="0">
              <a:ln>
                <a:noFill/>
              </a:ln>
              <a:solidFill>
                <a:srgbClr val="F89829"/>
              </a:solidFill>
              <a:effectLst/>
              <a:uLnTx/>
              <a:uFillTx/>
              <a:latin typeface="微软雅黑 Light"/>
              <a:ea typeface="微软雅黑 Light"/>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1600" b="0" i="0" u="none" strike="noStrike" kern="1200" cap="none" spc="0" normalizeH="0" baseline="0" noProof="0" dirty="0">
                <a:ln>
                  <a:noFill/>
                </a:ln>
                <a:solidFill>
                  <a:srgbClr val="F89829"/>
                </a:solidFill>
                <a:effectLst/>
                <a:uLnTx/>
                <a:uFillTx/>
                <a:latin typeface="微软雅黑 Light"/>
                <a:ea typeface="微软雅黑 Light"/>
                <a:cs typeface="Arial" panose="020B0604020202020204" pitchFamily="34" charset="0"/>
              </a:rPr>
              <a:t>参考文献为罗马字符</a:t>
            </a:r>
            <a:endParaRPr kumimoji="0" lang="en-US" altLang="zh-CN" sz="1600" b="0" i="0" u="none" strike="noStrike" kern="1200" cap="none" spc="0" normalizeH="0" baseline="0" noProof="0" dirty="0">
              <a:ln>
                <a:noFill/>
              </a:ln>
              <a:solidFill>
                <a:srgbClr val="F89829"/>
              </a:solidFill>
              <a:effectLst/>
              <a:uLnTx/>
              <a:uFillTx/>
              <a:latin typeface="微软雅黑 Light"/>
              <a:ea typeface="微软雅黑 Light"/>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1600" b="0" i="0" u="none" strike="noStrike" kern="1200" cap="none" spc="0" normalizeH="0" baseline="0" noProof="0" dirty="0">
                <a:ln>
                  <a:noFill/>
                </a:ln>
                <a:solidFill>
                  <a:srgbClr val="F89829"/>
                </a:solidFill>
                <a:effectLst/>
                <a:uLnTx/>
                <a:uFillTx/>
                <a:latin typeface="微软雅黑 Light"/>
                <a:ea typeface="微软雅黑 Light"/>
                <a:cs typeface="Arial" panose="020B0604020202020204" pitchFamily="34" charset="0"/>
              </a:rPr>
              <a:t>具备英文摘要与英文题名</a:t>
            </a:r>
            <a:endParaRPr kumimoji="0" lang="en-US" altLang="zh-CN" sz="1600" b="0" i="0" u="none" strike="noStrike" kern="1200" cap="none" spc="0" normalizeH="0" baseline="0" noProof="0" dirty="0">
              <a:ln>
                <a:noFill/>
              </a:ln>
              <a:solidFill>
                <a:srgbClr val="F89829"/>
              </a:solidFill>
              <a:effectLst/>
              <a:uLnTx/>
              <a:uFillTx/>
              <a:latin typeface="微软雅黑 Light"/>
              <a:ea typeface="微软雅黑 Light"/>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1600" b="0" i="0" u="none" strike="noStrike" kern="1200" cap="none" spc="0" normalizeH="0" baseline="0" noProof="0" dirty="0">
                <a:ln>
                  <a:noFill/>
                </a:ln>
                <a:solidFill>
                  <a:srgbClr val="F89829"/>
                </a:solidFill>
                <a:effectLst/>
                <a:uLnTx/>
                <a:uFillTx/>
                <a:latin typeface="微软雅黑 Light"/>
                <a:ea typeface="微软雅黑 Light"/>
                <a:cs typeface="Arial" panose="020B0604020202020204" pitchFamily="34" charset="0"/>
              </a:rPr>
              <a:t>具出版伦理与学术不端声明</a:t>
            </a:r>
            <a:endParaRPr kumimoji="0" lang="en-US" altLang="zh-CN" sz="1600" b="0" i="0" u="none" strike="noStrike" kern="1200" cap="none" spc="0" normalizeH="0" baseline="0" noProof="0" dirty="0">
              <a:ln>
                <a:noFill/>
              </a:ln>
              <a:solidFill>
                <a:srgbClr val="F89829"/>
              </a:solidFill>
              <a:effectLst/>
              <a:uLnTx/>
              <a:uFillTx/>
              <a:latin typeface="微软雅黑 Light"/>
              <a:ea typeface="微软雅黑 Light"/>
              <a:cs typeface="Arial" panose="020B0604020202020204" pitchFamily="34" charset="0"/>
            </a:endParaRPr>
          </a:p>
        </p:txBody>
      </p:sp>
      <p:graphicFrame>
        <p:nvGraphicFramePr>
          <p:cNvPr id="4" name="Diagram 3">
            <a:extLst>
              <a:ext uri="{FF2B5EF4-FFF2-40B4-BE49-F238E27FC236}">
                <a16:creationId xmlns:a16="http://schemas.microsoft.com/office/drawing/2014/main" id="{CA80FAC2-E1CA-4A51-9601-FD1A00A9069F}"/>
              </a:ext>
            </a:extLst>
          </p:cNvPr>
          <p:cNvGraphicFramePr/>
          <p:nvPr>
            <p:extLst/>
          </p:nvPr>
        </p:nvGraphicFramePr>
        <p:xfrm>
          <a:off x="3526971" y="3016106"/>
          <a:ext cx="5617029" cy="37765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Arrow Connector 5">
            <a:extLst>
              <a:ext uri="{FF2B5EF4-FFF2-40B4-BE49-F238E27FC236}">
                <a16:creationId xmlns:a16="http://schemas.microsoft.com/office/drawing/2014/main" id="{4BC0DD07-1219-4324-B422-64A353841852}"/>
              </a:ext>
            </a:extLst>
          </p:cNvPr>
          <p:cNvCxnSpPr>
            <a:cxnSpLocks/>
          </p:cNvCxnSpPr>
          <p:nvPr/>
        </p:nvCxnSpPr>
        <p:spPr>
          <a:xfrm>
            <a:off x="3773717" y="3029855"/>
            <a:ext cx="1291768" cy="587827"/>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D72D953A-FBE7-4645-8997-CFF086C24BF2}"/>
              </a:ext>
            </a:extLst>
          </p:cNvPr>
          <p:cNvSpPr txBox="1"/>
          <p:nvPr/>
        </p:nvSpPr>
        <p:spPr>
          <a:xfrm>
            <a:off x="5544458" y="4818739"/>
            <a:ext cx="165462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53565A"/>
                </a:solidFill>
                <a:effectLst/>
                <a:uLnTx/>
                <a:uFillTx/>
                <a:latin typeface="Verdana"/>
                <a:ea typeface="微软雅黑 Light"/>
                <a:cs typeface="+mn-cs"/>
              </a:rPr>
              <a:t>14</a:t>
            </a:r>
            <a:r>
              <a:rPr kumimoji="0" lang="zh-CN" altLang="en-US" sz="1800" b="1" i="0" u="none" strike="noStrike" kern="1200" cap="none" spc="0" normalizeH="0" baseline="0" noProof="0" dirty="0">
                <a:ln>
                  <a:noFill/>
                </a:ln>
                <a:solidFill>
                  <a:srgbClr val="53565A"/>
                </a:solidFill>
                <a:effectLst/>
                <a:uLnTx/>
                <a:uFillTx/>
                <a:latin typeface="Verdana"/>
                <a:ea typeface="微软雅黑 Light"/>
                <a:cs typeface="+mn-cs"/>
              </a:rPr>
              <a:t>个评选标准</a:t>
            </a:r>
            <a:endParaRPr kumimoji="0" lang="en-US" sz="1800" b="1" i="0" u="none" strike="noStrike" kern="1200" cap="none" spc="0" normalizeH="0" baseline="0" noProof="0" dirty="0">
              <a:ln>
                <a:noFill/>
              </a:ln>
              <a:solidFill>
                <a:srgbClr val="53565A"/>
              </a:solidFill>
              <a:effectLst/>
              <a:uLnTx/>
              <a:uFillTx/>
              <a:latin typeface="Verdana"/>
              <a:ea typeface="微软雅黑 Light"/>
              <a:cs typeface="+mn-cs"/>
            </a:endParaRPr>
          </a:p>
        </p:txBody>
      </p:sp>
    </p:spTree>
    <p:extLst>
      <p:ext uri="{BB962C8B-B14F-4D97-AF65-F5344CB8AC3E}">
        <p14:creationId xmlns:p14="http://schemas.microsoft.com/office/powerpoint/2010/main" val="2371989761"/>
      </p:ext>
    </p:extLst>
  </p:cSld>
  <p:clrMapOvr>
    <a:masterClrMapping/>
  </p:clrMapOvr>
  <p:transition>
    <p:fade/>
  </p:transition>
</p:sld>
</file>

<file path=ppt/theme/theme1.xml><?xml version="1.0" encoding="utf-8"?>
<a:theme xmlns:a="http://schemas.openxmlformats.org/drawingml/2006/main" name="Elsevier RI Final Theme (moved)">
  <a:themeElements>
    <a:clrScheme name="Elsevier Colours">
      <a:dk1>
        <a:srgbClr val="53565A"/>
      </a:dk1>
      <a:lt1>
        <a:sysClr val="window" lastClr="FFFFFF"/>
      </a:lt1>
      <a:dk2>
        <a:srgbClr val="FF8200"/>
      </a:dk2>
      <a:lt2>
        <a:srgbClr val="A7A8AA"/>
      </a:lt2>
      <a:accent1>
        <a:srgbClr val="007398"/>
      </a:accent1>
      <a:accent2>
        <a:srgbClr val="FF8200"/>
      </a:accent2>
      <a:accent3>
        <a:srgbClr val="53565A"/>
      </a:accent3>
      <a:accent4>
        <a:srgbClr val="00966C"/>
      </a:accent4>
      <a:accent5>
        <a:srgbClr val="41B6E6"/>
      </a:accent5>
      <a:accent6>
        <a:srgbClr val="CBC793"/>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3">
          <a:schemeClr val="lt1"/>
        </a:lnRef>
        <a:fillRef idx="1">
          <a:schemeClr val="accent1"/>
        </a:fillRef>
        <a:effectRef idx="1">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Elsevier RI Final Theme (moved)">
  <a:themeElements>
    <a:clrScheme name="Elsevier Colours">
      <a:dk1>
        <a:srgbClr val="53565A"/>
      </a:dk1>
      <a:lt1>
        <a:sysClr val="window" lastClr="FFFFFF"/>
      </a:lt1>
      <a:dk2>
        <a:srgbClr val="FF8200"/>
      </a:dk2>
      <a:lt2>
        <a:srgbClr val="A7A8AA"/>
      </a:lt2>
      <a:accent1>
        <a:srgbClr val="007398"/>
      </a:accent1>
      <a:accent2>
        <a:srgbClr val="FF8200"/>
      </a:accent2>
      <a:accent3>
        <a:srgbClr val="53565A"/>
      </a:accent3>
      <a:accent4>
        <a:srgbClr val="00966C"/>
      </a:accent4>
      <a:accent5>
        <a:srgbClr val="41B6E6"/>
      </a:accent5>
      <a:accent6>
        <a:srgbClr val="CBC793"/>
      </a:accent6>
      <a:hlink>
        <a:srgbClr val="007398"/>
      </a:hlink>
      <a:folHlink>
        <a:srgbClr val="FF8200"/>
      </a:folHlink>
    </a:clrScheme>
    <a:fontScheme name="Verdana+微软雅黑">
      <a:majorFont>
        <a:latin typeface="Verdana"/>
        <a:ea typeface="微软雅黑"/>
        <a:cs typeface=""/>
      </a:majorFont>
      <a:minorFont>
        <a:latin typeface="Verdana"/>
        <a:ea typeface="微软雅黑 Light"/>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5400">
          <a:solidFill>
            <a:srgbClr val="FF0000"/>
          </a:solidFill>
        </a:ln>
      </a:spPr>
      <a:bodyPr rtlCol="0" anchor="ctr"/>
      <a:lstStyle>
        <a:defPPr algn="ctr">
          <a:defRPr/>
        </a:defPPr>
      </a:lstStyle>
      <a:style>
        <a:lnRef idx="3">
          <a:schemeClr val="lt1"/>
        </a:lnRef>
        <a:fillRef idx="1">
          <a:schemeClr val="accent1"/>
        </a:fillRef>
        <a:effectRef idx="1">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 Template 20170219" id="{1A07397F-8B6B-4188-8949-33EF271020A7}" vid="{D45A943E-E275-4EBB-9281-C7300AB20E19}"/>
    </a:ext>
  </a:extLst>
</a:theme>
</file>

<file path=ppt/theme/theme3.xml><?xml version="1.0" encoding="utf-8"?>
<a:theme xmlns:a="http://schemas.openxmlformats.org/drawingml/2006/main" name="1_Elsevier Content Slides">
  <a:themeElements>
    <a:clrScheme name="Elsevier_default">
      <a:dk1>
        <a:srgbClr val="53565A"/>
      </a:dk1>
      <a:lt1>
        <a:sysClr val="window" lastClr="FFFFFF"/>
      </a:lt1>
      <a:dk2>
        <a:srgbClr val="FF8200"/>
      </a:dk2>
      <a:lt2>
        <a:srgbClr val="A7A8AA"/>
      </a:lt2>
      <a:accent1>
        <a:srgbClr val="007398"/>
      </a:accent1>
      <a:accent2>
        <a:srgbClr val="FF8200"/>
      </a:accent2>
      <a:accent3>
        <a:srgbClr val="53565A"/>
      </a:accent3>
      <a:accent4>
        <a:srgbClr val="00966C"/>
      </a:accent4>
      <a:accent5>
        <a:srgbClr val="41B6E6"/>
      </a:accent5>
      <a:accent6>
        <a:srgbClr val="CBC793"/>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ERI Master Template">
  <a:themeElements>
    <a:clrScheme name="Custom 14">
      <a:dk1>
        <a:srgbClr val="53565A"/>
      </a:dk1>
      <a:lt1>
        <a:srgbClr val="FFFFFF"/>
      </a:lt1>
      <a:dk2>
        <a:srgbClr val="FF8200"/>
      </a:dk2>
      <a:lt2>
        <a:srgbClr val="A7A8AA"/>
      </a:lt2>
      <a:accent1>
        <a:srgbClr val="007398"/>
      </a:accent1>
      <a:accent2>
        <a:srgbClr val="FF8200"/>
      </a:accent2>
      <a:accent3>
        <a:srgbClr val="53565A"/>
      </a:accent3>
      <a:accent4>
        <a:srgbClr val="00966C"/>
      </a:accent4>
      <a:accent5>
        <a:srgbClr val="41B6E6"/>
      </a:accent5>
      <a:accent6>
        <a:srgbClr val="CBC793"/>
      </a:accent6>
      <a:hlink>
        <a:srgbClr val="FF8200"/>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3">
          <a:schemeClr val="lt1"/>
        </a:lnRef>
        <a:fillRef idx="1">
          <a:schemeClr val="accent1"/>
        </a:fillRef>
        <a:effectRef idx="1">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RI Master Template" id="{42B04536-58D7-4435-A9AB-D7F37C2BD54E}" vid="{F14FFEFB-7850-44DD-96B9-7BC0C131A3A4}"/>
    </a:ext>
  </a:extLst>
</a:theme>
</file>

<file path=ppt/theme/theme5.xml><?xml version="1.0" encoding="utf-8"?>
<a:theme xmlns:a="http://schemas.openxmlformats.org/drawingml/2006/main" name="2_Office Theme">
  <a:themeElements>
    <a:clrScheme name="Elsevier">
      <a:dk1>
        <a:srgbClr val="53565A"/>
      </a:dk1>
      <a:lt1>
        <a:srgbClr val="FFFFFF"/>
      </a:lt1>
      <a:dk2>
        <a:srgbClr val="FF8200"/>
      </a:dk2>
      <a:lt2>
        <a:srgbClr val="A7A8AA"/>
      </a:lt2>
      <a:accent1>
        <a:srgbClr val="FF8200"/>
      </a:accent1>
      <a:accent2>
        <a:srgbClr val="53565A"/>
      </a:accent2>
      <a:accent3>
        <a:srgbClr val="A7A8AA"/>
      </a:accent3>
      <a:accent4>
        <a:srgbClr val="007398"/>
      </a:accent4>
      <a:accent5>
        <a:srgbClr val="FFFFFF"/>
      </a:accent5>
      <a:accent6>
        <a:srgbClr val="EAAA00"/>
      </a:accent6>
      <a:hlink>
        <a:srgbClr val="007398"/>
      </a:hlink>
      <a:folHlink>
        <a:srgbClr val="53565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Elsevier RI Final Theme (moved)">
  <a:themeElements>
    <a:clrScheme name="Elsevier Colours">
      <a:dk1>
        <a:srgbClr val="53565A"/>
      </a:dk1>
      <a:lt1>
        <a:sysClr val="window" lastClr="FFFFFF"/>
      </a:lt1>
      <a:dk2>
        <a:srgbClr val="FF8200"/>
      </a:dk2>
      <a:lt2>
        <a:srgbClr val="A7A8AA"/>
      </a:lt2>
      <a:accent1>
        <a:srgbClr val="007398"/>
      </a:accent1>
      <a:accent2>
        <a:srgbClr val="FF8200"/>
      </a:accent2>
      <a:accent3>
        <a:srgbClr val="53565A"/>
      </a:accent3>
      <a:accent4>
        <a:srgbClr val="00966C"/>
      </a:accent4>
      <a:accent5>
        <a:srgbClr val="41B6E6"/>
      </a:accent5>
      <a:accent6>
        <a:srgbClr val="CBC793"/>
      </a:accent6>
      <a:hlink>
        <a:srgbClr val="007398"/>
      </a:hlink>
      <a:folHlink>
        <a:srgbClr val="FF8200"/>
      </a:folHlink>
    </a:clrScheme>
    <a:fontScheme name="Verdana+微软雅黑">
      <a:majorFont>
        <a:latin typeface="Verdana"/>
        <a:ea typeface="微软雅黑"/>
        <a:cs typeface=""/>
      </a:majorFont>
      <a:minorFont>
        <a:latin typeface="Verdana"/>
        <a:ea typeface="微软雅黑 Light"/>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3">
          <a:schemeClr val="lt1"/>
        </a:lnRef>
        <a:fillRef idx="1">
          <a:schemeClr val="accent1"/>
        </a:fillRef>
        <a:effectRef idx="1">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 Template 20170219" id="{1A07397F-8B6B-4188-8949-33EF271020A7}" vid="{D45A943E-E275-4EBB-9281-C7300AB20E19}"/>
    </a:ext>
  </a:extLst>
</a:theme>
</file>

<file path=ppt/theme/theme7.xml><?xml version="1.0" encoding="utf-8"?>
<a:theme xmlns:a="http://schemas.openxmlformats.org/drawingml/2006/main" name="Elsevier Content Slides">
  <a:themeElements>
    <a:clrScheme name="Elsevier Colours">
      <a:dk1>
        <a:srgbClr val="53565A"/>
      </a:dk1>
      <a:lt1>
        <a:sysClr val="window" lastClr="FFFFFF"/>
      </a:lt1>
      <a:dk2>
        <a:srgbClr val="FF8200"/>
      </a:dk2>
      <a:lt2>
        <a:srgbClr val="A7A8AA"/>
      </a:lt2>
      <a:accent1>
        <a:srgbClr val="007398"/>
      </a:accent1>
      <a:accent2>
        <a:srgbClr val="FF8200"/>
      </a:accent2>
      <a:accent3>
        <a:srgbClr val="53565A"/>
      </a:accent3>
      <a:accent4>
        <a:srgbClr val="00966C"/>
      </a:accent4>
      <a:accent5>
        <a:srgbClr val="41B6E6"/>
      </a:accent5>
      <a:accent6>
        <a:srgbClr val="CBC793"/>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3">
          <a:schemeClr val="lt1"/>
        </a:lnRef>
        <a:fillRef idx="1">
          <a:schemeClr val="accent1"/>
        </a:fillRef>
        <a:effectRef idx="1">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3651</TotalTime>
  <Words>2390</Words>
  <Application>Microsoft Office PowerPoint</Application>
  <PresentationFormat>On-screen Show (4:3)</PresentationFormat>
  <Paragraphs>464</Paragraphs>
  <Slides>84</Slides>
  <Notes>11</Notes>
  <HiddenSlides>0</HiddenSlides>
  <MMClips>0</MMClips>
  <ScaleCrop>false</ScaleCrop>
  <HeadingPairs>
    <vt:vector size="6" baseType="variant">
      <vt:variant>
        <vt:lpstr>Fonts Used</vt:lpstr>
      </vt:variant>
      <vt:variant>
        <vt:i4>14</vt:i4>
      </vt:variant>
      <vt:variant>
        <vt:lpstr>Theme</vt:lpstr>
      </vt:variant>
      <vt:variant>
        <vt:i4>7</vt:i4>
      </vt:variant>
      <vt:variant>
        <vt:lpstr>Slide Titles</vt:lpstr>
      </vt:variant>
      <vt:variant>
        <vt:i4>84</vt:i4>
      </vt:variant>
    </vt:vector>
  </HeadingPairs>
  <TitlesOfParts>
    <vt:vector size="105" baseType="lpstr">
      <vt:lpstr>ＭＳ Ｐゴシック</vt:lpstr>
      <vt:lpstr>Nexus Serif Offc Pro</vt:lpstr>
      <vt:lpstr>NexusSansOT</vt:lpstr>
      <vt:lpstr>微软雅黑</vt:lpstr>
      <vt:lpstr>微软雅黑 Light</vt:lpstr>
      <vt:lpstr>等线</vt:lpstr>
      <vt:lpstr>黑体</vt:lpstr>
      <vt:lpstr>Arial</vt:lpstr>
      <vt:lpstr>Arial Bold</vt:lpstr>
      <vt:lpstr>Calibri</vt:lpstr>
      <vt:lpstr>Courier New</vt:lpstr>
      <vt:lpstr>Lucida Sans Unicode</vt:lpstr>
      <vt:lpstr>Verdana</vt:lpstr>
      <vt:lpstr>Wingdings</vt:lpstr>
      <vt:lpstr>Elsevier RI Final Theme (moved)</vt:lpstr>
      <vt:lpstr>1_Elsevier RI Final Theme (moved)</vt:lpstr>
      <vt:lpstr>1_Elsevier Content Slides</vt:lpstr>
      <vt:lpstr>ERI Master Template</vt:lpstr>
      <vt:lpstr>2_Office Theme</vt:lpstr>
      <vt:lpstr>2_Elsevier RI Final Theme (moved)</vt:lpstr>
      <vt:lpstr>Elsevier Content Slides</vt:lpstr>
      <vt:lpstr>Scopus          使用培训</vt:lpstr>
      <vt:lpstr>主要内容</vt:lpstr>
      <vt:lpstr>PowerPoint Presentation</vt:lpstr>
      <vt:lpstr>Scopus-数据量</vt:lpstr>
      <vt:lpstr>PowerPoint Presentation</vt:lpstr>
      <vt:lpstr>PowerPoint Presentation</vt:lpstr>
      <vt:lpstr>PowerPoint Presentation</vt:lpstr>
      <vt:lpstr>Scopus内容遴选与评审委员会(CSAB)</vt:lpstr>
      <vt:lpstr>Scopus期刊评审标准</vt:lpstr>
      <vt:lpstr>Scopus-期刊分类</vt:lpstr>
      <vt:lpstr>Scopus-期刊分类</vt:lpstr>
      <vt:lpstr>PowerPoint Presentation</vt:lpstr>
      <vt:lpstr>Scopus-检索功能</vt:lpstr>
      <vt:lpstr>Scopus-检索功能</vt:lpstr>
      <vt:lpstr>Scopus 检索语言-运算符及检索规则</vt:lpstr>
      <vt:lpstr>文 献 搜 索</vt:lpstr>
      <vt:lpstr>搜索 – 文献搜索</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搜索 – 文献搜索</vt:lpstr>
      <vt:lpstr>搜索 – 文献搜索</vt:lpstr>
      <vt:lpstr>作 者 搜 索</vt:lpstr>
      <vt:lpstr>PowerPoint Presentation</vt:lpstr>
      <vt:lpstr>PowerPoint Presentation</vt:lpstr>
      <vt:lpstr>PowerPoint Presentation</vt:lpstr>
      <vt:lpstr>归 属 机 构 搜 索</vt:lpstr>
      <vt:lpstr>PowerPoint Presentation</vt:lpstr>
      <vt:lpstr>PowerPoint Presentation</vt:lpstr>
      <vt:lpstr>高 级 搜 索</vt:lpstr>
      <vt:lpstr>搜索 – 高级搜索</vt:lpstr>
      <vt:lpstr>搜索 – 高级搜索</vt:lpstr>
      <vt:lpstr>更多运算符及字段代码使用方法介绍：  https://cn.service.elsevier.com/app/answers/list/c/10546/supporthub/scopus/ </vt:lpstr>
      <vt:lpstr>来 源 出 版 物 </vt:lpstr>
      <vt:lpstr>PowerPoint Presentation</vt:lpstr>
      <vt:lpstr>来源出版物 – 搜索来源出版物</vt:lpstr>
      <vt:lpstr>来源出版物 – 搜索来源出版物</vt:lpstr>
      <vt:lpstr>PowerPoint Presentation</vt:lpstr>
      <vt:lpstr>PowerPoint Presentation</vt:lpstr>
      <vt:lpstr>PowerPoint Presentation</vt:lpstr>
      <vt:lpstr>PowerPoint Presentation</vt:lpstr>
      <vt:lpstr>PowerPoint Presentation</vt:lpstr>
      <vt:lpstr>检索案例</vt:lpstr>
      <vt:lpstr>检全检准学者发文</vt:lpstr>
      <vt:lpstr>检全检准学者发文</vt:lpstr>
      <vt:lpstr>检全检准学者发文</vt:lpstr>
      <vt:lpstr>检全检准学者发文</vt:lpstr>
      <vt:lpstr>检全检准学者发文</vt:lpstr>
      <vt:lpstr>检全检准学者发文</vt:lpstr>
      <vt:lpstr>检索机构发文</vt:lpstr>
      <vt:lpstr>检索机构发文</vt:lpstr>
      <vt:lpstr>检索机构发文</vt:lpstr>
      <vt:lpstr>检索学院或实验室数据</vt:lpstr>
      <vt:lpstr>检索学院或实验室数据</vt:lpstr>
      <vt:lpstr>检索学院或实验室数据</vt:lpstr>
      <vt:lpstr>利用Scopus分析馆藏资源利用率</vt:lpstr>
      <vt:lpstr>利用Scopus分析馆藏资源利用率</vt:lpstr>
      <vt:lpstr>利用Scopus分析馆藏资源利用率</vt:lpstr>
      <vt:lpstr>利用Scopus分析馆藏资源利用率</vt:lpstr>
      <vt:lpstr>利用Scopus分析馆藏资源利用率</vt:lpstr>
      <vt:lpstr>利用Scopus分析馆藏资源利用率</vt:lpstr>
      <vt:lpstr>利用Scopus分析馆藏资源利用率</vt:lpstr>
      <vt:lpstr>利用Scopus分析馆藏资源利用率</vt:lpstr>
      <vt:lpstr>基于科研文献研究学科交叉现状</vt:lpstr>
      <vt:lpstr>基于科研文献研究学科交叉现状</vt:lpstr>
      <vt:lpstr>基于科研文献研究学科交叉现状</vt:lpstr>
      <vt:lpstr>基于科研文献研究学科交叉现状</vt:lpstr>
      <vt:lpstr>PowerPoint Presentation</vt:lpstr>
      <vt:lpstr>PowerPoint Presentation</vt:lpstr>
      <vt:lpstr>利用运算符和字段代码可以再Scopus中进行较复杂搜索</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南京农业大学Scopus数据分析</dc:title>
  <dc:creator>Jin, Jason (ELS-SHG)</dc:creator>
  <cp:lastModifiedBy>Du, Tingting (ELS-SHG)</cp:lastModifiedBy>
  <cp:revision>501</cp:revision>
  <dcterms:created xsi:type="dcterms:W3CDTF">2017-04-18T13:15:28Z</dcterms:created>
  <dcterms:modified xsi:type="dcterms:W3CDTF">2018-06-06T18:20:43Z</dcterms:modified>
</cp:coreProperties>
</file>