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18"/>
  </p:notesMasterIdLst>
  <p:sldIdLst>
    <p:sldId id="256" r:id="rId2"/>
    <p:sldId id="257" r:id="rId3"/>
    <p:sldId id="258" r:id="rId4"/>
    <p:sldId id="262" r:id="rId5"/>
    <p:sldId id="265" r:id="rId6"/>
    <p:sldId id="266" r:id="rId7"/>
    <p:sldId id="267" r:id="rId8"/>
    <p:sldId id="268" r:id="rId9"/>
    <p:sldId id="269" r:id="rId10"/>
    <p:sldId id="270" r:id="rId11"/>
    <p:sldId id="271" r:id="rId12"/>
    <p:sldId id="272" r:id="rId13"/>
    <p:sldId id="273" r:id="rId14"/>
    <p:sldId id="274" r:id="rId15"/>
    <p:sldId id="275" r:id="rId16"/>
    <p:sldId id="277" r:id="rId17"/>
  </p:sldIdLst>
  <p:sldSz cx="9906000" cy="6858000" type="A4"/>
  <p:notesSz cx="6808788" cy="99409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838">
          <p15:clr>
            <a:srgbClr val="A4A3A4"/>
          </p15:clr>
        </p15:guide>
        <p15:guide id="2" pos="4617">
          <p15:clr>
            <a:srgbClr val="A4A3A4"/>
          </p15:clr>
        </p15:guide>
        <p15:guide id="3" orient="horz" pos="346">
          <p15:clr>
            <a:srgbClr val="A4A3A4"/>
          </p15:clr>
        </p15:guide>
        <p15:guide id="4" orient="horz" pos="4020">
          <p15:clr>
            <a:srgbClr val="A4A3A4"/>
          </p15:clr>
        </p15:guide>
        <p15:guide id="5" orient="horz" pos="3339">
          <p15:clr>
            <a:srgbClr val="A4A3A4"/>
          </p15:clr>
        </p15:guide>
        <p15:guide id="6" orient="horz" pos="3767">
          <p15:clr>
            <a:srgbClr val="A4A3A4"/>
          </p15:clr>
        </p15:guide>
        <p15:guide id="7" pos="5716">
          <p15:clr>
            <a:srgbClr val="A4A3A4"/>
          </p15:clr>
        </p15:guide>
        <p15:guide id="8" pos="520">
          <p15:clr>
            <a:srgbClr val="A4A3A4"/>
          </p15:clr>
        </p15:guide>
        <p15:guide id="9" pos="3007">
          <p15:clr>
            <a:srgbClr val="A4A3A4"/>
          </p15:clr>
        </p15:guide>
        <p15:guide id="10" pos="3230">
          <p15:clr>
            <a:srgbClr val="A4A3A4"/>
          </p15:clr>
        </p15:guide>
        <p15:guide id="11" pos="592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31">
          <p15:clr>
            <a:srgbClr val="A4A3A4"/>
          </p15:clr>
        </p15:guide>
        <p15:guide id="4" pos="2145">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jY6KGYdrHLEaMt6NMUsyTz+tMEp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yu Yu" initials="" lastIdx="1" clrIdx="0"/>
  <p:cmAuthor id="1" name="Irina Ji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1231" y="41"/>
      </p:cViewPr>
      <p:guideLst>
        <p:guide orient="horz" pos="3838"/>
        <p:guide pos="4617"/>
        <p:guide orient="horz" pos="346"/>
        <p:guide orient="horz" pos="4020"/>
        <p:guide orient="horz" pos="3339"/>
        <p:guide orient="horz" pos="3767"/>
        <p:guide pos="5716"/>
        <p:guide pos="520"/>
        <p:guide pos="3007"/>
        <p:guide pos="3230"/>
        <p:guide pos="5929"/>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50475" cy="49704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6737" y="0"/>
            <a:ext cx="2950475" cy="49704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2788" y="746125"/>
            <a:ext cx="5383212"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879" y="4721940"/>
            <a:ext cx="5447030" cy="447341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2154"/>
            <a:ext cx="2950475" cy="497046"/>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zh-C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link.springer.com/"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health.springer.com/" TargetMode="External"/><Relationship Id="rId4" Type="http://schemas.openxmlformats.org/officeDocument/2006/relationships/hyperlink" Target="https://rd.springer.com/"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notes"/>
          <p:cNvSpPr>
            <a:spLocks noGrp="1" noRot="1" noChangeAspect="1"/>
          </p:cNvSpPr>
          <p:nvPr>
            <p:ph type="sldImg" idx="2"/>
          </p:nvPr>
        </p:nvSpPr>
        <p:spPr>
          <a:xfrm>
            <a:off x="712788" y="746125"/>
            <a:ext cx="5383212"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1:notes"/>
          <p:cNvSpPr txBox="1">
            <a:spLocks noGrp="1"/>
          </p:cNvSpPr>
          <p:nvPr>
            <p:ph type="body" idx="1"/>
          </p:nvPr>
        </p:nvSpPr>
        <p:spPr>
          <a:xfrm>
            <a:off x="680879" y="4721940"/>
            <a:ext cx="5447030" cy="4473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zh-CN"/>
              <a:t>*NB for Sales:</a:t>
            </a:r>
            <a:endParaRPr/>
          </a:p>
          <a:p>
            <a:pPr marL="0" lvl="0" indent="0" algn="l" rtl="0">
              <a:lnSpc>
                <a:spcPct val="100000"/>
              </a:lnSpc>
              <a:spcBef>
                <a:spcPts val="0"/>
              </a:spcBef>
              <a:spcAft>
                <a:spcPts val="0"/>
              </a:spcAft>
              <a:buSzPts val="1400"/>
              <a:buNone/>
            </a:pPr>
            <a:r>
              <a:rPr lang="zh-CN" sz="1100">
                <a:solidFill>
                  <a:schemeClr val="dk1"/>
                </a:solidFill>
                <a:latin typeface="Calibri"/>
                <a:ea typeface="Calibri"/>
                <a:cs typeface="Calibri"/>
                <a:sym typeface="Calibri"/>
              </a:rPr>
              <a:t>SpringerLink: </a:t>
            </a:r>
            <a:r>
              <a:rPr lang="zh-CN" sz="11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https://link.springer.com/</a:t>
            </a:r>
            <a:endParaRPr sz="11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zh-CN" sz="1100">
                <a:solidFill>
                  <a:schemeClr val="dk1"/>
                </a:solidFill>
                <a:latin typeface="Calibri"/>
                <a:ea typeface="Calibri"/>
                <a:cs typeface="Calibri"/>
                <a:sym typeface="Calibri"/>
              </a:rPr>
              <a:t>Springer for R&amp;D: </a:t>
            </a:r>
            <a:r>
              <a:rPr lang="zh-CN" sz="11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https://rd.springer.com/</a:t>
            </a:r>
            <a:endParaRPr sz="11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zh-CN" sz="1100">
                <a:solidFill>
                  <a:schemeClr val="dk1"/>
                </a:solidFill>
                <a:latin typeface="Calibri"/>
                <a:ea typeface="Calibri"/>
                <a:cs typeface="Calibri"/>
                <a:sym typeface="Calibri"/>
              </a:rPr>
              <a:t>Springer for health and hospitals:  </a:t>
            </a:r>
            <a:r>
              <a:rPr lang="zh-CN" sz="11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https://health.springer.com/</a:t>
            </a:r>
            <a:endParaRPr sz="1100">
              <a:solidFill>
                <a:schemeClr val="dk1"/>
              </a:solidFill>
              <a:latin typeface="Calibri"/>
              <a:ea typeface="Calibri"/>
              <a:cs typeface="Calibri"/>
              <a:sym typeface="Calibri"/>
            </a:endParaRPr>
          </a:p>
        </p:txBody>
      </p:sp>
      <p:sp>
        <p:nvSpPr>
          <p:cNvPr id="138" name="Google Shape;138;p1:notes"/>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zh-CN"/>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98890fd986_0_86:notes"/>
          <p:cNvSpPr>
            <a:spLocks noGrp="1" noRot="1" noChangeAspect="1"/>
          </p:cNvSpPr>
          <p:nvPr>
            <p:ph type="sldImg" idx="2"/>
          </p:nvPr>
        </p:nvSpPr>
        <p:spPr>
          <a:xfrm>
            <a:off x="712788" y="746125"/>
            <a:ext cx="5383200" cy="3727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g298890fd986_0_86:notes"/>
          <p:cNvSpPr txBox="1">
            <a:spLocks noGrp="1"/>
          </p:cNvSpPr>
          <p:nvPr>
            <p:ph type="body" idx="1"/>
          </p:nvPr>
        </p:nvSpPr>
        <p:spPr>
          <a:xfrm>
            <a:off x="680879" y="4721940"/>
            <a:ext cx="5447100" cy="447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zh-CN"/>
              <a:t>https://www.springer.com/journal/10067</a:t>
            </a:r>
            <a:endParaRPr/>
          </a:p>
        </p:txBody>
      </p:sp>
      <p:sp>
        <p:nvSpPr>
          <p:cNvPr id="323" name="Google Shape;323;g298890fd986_0_86:notes"/>
          <p:cNvSpPr txBox="1">
            <a:spLocks noGrp="1"/>
          </p:cNvSpPr>
          <p:nvPr>
            <p:ph type="sldNum" idx="12"/>
          </p:nvPr>
        </p:nvSpPr>
        <p:spPr>
          <a:xfrm>
            <a:off x="3856737" y="9442154"/>
            <a:ext cx="2950500" cy="497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zh-CN"/>
              <a:t>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7:notes"/>
          <p:cNvSpPr>
            <a:spLocks noGrp="1" noRot="1" noChangeAspect="1"/>
          </p:cNvSpPr>
          <p:nvPr>
            <p:ph type="sldImg" idx="2"/>
          </p:nvPr>
        </p:nvSpPr>
        <p:spPr>
          <a:xfrm>
            <a:off x="712788" y="746125"/>
            <a:ext cx="5383212"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17:notes"/>
          <p:cNvSpPr txBox="1">
            <a:spLocks noGrp="1"/>
          </p:cNvSpPr>
          <p:nvPr>
            <p:ph type="body" idx="1"/>
          </p:nvPr>
        </p:nvSpPr>
        <p:spPr>
          <a:xfrm>
            <a:off x="680879" y="4721940"/>
            <a:ext cx="5447030" cy="4473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zh-CN"/>
              <a:t>https://www.springer.com/journal/10067</a:t>
            </a:r>
            <a:endParaRPr/>
          </a:p>
        </p:txBody>
      </p:sp>
      <p:sp>
        <p:nvSpPr>
          <p:cNvPr id="349" name="Google Shape;349;p17:notes"/>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zh-CN"/>
              <a:t>10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5:notes"/>
          <p:cNvSpPr>
            <a:spLocks noGrp="1" noRot="1" noChangeAspect="1"/>
          </p:cNvSpPr>
          <p:nvPr>
            <p:ph type="sldImg" idx="2"/>
          </p:nvPr>
        </p:nvSpPr>
        <p:spPr>
          <a:xfrm>
            <a:off x="712788" y="746125"/>
            <a:ext cx="5383212"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15:notes"/>
          <p:cNvSpPr txBox="1">
            <a:spLocks noGrp="1"/>
          </p:cNvSpPr>
          <p:nvPr>
            <p:ph type="body" idx="1"/>
          </p:nvPr>
        </p:nvSpPr>
        <p:spPr>
          <a:xfrm>
            <a:off x="680879" y="4721940"/>
            <a:ext cx="5447030" cy="4473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zh-CN"/>
              <a:t>202310--更新时期刊没有展示合作机构的logo，202311--更新时发现这一feature又出现了</a:t>
            </a:r>
            <a:endParaRPr/>
          </a:p>
        </p:txBody>
      </p:sp>
      <p:sp>
        <p:nvSpPr>
          <p:cNvPr id="365" name="Google Shape;365;p15:notes"/>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zh-CN"/>
              <a:t>11</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6:notes"/>
          <p:cNvSpPr>
            <a:spLocks noGrp="1" noRot="1" noChangeAspect="1"/>
          </p:cNvSpPr>
          <p:nvPr>
            <p:ph type="sldImg" idx="2"/>
          </p:nvPr>
        </p:nvSpPr>
        <p:spPr>
          <a:xfrm>
            <a:off x="712788" y="746125"/>
            <a:ext cx="5383212"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16:notes"/>
          <p:cNvSpPr txBox="1">
            <a:spLocks noGrp="1"/>
          </p:cNvSpPr>
          <p:nvPr>
            <p:ph type="body" idx="1"/>
          </p:nvPr>
        </p:nvSpPr>
        <p:spPr>
          <a:xfrm>
            <a:off x="680879" y="4721940"/>
            <a:ext cx="5447030" cy="4473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zh-CN"/>
              <a:t>https://link.springer.com/journal/10067/volumes-and-issues</a:t>
            </a:r>
            <a:endParaRPr/>
          </a:p>
        </p:txBody>
      </p:sp>
      <p:sp>
        <p:nvSpPr>
          <p:cNvPr id="387" name="Google Shape;387;p16:notes"/>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zh-CN"/>
              <a:t>12</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8:notes"/>
          <p:cNvSpPr>
            <a:spLocks noGrp="1" noRot="1" noChangeAspect="1"/>
          </p:cNvSpPr>
          <p:nvPr>
            <p:ph type="sldImg" idx="2"/>
          </p:nvPr>
        </p:nvSpPr>
        <p:spPr>
          <a:xfrm>
            <a:off x="712788" y="746125"/>
            <a:ext cx="5383212"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18:notes"/>
          <p:cNvSpPr txBox="1">
            <a:spLocks noGrp="1"/>
          </p:cNvSpPr>
          <p:nvPr>
            <p:ph type="body" idx="1"/>
          </p:nvPr>
        </p:nvSpPr>
        <p:spPr>
          <a:xfrm>
            <a:off x="680879" y="4721940"/>
            <a:ext cx="5447030" cy="4473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1" name="Google Shape;401;p18:notes"/>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zh-CN"/>
              <a:t>13</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9:notes"/>
          <p:cNvSpPr>
            <a:spLocks noGrp="1" noRot="1" noChangeAspect="1"/>
          </p:cNvSpPr>
          <p:nvPr>
            <p:ph type="sldImg" idx="2"/>
          </p:nvPr>
        </p:nvSpPr>
        <p:spPr>
          <a:xfrm>
            <a:off x="712788" y="746125"/>
            <a:ext cx="5383212"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19:notes"/>
          <p:cNvSpPr txBox="1">
            <a:spLocks noGrp="1"/>
          </p:cNvSpPr>
          <p:nvPr>
            <p:ph type="body" idx="1"/>
          </p:nvPr>
        </p:nvSpPr>
        <p:spPr>
          <a:xfrm>
            <a:off x="680879" y="4721940"/>
            <a:ext cx="5447030" cy="4473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p19:notes"/>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zh-CN"/>
              <a:t>14</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0:notes"/>
          <p:cNvSpPr txBox="1">
            <a:spLocks noGrp="1"/>
          </p:cNvSpPr>
          <p:nvPr>
            <p:ph type="body" idx="1"/>
          </p:nvPr>
        </p:nvSpPr>
        <p:spPr>
          <a:xfrm>
            <a:off x="680879" y="4721940"/>
            <a:ext cx="5447030" cy="4473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1" name="Google Shape;471;p20:notes"/>
          <p:cNvSpPr>
            <a:spLocks noGrp="1" noRot="1" noChangeAspect="1"/>
          </p:cNvSpPr>
          <p:nvPr>
            <p:ph type="sldImg" idx="2"/>
          </p:nvPr>
        </p:nvSpPr>
        <p:spPr>
          <a:xfrm>
            <a:off x="712788" y="746125"/>
            <a:ext cx="5383212"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4fe3a2e638_0_2:notes"/>
          <p:cNvSpPr>
            <a:spLocks noGrp="1" noRot="1" noChangeAspect="1"/>
          </p:cNvSpPr>
          <p:nvPr>
            <p:ph type="sldImg" idx="2"/>
          </p:nvPr>
        </p:nvSpPr>
        <p:spPr>
          <a:xfrm>
            <a:off x="712788" y="746125"/>
            <a:ext cx="5383200" cy="3727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24fe3a2e638_0_2:notes"/>
          <p:cNvSpPr txBox="1">
            <a:spLocks noGrp="1"/>
          </p:cNvSpPr>
          <p:nvPr>
            <p:ph type="body" idx="1"/>
          </p:nvPr>
        </p:nvSpPr>
        <p:spPr>
          <a:xfrm>
            <a:off x="680879" y="4721940"/>
            <a:ext cx="5447100" cy="447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100">
              <a:solidFill>
                <a:schemeClr val="dk1"/>
              </a:solidFill>
              <a:latin typeface="Calibri"/>
              <a:ea typeface="Calibri"/>
              <a:cs typeface="Calibri"/>
              <a:sym typeface="Calibri"/>
            </a:endParaRPr>
          </a:p>
        </p:txBody>
      </p:sp>
      <p:sp>
        <p:nvSpPr>
          <p:cNvPr id="147" name="Google Shape;147;g24fe3a2e638_0_2:notes"/>
          <p:cNvSpPr txBox="1">
            <a:spLocks noGrp="1"/>
          </p:cNvSpPr>
          <p:nvPr>
            <p:ph type="sldNum" idx="12"/>
          </p:nvPr>
        </p:nvSpPr>
        <p:spPr>
          <a:xfrm>
            <a:off x="3856737" y="9442154"/>
            <a:ext cx="2950500" cy="497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zh-CN"/>
              <a:t>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4ffc017898_0_7:notes"/>
          <p:cNvSpPr>
            <a:spLocks noGrp="1" noRot="1" noChangeAspect="1"/>
          </p:cNvSpPr>
          <p:nvPr>
            <p:ph type="sldImg" idx="2"/>
          </p:nvPr>
        </p:nvSpPr>
        <p:spPr>
          <a:xfrm>
            <a:off x="712788" y="746125"/>
            <a:ext cx="5383200" cy="3727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4ffc017898_0_7:notes"/>
          <p:cNvSpPr txBox="1">
            <a:spLocks noGrp="1"/>
          </p:cNvSpPr>
          <p:nvPr>
            <p:ph type="body" idx="1"/>
          </p:nvPr>
        </p:nvSpPr>
        <p:spPr>
          <a:xfrm>
            <a:off x="680879" y="4721940"/>
            <a:ext cx="5447100" cy="447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100">
              <a:solidFill>
                <a:schemeClr val="dk1"/>
              </a:solidFill>
              <a:latin typeface="Calibri"/>
              <a:ea typeface="Calibri"/>
              <a:cs typeface="Calibri"/>
              <a:sym typeface="Calibri"/>
            </a:endParaRPr>
          </a:p>
        </p:txBody>
      </p:sp>
      <p:sp>
        <p:nvSpPr>
          <p:cNvPr id="169" name="Google Shape;169;g24ffc017898_0_7:notes"/>
          <p:cNvSpPr txBox="1">
            <a:spLocks noGrp="1"/>
          </p:cNvSpPr>
          <p:nvPr>
            <p:ph type="sldNum" idx="12"/>
          </p:nvPr>
        </p:nvSpPr>
        <p:spPr>
          <a:xfrm>
            <a:off x="3856737" y="9442154"/>
            <a:ext cx="2950500" cy="497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zh-CN"/>
              <a:t>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931448e0f1_0_0:notes"/>
          <p:cNvSpPr txBox="1">
            <a:spLocks noGrp="1"/>
          </p:cNvSpPr>
          <p:nvPr>
            <p:ph type="body" idx="1"/>
          </p:nvPr>
        </p:nvSpPr>
        <p:spPr>
          <a:xfrm>
            <a:off x="680879" y="4721940"/>
            <a:ext cx="5447100" cy="447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g2931448e0f1_0_0:notes"/>
          <p:cNvSpPr>
            <a:spLocks noGrp="1" noRot="1" noChangeAspect="1"/>
          </p:cNvSpPr>
          <p:nvPr>
            <p:ph type="sldImg" idx="2"/>
          </p:nvPr>
        </p:nvSpPr>
        <p:spPr>
          <a:xfrm>
            <a:off x="712788" y="746125"/>
            <a:ext cx="5383200" cy="3727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8:notes"/>
          <p:cNvSpPr>
            <a:spLocks noGrp="1" noRot="1" noChangeAspect="1"/>
          </p:cNvSpPr>
          <p:nvPr>
            <p:ph type="sldImg" idx="2"/>
          </p:nvPr>
        </p:nvSpPr>
        <p:spPr>
          <a:xfrm>
            <a:off x="712788" y="746125"/>
            <a:ext cx="5383212"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8:notes"/>
          <p:cNvSpPr txBox="1">
            <a:spLocks noGrp="1"/>
          </p:cNvSpPr>
          <p:nvPr>
            <p:ph type="body" idx="1"/>
          </p:nvPr>
        </p:nvSpPr>
        <p:spPr>
          <a:xfrm>
            <a:off x="680879" y="4721940"/>
            <a:ext cx="5447030" cy="4473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8:notes"/>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zh-CN"/>
              <a:t>4</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a:spLocks noGrp="1" noRot="1" noChangeAspect="1"/>
          </p:cNvSpPr>
          <p:nvPr>
            <p:ph type="sldImg" idx="2"/>
          </p:nvPr>
        </p:nvSpPr>
        <p:spPr>
          <a:xfrm>
            <a:off x="712788" y="746125"/>
            <a:ext cx="5383212"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9:notes"/>
          <p:cNvSpPr txBox="1">
            <a:spLocks noGrp="1"/>
          </p:cNvSpPr>
          <p:nvPr>
            <p:ph type="body" idx="1"/>
          </p:nvPr>
        </p:nvSpPr>
        <p:spPr>
          <a:xfrm>
            <a:off x="680879" y="4721940"/>
            <a:ext cx="5447030" cy="4473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9:notes"/>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zh-CN"/>
              <a:t>5</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2:notes"/>
          <p:cNvSpPr>
            <a:spLocks noGrp="1" noRot="1" noChangeAspect="1"/>
          </p:cNvSpPr>
          <p:nvPr>
            <p:ph type="sldImg" idx="2"/>
          </p:nvPr>
        </p:nvSpPr>
        <p:spPr>
          <a:xfrm>
            <a:off x="712788" y="746125"/>
            <a:ext cx="5383212"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2:notes"/>
          <p:cNvSpPr txBox="1">
            <a:spLocks noGrp="1"/>
          </p:cNvSpPr>
          <p:nvPr>
            <p:ph type="body" idx="1"/>
          </p:nvPr>
        </p:nvSpPr>
        <p:spPr>
          <a:xfrm>
            <a:off x="680879" y="4721940"/>
            <a:ext cx="5447030" cy="4473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zh-CN"/>
              <a:t>https://rd.springer.com/article/10.1007/s10067-020-05534-1</a:t>
            </a:r>
            <a:endParaRPr/>
          </a:p>
        </p:txBody>
      </p:sp>
      <p:sp>
        <p:nvSpPr>
          <p:cNvPr id="272" name="Google Shape;272;p12:notes"/>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zh-CN"/>
              <a:t>6</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3:notes"/>
          <p:cNvSpPr>
            <a:spLocks noGrp="1" noRot="1" noChangeAspect="1"/>
          </p:cNvSpPr>
          <p:nvPr>
            <p:ph type="sldImg" idx="2"/>
          </p:nvPr>
        </p:nvSpPr>
        <p:spPr>
          <a:xfrm>
            <a:off x="712788" y="746125"/>
            <a:ext cx="5383212"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3:notes"/>
          <p:cNvSpPr txBox="1">
            <a:spLocks noGrp="1"/>
          </p:cNvSpPr>
          <p:nvPr>
            <p:ph type="body" idx="1"/>
          </p:nvPr>
        </p:nvSpPr>
        <p:spPr>
          <a:xfrm>
            <a:off x="680879" y="4721940"/>
            <a:ext cx="5447030" cy="4473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13:notes"/>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zh-CN"/>
              <a:t>7</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4:notes"/>
          <p:cNvSpPr>
            <a:spLocks noGrp="1" noRot="1" noChangeAspect="1"/>
          </p:cNvSpPr>
          <p:nvPr>
            <p:ph type="sldImg" idx="2"/>
          </p:nvPr>
        </p:nvSpPr>
        <p:spPr>
          <a:xfrm>
            <a:off x="712788" y="746125"/>
            <a:ext cx="5383212"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14:notes"/>
          <p:cNvSpPr txBox="1">
            <a:spLocks noGrp="1"/>
          </p:cNvSpPr>
          <p:nvPr>
            <p:ph type="body" idx="1"/>
          </p:nvPr>
        </p:nvSpPr>
        <p:spPr>
          <a:xfrm>
            <a:off x="680879" y="4721940"/>
            <a:ext cx="5447030" cy="447341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14:notes"/>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zh-CN"/>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p:cSld name="One column">
    <p:spTree>
      <p:nvGrpSpPr>
        <p:cNvPr id="1" name="Shape 15"/>
        <p:cNvGrpSpPr/>
        <p:nvPr/>
      </p:nvGrpSpPr>
      <p:grpSpPr>
        <a:xfrm>
          <a:off x="0" y="0"/>
          <a:ext cx="0" cy="0"/>
          <a:chOff x="0" y="0"/>
          <a:chExt cx="0" cy="0"/>
        </a:xfrm>
      </p:grpSpPr>
      <p:sp>
        <p:nvSpPr>
          <p:cNvPr id="16" name="Google Shape;16;p22"/>
          <p:cNvSpPr txBox="1">
            <a:spLocks noGrp="1"/>
          </p:cNvSpPr>
          <p:nvPr>
            <p:ph type="body" idx="1"/>
          </p:nvPr>
        </p:nvSpPr>
        <p:spPr>
          <a:xfrm>
            <a:off x="825500" y="1436688"/>
            <a:ext cx="8239126" cy="1692771"/>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800"/>
              <a:buNone/>
              <a:defRPr/>
            </a:lvl1pPr>
            <a:lvl2pPr marL="914400" lvl="1" indent="-228600" algn="l">
              <a:lnSpc>
                <a:spcPct val="100000"/>
              </a:lnSpc>
              <a:spcBef>
                <a:spcPts val="600"/>
              </a:spcBef>
              <a:spcAft>
                <a:spcPts val="0"/>
              </a:spcAft>
              <a:buSzPts val="18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228600" algn="l">
              <a:lnSpc>
                <a:spcPct val="100000"/>
              </a:lnSpc>
              <a:spcBef>
                <a:spcPts val="600"/>
              </a:spcBef>
              <a:spcAft>
                <a:spcPts val="0"/>
              </a:spcAft>
              <a:buSzPts val="1800"/>
              <a:buNone/>
              <a:defRPr/>
            </a:lvl7pPr>
            <a:lvl8pPr marL="3657600" lvl="7" indent="-342900" algn="l">
              <a:lnSpc>
                <a:spcPct val="100000"/>
              </a:lnSpc>
              <a:spcBef>
                <a:spcPts val="600"/>
              </a:spcBef>
              <a:spcAft>
                <a:spcPts val="0"/>
              </a:spcAft>
              <a:buSzPts val="1800"/>
              <a:buAutoNum type="arabicPeriod"/>
              <a:defRPr/>
            </a:lvl8pPr>
            <a:lvl9pPr marL="4114800" lvl="8" indent="-342900" algn="l">
              <a:lnSpc>
                <a:spcPct val="100000"/>
              </a:lnSpc>
              <a:spcBef>
                <a:spcPts val="600"/>
              </a:spcBef>
              <a:spcAft>
                <a:spcPts val="600"/>
              </a:spcAft>
              <a:buSzPts val="1800"/>
              <a:buAutoNum type="alphaLcPeriod"/>
              <a:defRPr/>
            </a:lvl9pPr>
          </a:lstStyle>
          <a:p>
            <a:endParaRPr/>
          </a:p>
        </p:txBody>
      </p:sp>
      <p:sp>
        <p:nvSpPr>
          <p:cNvPr id="17" name="Google Shape;17;p22"/>
          <p:cNvSpPr txBox="1">
            <a:spLocks noGrp="1"/>
          </p:cNvSpPr>
          <p:nvPr>
            <p:ph type="title"/>
          </p:nvPr>
        </p:nvSpPr>
        <p:spPr>
          <a:xfrm>
            <a:off x="825500" y="538163"/>
            <a:ext cx="8239126" cy="37055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486A7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Section divider 3">
  <p:cSld name="Section divider 3">
    <p:bg>
      <p:bgPr>
        <a:solidFill>
          <a:schemeClr val="lt2"/>
        </a:solidFill>
        <a:effectLst/>
      </p:bgPr>
    </p:bg>
    <p:spTree>
      <p:nvGrpSpPr>
        <p:cNvPr id="1" name="Shape 59"/>
        <p:cNvGrpSpPr/>
        <p:nvPr/>
      </p:nvGrpSpPr>
      <p:grpSpPr>
        <a:xfrm>
          <a:off x="0" y="0"/>
          <a:ext cx="0" cy="0"/>
          <a:chOff x="0" y="0"/>
          <a:chExt cx="0" cy="0"/>
        </a:xfrm>
      </p:grpSpPr>
      <p:sp>
        <p:nvSpPr>
          <p:cNvPr id="60" name="Google Shape;60;p31"/>
          <p:cNvSpPr/>
          <p:nvPr/>
        </p:nvSpPr>
        <p:spPr>
          <a:xfrm>
            <a:off x="0" y="0"/>
            <a:ext cx="9906000" cy="6858000"/>
          </a:xfrm>
          <a:prstGeom prst="rect">
            <a:avLst/>
          </a:prstGeom>
          <a:solidFill>
            <a:srgbClr val="AEC4D1"/>
          </a:solidFill>
          <a:ln>
            <a:noFill/>
          </a:ln>
        </p:spPr>
        <p:txBody>
          <a:bodyPr spcFirstLastPara="1" wrap="square" lIns="72000" tIns="72000" rIns="72000" bIns="72000" anchor="ctr" anchorCtr="1">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1" name="Google Shape;61;p31"/>
          <p:cNvSpPr/>
          <p:nvPr/>
        </p:nvSpPr>
        <p:spPr>
          <a:xfrm rot="-5400000">
            <a:off x="6039138" y="2452979"/>
            <a:ext cx="2824488" cy="4909235"/>
          </a:xfrm>
          <a:custGeom>
            <a:avLst/>
            <a:gdLst/>
            <a:ahLst/>
            <a:cxnLst/>
            <a:rect l="l" t="t" r="r" b="b"/>
            <a:pathLst>
              <a:path w="2771777" h="4817619" extrusionOk="0">
                <a:moveTo>
                  <a:pt x="0" y="4817619"/>
                </a:moveTo>
                <a:lnTo>
                  <a:pt x="1400087" y="0"/>
                </a:lnTo>
                <a:lnTo>
                  <a:pt x="2771777" y="4817619"/>
                </a:lnTo>
                <a:lnTo>
                  <a:pt x="0" y="4817619"/>
                </a:lnTo>
                <a:close/>
              </a:path>
            </a:pathLst>
          </a:custGeom>
          <a:solidFill>
            <a:srgbClr val="D6E1E8"/>
          </a:solidFill>
          <a:ln>
            <a:noFill/>
          </a:ln>
        </p:spPr>
        <p:txBody>
          <a:bodyPr spcFirstLastPara="1" wrap="square" lIns="72000" tIns="72000" rIns="72000" bIns="72000" anchor="ctr" anchorCtr="1">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2" name="Google Shape;62;p31"/>
          <p:cNvSpPr/>
          <p:nvPr/>
        </p:nvSpPr>
        <p:spPr>
          <a:xfrm>
            <a:off x="533400" y="2"/>
            <a:ext cx="9371400" cy="5958126"/>
          </a:xfrm>
          <a:custGeom>
            <a:avLst/>
            <a:gdLst/>
            <a:ahLst/>
            <a:cxnLst/>
            <a:rect l="l" t="t" r="r" b="b"/>
            <a:pathLst>
              <a:path w="9371400" h="5958126" extrusionOk="0">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a:noFill/>
          </a:ln>
        </p:spPr>
        <p:txBody>
          <a:bodyPr spcFirstLastPara="1" wrap="square" lIns="72000" tIns="72000" rIns="72000" bIns="72000" anchor="ctr" anchorCtr="1">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3" name="Google Shape;63;p31"/>
          <p:cNvSpPr txBox="1">
            <a:spLocks noGrp="1"/>
          </p:cNvSpPr>
          <p:nvPr>
            <p:ph type="body" idx="1"/>
          </p:nvPr>
        </p:nvSpPr>
        <p:spPr>
          <a:xfrm>
            <a:off x="825500" y="4570413"/>
            <a:ext cx="2260600" cy="81915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800"/>
              <a:buNone/>
              <a:defRPr sz="10800" b="1">
                <a:solidFill>
                  <a:schemeClr val="lt1"/>
                </a:solidFill>
              </a:defRPr>
            </a:lvl1pPr>
            <a:lvl2pPr marL="914400" lvl="1" indent="-228600" algn="l">
              <a:lnSpc>
                <a:spcPct val="100000"/>
              </a:lnSpc>
              <a:spcBef>
                <a:spcPts val="0"/>
              </a:spcBef>
              <a:spcAft>
                <a:spcPts val="0"/>
              </a:spcAft>
              <a:buSzPts val="18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228600" algn="l">
              <a:lnSpc>
                <a:spcPct val="100000"/>
              </a:lnSpc>
              <a:spcBef>
                <a:spcPts val="600"/>
              </a:spcBef>
              <a:spcAft>
                <a:spcPts val="0"/>
              </a:spcAft>
              <a:buSzPts val="1800"/>
              <a:buNone/>
              <a:defRPr/>
            </a:lvl7pPr>
            <a:lvl8pPr marL="3657600" lvl="7" indent="-342900" algn="l">
              <a:lnSpc>
                <a:spcPct val="100000"/>
              </a:lnSpc>
              <a:spcBef>
                <a:spcPts val="600"/>
              </a:spcBef>
              <a:spcAft>
                <a:spcPts val="0"/>
              </a:spcAft>
              <a:buSzPts val="1800"/>
              <a:buAutoNum type="arabicPeriod"/>
              <a:defRPr/>
            </a:lvl8pPr>
            <a:lvl9pPr marL="4114800" lvl="8" indent="-342900" algn="l">
              <a:lnSpc>
                <a:spcPct val="100000"/>
              </a:lnSpc>
              <a:spcBef>
                <a:spcPts val="600"/>
              </a:spcBef>
              <a:spcAft>
                <a:spcPts val="600"/>
              </a:spcAft>
              <a:buSzPts val="1800"/>
              <a:buAutoNum type="alphaLcPeriod"/>
              <a:defRPr/>
            </a:lvl9pPr>
          </a:lstStyle>
          <a:p>
            <a:endParaRPr/>
          </a:p>
        </p:txBody>
      </p:sp>
      <p:sp>
        <p:nvSpPr>
          <p:cNvPr id="64" name="Google Shape;64;p31"/>
          <p:cNvSpPr/>
          <p:nvPr/>
        </p:nvSpPr>
        <p:spPr>
          <a:xfrm>
            <a:off x="9064624" y="-1"/>
            <a:ext cx="347663" cy="482041"/>
          </a:xfrm>
          <a:custGeom>
            <a:avLst/>
            <a:gdLst/>
            <a:ahLst/>
            <a:cxnLst/>
            <a:rect l="l" t="t" r="r" b="b"/>
            <a:pathLst>
              <a:path w="120" h="164" extrusionOk="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1"/>
          </a:solidFill>
          <a:ln>
            <a:noFill/>
          </a:ln>
        </p:spPr>
        <p:txBody>
          <a:bodyPr spcFirstLastPara="1" wrap="square" lIns="0" tIns="0" rIns="0" bIns="36000" anchor="ctr" anchorCtr="1">
            <a:noAutofit/>
          </a:bodyPr>
          <a:lstStyle/>
          <a:p>
            <a:pPr marL="0" marR="0" lvl="0" indent="0" algn="ctr" rtl="0">
              <a:lnSpc>
                <a:spcPct val="100000"/>
              </a:lnSpc>
              <a:spcBef>
                <a:spcPts val="0"/>
              </a:spcBef>
              <a:spcAft>
                <a:spcPts val="0"/>
              </a:spcAft>
              <a:buClr>
                <a:schemeClr val="accent1"/>
              </a:buClr>
              <a:buSzPts val="1200"/>
              <a:buFont typeface="Calibri"/>
              <a:buNone/>
            </a:pPr>
            <a:fld id="{00000000-1234-1234-1234-123412341234}" type="slidenum">
              <a:rPr lang="zh-CN" sz="1200" b="0" i="0" u="none" strike="noStrike" cap="none">
                <a:solidFill>
                  <a:schemeClr val="accent1"/>
                </a:solidFill>
                <a:latin typeface="Calibri"/>
                <a:ea typeface="Calibri"/>
                <a:cs typeface="Calibri"/>
                <a:sym typeface="Calibri"/>
              </a:rPr>
              <a:t>‹#›</a:t>
            </a:fld>
            <a:endParaRPr sz="1200" b="0" i="0" u="none" strike="noStrike" cap="none">
              <a:solidFill>
                <a:schemeClr val="accent1"/>
              </a:solidFill>
              <a:latin typeface="Calibri"/>
              <a:ea typeface="Calibri"/>
              <a:cs typeface="Calibri"/>
              <a:sym typeface="Calibri"/>
            </a:endParaRPr>
          </a:p>
        </p:txBody>
      </p:sp>
      <p:sp>
        <p:nvSpPr>
          <p:cNvPr id="65" name="Google Shape;65;p31"/>
          <p:cNvSpPr txBox="1">
            <a:spLocks noGrp="1"/>
          </p:cNvSpPr>
          <p:nvPr>
            <p:ph type="title"/>
          </p:nvPr>
        </p:nvSpPr>
        <p:spPr>
          <a:xfrm>
            <a:off x="825501" y="538163"/>
            <a:ext cx="8239126" cy="37055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6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1"/>
          <p:cNvSpPr/>
          <p:nvPr/>
        </p:nvSpPr>
        <p:spPr>
          <a:xfrm>
            <a:off x="825500" y="6387327"/>
            <a:ext cx="2090316" cy="15388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0" i="0" u="none" strike="noStrike" cap="none">
                <a:solidFill>
                  <a:schemeClr val="lt1"/>
                </a:solidFill>
                <a:latin typeface="Calibri"/>
                <a:ea typeface="Calibri"/>
                <a:cs typeface="Calibri"/>
                <a:sym typeface="Calibri"/>
              </a:rPr>
              <a:t>[Title for presentation / Date to go here]</a:t>
            </a: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ection divider 4">
  <p:cSld name="Section divider 4">
    <p:bg>
      <p:bgPr>
        <a:solidFill>
          <a:schemeClr val="lt2"/>
        </a:solidFill>
        <a:effectLst/>
      </p:bgPr>
    </p:bg>
    <p:spTree>
      <p:nvGrpSpPr>
        <p:cNvPr id="1" name="Shape 67"/>
        <p:cNvGrpSpPr/>
        <p:nvPr/>
      </p:nvGrpSpPr>
      <p:grpSpPr>
        <a:xfrm>
          <a:off x="0" y="0"/>
          <a:ext cx="0" cy="0"/>
          <a:chOff x="0" y="0"/>
          <a:chExt cx="0" cy="0"/>
        </a:xfrm>
      </p:grpSpPr>
      <p:sp>
        <p:nvSpPr>
          <p:cNvPr id="68" name="Google Shape;68;p32"/>
          <p:cNvSpPr/>
          <p:nvPr/>
        </p:nvSpPr>
        <p:spPr>
          <a:xfrm>
            <a:off x="0" y="0"/>
            <a:ext cx="9906000" cy="6858000"/>
          </a:xfrm>
          <a:prstGeom prst="rect">
            <a:avLst/>
          </a:prstGeom>
          <a:solidFill>
            <a:srgbClr val="6EB5E1"/>
          </a:solidFill>
          <a:ln>
            <a:noFill/>
          </a:ln>
        </p:spPr>
        <p:txBody>
          <a:bodyPr spcFirstLastPara="1" wrap="square" lIns="72000" tIns="72000" rIns="72000" bIns="72000" anchor="ctr" anchorCtr="1">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9" name="Google Shape;69;p32"/>
          <p:cNvSpPr/>
          <p:nvPr/>
        </p:nvSpPr>
        <p:spPr>
          <a:xfrm rot="-5400000">
            <a:off x="6039138" y="2452979"/>
            <a:ext cx="2824488" cy="4909235"/>
          </a:xfrm>
          <a:custGeom>
            <a:avLst/>
            <a:gdLst/>
            <a:ahLst/>
            <a:cxnLst/>
            <a:rect l="l" t="t" r="r" b="b"/>
            <a:pathLst>
              <a:path w="2771777" h="4817619" extrusionOk="0">
                <a:moveTo>
                  <a:pt x="0" y="4817619"/>
                </a:moveTo>
                <a:lnTo>
                  <a:pt x="1400087" y="0"/>
                </a:lnTo>
                <a:lnTo>
                  <a:pt x="2771777" y="4817619"/>
                </a:lnTo>
                <a:lnTo>
                  <a:pt x="0" y="4817619"/>
                </a:lnTo>
                <a:close/>
              </a:path>
            </a:pathLst>
          </a:custGeom>
          <a:solidFill>
            <a:srgbClr val="8CC4E7"/>
          </a:solidFill>
          <a:ln>
            <a:noFill/>
          </a:ln>
        </p:spPr>
        <p:txBody>
          <a:bodyPr spcFirstLastPara="1" wrap="square" lIns="72000" tIns="72000" rIns="72000" bIns="72000" anchor="ctr" anchorCtr="1">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0" name="Google Shape;70;p32"/>
          <p:cNvSpPr/>
          <p:nvPr/>
        </p:nvSpPr>
        <p:spPr>
          <a:xfrm>
            <a:off x="533400" y="2"/>
            <a:ext cx="9371400" cy="5958126"/>
          </a:xfrm>
          <a:custGeom>
            <a:avLst/>
            <a:gdLst/>
            <a:ahLst/>
            <a:cxnLst/>
            <a:rect l="l" t="t" r="r" b="b"/>
            <a:pathLst>
              <a:path w="9371400" h="5958126" extrusionOk="0">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solidFill>
          <a:ln>
            <a:noFill/>
          </a:ln>
        </p:spPr>
        <p:txBody>
          <a:bodyPr spcFirstLastPara="1" wrap="square" lIns="72000" tIns="72000" rIns="72000" bIns="72000" anchor="ctr" anchorCtr="1">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1" name="Google Shape;71;p32"/>
          <p:cNvSpPr txBox="1">
            <a:spLocks noGrp="1"/>
          </p:cNvSpPr>
          <p:nvPr>
            <p:ph type="body" idx="1"/>
          </p:nvPr>
        </p:nvSpPr>
        <p:spPr>
          <a:xfrm>
            <a:off x="825500" y="4570413"/>
            <a:ext cx="2260600" cy="81915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800"/>
              <a:buNone/>
              <a:defRPr sz="10800" b="1">
                <a:solidFill>
                  <a:schemeClr val="lt1"/>
                </a:solidFill>
              </a:defRPr>
            </a:lvl1pPr>
            <a:lvl2pPr marL="914400" lvl="1" indent="-228600" algn="l">
              <a:lnSpc>
                <a:spcPct val="100000"/>
              </a:lnSpc>
              <a:spcBef>
                <a:spcPts val="0"/>
              </a:spcBef>
              <a:spcAft>
                <a:spcPts val="0"/>
              </a:spcAft>
              <a:buSzPts val="18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228600" algn="l">
              <a:lnSpc>
                <a:spcPct val="100000"/>
              </a:lnSpc>
              <a:spcBef>
                <a:spcPts val="600"/>
              </a:spcBef>
              <a:spcAft>
                <a:spcPts val="0"/>
              </a:spcAft>
              <a:buSzPts val="1800"/>
              <a:buNone/>
              <a:defRPr/>
            </a:lvl7pPr>
            <a:lvl8pPr marL="3657600" lvl="7" indent="-342900" algn="l">
              <a:lnSpc>
                <a:spcPct val="100000"/>
              </a:lnSpc>
              <a:spcBef>
                <a:spcPts val="600"/>
              </a:spcBef>
              <a:spcAft>
                <a:spcPts val="0"/>
              </a:spcAft>
              <a:buSzPts val="1800"/>
              <a:buAutoNum type="arabicPeriod"/>
              <a:defRPr/>
            </a:lvl8pPr>
            <a:lvl9pPr marL="4114800" lvl="8" indent="-342900" algn="l">
              <a:lnSpc>
                <a:spcPct val="100000"/>
              </a:lnSpc>
              <a:spcBef>
                <a:spcPts val="600"/>
              </a:spcBef>
              <a:spcAft>
                <a:spcPts val="600"/>
              </a:spcAft>
              <a:buSzPts val="1800"/>
              <a:buAutoNum type="alphaLcPeriod"/>
              <a:defRPr/>
            </a:lvl9pPr>
          </a:lstStyle>
          <a:p>
            <a:endParaRPr/>
          </a:p>
        </p:txBody>
      </p:sp>
      <p:sp>
        <p:nvSpPr>
          <p:cNvPr id="72" name="Google Shape;72;p32"/>
          <p:cNvSpPr/>
          <p:nvPr/>
        </p:nvSpPr>
        <p:spPr>
          <a:xfrm>
            <a:off x="9064624" y="-1"/>
            <a:ext cx="347663" cy="482041"/>
          </a:xfrm>
          <a:custGeom>
            <a:avLst/>
            <a:gdLst/>
            <a:ahLst/>
            <a:cxnLst/>
            <a:rect l="l" t="t" r="r" b="b"/>
            <a:pathLst>
              <a:path w="120" h="164" extrusionOk="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1"/>
          </a:solidFill>
          <a:ln>
            <a:noFill/>
          </a:ln>
        </p:spPr>
        <p:txBody>
          <a:bodyPr spcFirstLastPara="1" wrap="square" lIns="0" tIns="0" rIns="0" bIns="36000" anchor="ctr" anchorCtr="1">
            <a:noAutofit/>
          </a:bodyPr>
          <a:lstStyle/>
          <a:p>
            <a:pPr marL="0" marR="0" lvl="0" indent="0" algn="ctr" rtl="0">
              <a:lnSpc>
                <a:spcPct val="100000"/>
              </a:lnSpc>
              <a:spcBef>
                <a:spcPts val="0"/>
              </a:spcBef>
              <a:spcAft>
                <a:spcPts val="0"/>
              </a:spcAft>
              <a:buClr>
                <a:schemeClr val="accent1"/>
              </a:buClr>
              <a:buSzPts val="1200"/>
              <a:buFont typeface="Calibri"/>
              <a:buNone/>
            </a:pPr>
            <a:fld id="{00000000-1234-1234-1234-123412341234}" type="slidenum">
              <a:rPr lang="zh-CN" sz="1200" b="0" i="0" u="none" strike="noStrike" cap="none">
                <a:solidFill>
                  <a:schemeClr val="accent1"/>
                </a:solidFill>
                <a:latin typeface="Calibri"/>
                <a:ea typeface="Calibri"/>
                <a:cs typeface="Calibri"/>
                <a:sym typeface="Calibri"/>
              </a:rPr>
              <a:t>‹#›</a:t>
            </a:fld>
            <a:endParaRPr sz="1200" b="0" i="0" u="none" strike="noStrike" cap="none">
              <a:solidFill>
                <a:schemeClr val="accent1"/>
              </a:solidFill>
              <a:latin typeface="Calibri"/>
              <a:ea typeface="Calibri"/>
              <a:cs typeface="Calibri"/>
              <a:sym typeface="Calibri"/>
            </a:endParaRPr>
          </a:p>
        </p:txBody>
      </p:sp>
      <p:sp>
        <p:nvSpPr>
          <p:cNvPr id="73" name="Google Shape;73;p32"/>
          <p:cNvSpPr txBox="1">
            <a:spLocks noGrp="1"/>
          </p:cNvSpPr>
          <p:nvPr>
            <p:ph type="title"/>
          </p:nvPr>
        </p:nvSpPr>
        <p:spPr>
          <a:xfrm>
            <a:off x="825501" y="538163"/>
            <a:ext cx="8239126" cy="37055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6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2"/>
          <p:cNvSpPr/>
          <p:nvPr/>
        </p:nvSpPr>
        <p:spPr>
          <a:xfrm>
            <a:off x="825500" y="6387327"/>
            <a:ext cx="2090316" cy="15388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0" i="0" u="none" strike="noStrike" cap="none">
                <a:solidFill>
                  <a:schemeClr val="lt1"/>
                </a:solidFill>
                <a:latin typeface="Calibri"/>
                <a:ea typeface="Calibri"/>
                <a:cs typeface="Calibri"/>
                <a:sym typeface="Calibri"/>
              </a:rPr>
              <a:t>[Title for presentation / Date to go here]</a:t>
            </a: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divider 5">
  <p:cSld name="Section divider 5">
    <p:bg>
      <p:bgPr>
        <a:solidFill>
          <a:schemeClr val="lt2"/>
        </a:solidFill>
        <a:effectLst/>
      </p:bgPr>
    </p:bg>
    <p:spTree>
      <p:nvGrpSpPr>
        <p:cNvPr id="1" name="Shape 75"/>
        <p:cNvGrpSpPr/>
        <p:nvPr/>
      </p:nvGrpSpPr>
      <p:grpSpPr>
        <a:xfrm>
          <a:off x="0" y="0"/>
          <a:ext cx="0" cy="0"/>
          <a:chOff x="0" y="0"/>
          <a:chExt cx="0" cy="0"/>
        </a:xfrm>
      </p:grpSpPr>
      <p:sp>
        <p:nvSpPr>
          <p:cNvPr id="76" name="Google Shape;76;p33"/>
          <p:cNvSpPr/>
          <p:nvPr/>
        </p:nvSpPr>
        <p:spPr>
          <a:xfrm>
            <a:off x="0" y="0"/>
            <a:ext cx="9906000" cy="6858000"/>
          </a:xfrm>
          <a:prstGeom prst="rect">
            <a:avLst/>
          </a:prstGeom>
          <a:solidFill>
            <a:srgbClr val="F8A158"/>
          </a:solidFill>
          <a:ln>
            <a:noFill/>
          </a:ln>
        </p:spPr>
        <p:txBody>
          <a:bodyPr spcFirstLastPara="1" wrap="square" lIns="72000" tIns="72000" rIns="72000" bIns="72000" anchor="ctr" anchorCtr="1">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7" name="Google Shape;77;p33"/>
          <p:cNvSpPr/>
          <p:nvPr/>
        </p:nvSpPr>
        <p:spPr>
          <a:xfrm rot="-5400000">
            <a:off x="6039138" y="2452979"/>
            <a:ext cx="2824488" cy="4909235"/>
          </a:xfrm>
          <a:custGeom>
            <a:avLst/>
            <a:gdLst/>
            <a:ahLst/>
            <a:cxnLst/>
            <a:rect l="l" t="t" r="r" b="b"/>
            <a:pathLst>
              <a:path w="2771777" h="4817619" extrusionOk="0">
                <a:moveTo>
                  <a:pt x="0" y="4817619"/>
                </a:moveTo>
                <a:lnTo>
                  <a:pt x="1400087" y="0"/>
                </a:lnTo>
                <a:lnTo>
                  <a:pt x="2771777" y="4817619"/>
                </a:lnTo>
                <a:lnTo>
                  <a:pt x="0" y="4817619"/>
                </a:lnTo>
                <a:close/>
              </a:path>
            </a:pathLst>
          </a:custGeom>
          <a:solidFill>
            <a:srgbClr val="F9B479"/>
          </a:solidFill>
          <a:ln>
            <a:noFill/>
          </a:ln>
        </p:spPr>
        <p:txBody>
          <a:bodyPr spcFirstLastPara="1" wrap="square" lIns="72000" tIns="72000" rIns="72000" bIns="72000" anchor="ctr" anchorCtr="1">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8" name="Google Shape;78;p33"/>
          <p:cNvSpPr/>
          <p:nvPr/>
        </p:nvSpPr>
        <p:spPr>
          <a:xfrm>
            <a:off x="533400" y="2"/>
            <a:ext cx="9371400" cy="5958126"/>
          </a:xfrm>
          <a:custGeom>
            <a:avLst/>
            <a:gdLst/>
            <a:ahLst/>
            <a:cxnLst/>
            <a:rect l="l" t="t" r="r" b="b"/>
            <a:pathLst>
              <a:path w="9371400" h="5958126" extrusionOk="0">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F58220"/>
          </a:solidFill>
          <a:ln>
            <a:noFill/>
          </a:ln>
        </p:spPr>
        <p:txBody>
          <a:bodyPr spcFirstLastPara="1" wrap="square" lIns="72000" tIns="72000" rIns="72000" bIns="72000" anchor="ctr" anchorCtr="1">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9" name="Google Shape;79;p33"/>
          <p:cNvSpPr txBox="1">
            <a:spLocks noGrp="1"/>
          </p:cNvSpPr>
          <p:nvPr>
            <p:ph type="body" idx="1"/>
          </p:nvPr>
        </p:nvSpPr>
        <p:spPr>
          <a:xfrm>
            <a:off x="825500" y="4570413"/>
            <a:ext cx="2260600" cy="81915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800"/>
              <a:buNone/>
              <a:defRPr sz="10800" b="1">
                <a:solidFill>
                  <a:schemeClr val="lt1"/>
                </a:solidFill>
              </a:defRPr>
            </a:lvl1pPr>
            <a:lvl2pPr marL="914400" lvl="1" indent="-228600" algn="l">
              <a:lnSpc>
                <a:spcPct val="100000"/>
              </a:lnSpc>
              <a:spcBef>
                <a:spcPts val="0"/>
              </a:spcBef>
              <a:spcAft>
                <a:spcPts val="0"/>
              </a:spcAft>
              <a:buSzPts val="18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228600" algn="l">
              <a:lnSpc>
                <a:spcPct val="100000"/>
              </a:lnSpc>
              <a:spcBef>
                <a:spcPts val="600"/>
              </a:spcBef>
              <a:spcAft>
                <a:spcPts val="0"/>
              </a:spcAft>
              <a:buSzPts val="1800"/>
              <a:buNone/>
              <a:defRPr/>
            </a:lvl7pPr>
            <a:lvl8pPr marL="3657600" lvl="7" indent="-342900" algn="l">
              <a:lnSpc>
                <a:spcPct val="100000"/>
              </a:lnSpc>
              <a:spcBef>
                <a:spcPts val="600"/>
              </a:spcBef>
              <a:spcAft>
                <a:spcPts val="0"/>
              </a:spcAft>
              <a:buSzPts val="1800"/>
              <a:buAutoNum type="arabicPeriod"/>
              <a:defRPr/>
            </a:lvl8pPr>
            <a:lvl9pPr marL="4114800" lvl="8" indent="-342900" algn="l">
              <a:lnSpc>
                <a:spcPct val="100000"/>
              </a:lnSpc>
              <a:spcBef>
                <a:spcPts val="600"/>
              </a:spcBef>
              <a:spcAft>
                <a:spcPts val="600"/>
              </a:spcAft>
              <a:buSzPts val="1800"/>
              <a:buAutoNum type="alphaLcPeriod"/>
              <a:defRPr/>
            </a:lvl9pPr>
          </a:lstStyle>
          <a:p>
            <a:endParaRPr/>
          </a:p>
        </p:txBody>
      </p:sp>
      <p:sp>
        <p:nvSpPr>
          <p:cNvPr id="80" name="Google Shape;80;p33"/>
          <p:cNvSpPr txBox="1">
            <a:spLocks noGrp="1"/>
          </p:cNvSpPr>
          <p:nvPr>
            <p:ph type="title"/>
          </p:nvPr>
        </p:nvSpPr>
        <p:spPr>
          <a:xfrm>
            <a:off x="825501" y="538163"/>
            <a:ext cx="8239126" cy="37055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6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3"/>
          <p:cNvSpPr/>
          <p:nvPr/>
        </p:nvSpPr>
        <p:spPr>
          <a:xfrm>
            <a:off x="825500" y="6387327"/>
            <a:ext cx="2090316" cy="15388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0" i="0" u="none" strike="noStrike" cap="none">
                <a:solidFill>
                  <a:schemeClr val="lt1"/>
                </a:solidFill>
                <a:latin typeface="Calibri"/>
                <a:ea typeface="Calibri"/>
                <a:cs typeface="Calibri"/>
                <a:sym typeface="Calibri"/>
              </a:rPr>
              <a:t>[Title for presentation / Date to go here]</a:t>
            </a:r>
            <a:endParaRPr sz="1400" b="0" i="0" u="none" strike="noStrike" cap="none">
              <a:solidFill>
                <a:srgbClr val="000000"/>
              </a:solidFill>
              <a:latin typeface="Arial"/>
              <a:ea typeface="Arial"/>
              <a:cs typeface="Arial"/>
              <a:sym typeface="Arial"/>
            </a:endParaRPr>
          </a:p>
        </p:txBody>
      </p:sp>
      <p:sp>
        <p:nvSpPr>
          <p:cNvPr id="82" name="Google Shape;82;p33"/>
          <p:cNvSpPr/>
          <p:nvPr/>
        </p:nvSpPr>
        <p:spPr>
          <a:xfrm>
            <a:off x="9064624" y="-1"/>
            <a:ext cx="347663" cy="482041"/>
          </a:xfrm>
          <a:custGeom>
            <a:avLst/>
            <a:gdLst/>
            <a:ahLst/>
            <a:cxnLst/>
            <a:rect l="l" t="t" r="r" b="b"/>
            <a:pathLst>
              <a:path w="120" h="164" extrusionOk="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1"/>
          </a:solidFill>
          <a:ln>
            <a:noFill/>
          </a:ln>
        </p:spPr>
        <p:txBody>
          <a:bodyPr spcFirstLastPara="1" wrap="square" lIns="0" tIns="0" rIns="0" bIns="36000" anchor="ctr" anchorCtr="1">
            <a:noAutofit/>
          </a:bodyPr>
          <a:lstStyle/>
          <a:p>
            <a:pPr marL="0" marR="0" lvl="0" indent="0" algn="ctr" rtl="0">
              <a:lnSpc>
                <a:spcPct val="100000"/>
              </a:lnSpc>
              <a:spcBef>
                <a:spcPts val="0"/>
              </a:spcBef>
              <a:spcAft>
                <a:spcPts val="0"/>
              </a:spcAft>
              <a:buClr>
                <a:schemeClr val="accent1"/>
              </a:buClr>
              <a:buSzPts val="1200"/>
              <a:buFont typeface="Calibri"/>
              <a:buNone/>
            </a:pPr>
            <a:fld id="{00000000-1234-1234-1234-123412341234}" type="slidenum">
              <a:rPr lang="zh-CN" sz="1200" b="0" i="0" u="none" strike="noStrike" cap="none">
                <a:solidFill>
                  <a:schemeClr val="accent1"/>
                </a:solidFill>
                <a:latin typeface="Calibri"/>
                <a:ea typeface="Calibri"/>
                <a:cs typeface="Calibri"/>
                <a:sym typeface="Calibri"/>
              </a:rPr>
              <a:t>‹#›</a:t>
            </a:fld>
            <a:endParaRPr sz="1200" b="0" i="0" u="none" strike="noStrike" cap="none">
              <a:solidFill>
                <a:schemeClr val="accent1"/>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divider 6">
  <p:cSld name="Section divider 6">
    <p:bg>
      <p:bgPr>
        <a:solidFill>
          <a:schemeClr val="lt2"/>
        </a:solidFill>
        <a:effectLst/>
      </p:bgPr>
    </p:bg>
    <p:spTree>
      <p:nvGrpSpPr>
        <p:cNvPr id="1" name="Shape 83"/>
        <p:cNvGrpSpPr/>
        <p:nvPr/>
      </p:nvGrpSpPr>
      <p:grpSpPr>
        <a:xfrm>
          <a:off x="0" y="0"/>
          <a:ext cx="0" cy="0"/>
          <a:chOff x="0" y="0"/>
          <a:chExt cx="0" cy="0"/>
        </a:xfrm>
      </p:grpSpPr>
      <p:sp>
        <p:nvSpPr>
          <p:cNvPr id="84" name="Google Shape;84;p34"/>
          <p:cNvSpPr/>
          <p:nvPr/>
        </p:nvSpPr>
        <p:spPr>
          <a:xfrm>
            <a:off x="0" y="0"/>
            <a:ext cx="9906000" cy="6858000"/>
          </a:xfrm>
          <a:prstGeom prst="rect">
            <a:avLst/>
          </a:prstGeom>
          <a:solidFill>
            <a:srgbClr val="D3E262"/>
          </a:solidFill>
          <a:ln>
            <a:noFill/>
          </a:ln>
        </p:spPr>
        <p:txBody>
          <a:bodyPr spcFirstLastPara="1" wrap="square" lIns="72000" tIns="72000" rIns="72000" bIns="72000" anchor="ctr" anchorCtr="1">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5" name="Google Shape;85;p34"/>
          <p:cNvSpPr/>
          <p:nvPr/>
        </p:nvSpPr>
        <p:spPr>
          <a:xfrm rot="-5400000">
            <a:off x="6039138" y="2452979"/>
            <a:ext cx="2824488" cy="4909235"/>
          </a:xfrm>
          <a:custGeom>
            <a:avLst/>
            <a:gdLst/>
            <a:ahLst/>
            <a:cxnLst/>
            <a:rect l="l" t="t" r="r" b="b"/>
            <a:pathLst>
              <a:path w="2771777" h="4817619" extrusionOk="0">
                <a:moveTo>
                  <a:pt x="0" y="4817619"/>
                </a:moveTo>
                <a:lnTo>
                  <a:pt x="1400087" y="0"/>
                </a:lnTo>
                <a:lnTo>
                  <a:pt x="2771777" y="4817619"/>
                </a:lnTo>
                <a:lnTo>
                  <a:pt x="0" y="4817619"/>
                </a:lnTo>
                <a:close/>
              </a:path>
            </a:pathLst>
          </a:custGeom>
          <a:solidFill>
            <a:srgbClr val="DCE882"/>
          </a:solidFill>
          <a:ln>
            <a:noFill/>
          </a:ln>
        </p:spPr>
        <p:txBody>
          <a:bodyPr spcFirstLastPara="1" wrap="square" lIns="72000" tIns="72000" rIns="72000" bIns="72000" anchor="ctr" anchorCtr="1">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6" name="Google Shape;86;p34"/>
          <p:cNvSpPr/>
          <p:nvPr/>
        </p:nvSpPr>
        <p:spPr>
          <a:xfrm>
            <a:off x="533400" y="2"/>
            <a:ext cx="9371400" cy="5958126"/>
          </a:xfrm>
          <a:custGeom>
            <a:avLst/>
            <a:gdLst/>
            <a:ahLst/>
            <a:cxnLst/>
            <a:rect l="l" t="t" r="r" b="b"/>
            <a:pathLst>
              <a:path w="9371400" h="5958126" extrusionOk="0">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C4D82E"/>
          </a:solidFill>
          <a:ln>
            <a:noFill/>
          </a:ln>
        </p:spPr>
        <p:txBody>
          <a:bodyPr spcFirstLastPara="1" wrap="square" lIns="72000" tIns="72000" rIns="72000" bIns="72000" anchor="ctr" anchorCtr="1">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7" name="Google Shape;87;p34"/>
          <p:cNvSpPr txBox="1">
            <a:spLocks noGrp="1"/>
          </p:cNvSpPr>
          <p:nvPr>
            <p:ph type="body" idx="1"/>
          </p:nvPr>
        </p:nvSpPr>
        <p:spPr>
          <a:xfrm>
            <a:off x="825500" y="4570413"/>
            <a:ext cx="2260600" cy="81915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800"/>
              <a:buNone/>
              <a:defRPr sz="10800" b="1">
                <a:solidFill>
                  <a:schemeClr val="lt1"/>
                </a:solidFill>
              </a:defRPr>
            </a:lvl1pPr>
            <a:lvl2pPr marL="914400" lvl="1" indent="-228600" algn="l">
              <a:lnSpc>
                <a:spcPct val="100000"/>
              </a:lnSpc>
              <a:spcBef>
                <a:spcPts val="0"/>
              </a:spcBef>
              <a:spcAft>
                <a:spcPts val="0"/>
              </a:spcAft>
              <a:buSzPts val="18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228600" algn="l">
              <a:lnSpc>
                <a:spcPct val="100000"/>
              </a:lnSpc>
              <a:spcBef>
                <a:spcPts val="600"/>
              </a:spcBef>
              <a:spcAft>
                <a:spcPts val="0"/>
              </a:spcAft>
              <a:buSzPts val="1800"/>
              <a:buNone/>
              <a:defRPr/>
            </a:lvl7pPr>
            <a:lvl8pPr marL="3657600" lvl="7" indent="-342900" algn="l">
              <a:lnSpc>
                <a:spcPct val="100000"/>
              </a:lnSpc>
              <a:spcBef>
                <a:spcPts val="600"/>
              </a:spcBef>
              <a:spcAft>
                <a:spcPts val="0"/>
              </a:spcAft>
              <a:buSzPts val="1800"/>
              <a:buAutoNum type="arabicPeriod"/>
              <a:defRPr/>
            </a:lvl8pPr>
            <a:lvl9pPr marL="4114800" lvl="8" indent="-342900" algn="l">
              <a:lnSpc>
                <a:spcPct val="100000"/>
              </a:lnSpc>
              <a:spcBef>
                <a:spcPts val="600"/>
              </a:spcBef>
              <a:spcAft>
                <a:spcPts val="600"/>
              </a:spcAft>
              <a:buSzPts val="1800"/>
              <a:buAutoNum type="alphaLcPeriod"/>
              <a:defRPr/>
            </a:lvl9pPr>
          </a:lstStyle>
          <a:p>
            <a:endParaRPr/>
          </a:p>
        </p:txBody>
      </p:sp>
      <p:sp>
        <p:nvSpPr>
          <p:cNvPr id="88" name="Google Shape;88;p34"/>
          <p:cNvSpPr/>
          <p:nvPr/>
        </p:nvSpPr>
        <p:spPr>
          <a:xfrm>
            <a:off x="9064624" y="-1"/>
            <a:ext cx="347663" cy="482041"/>
          </a:xfrm>
          <a:custGeom>
            <a:avLst/>
            <a:gdLst/>
            <a:ahLst/>
            <a:cxnLst/>
            <a:rect l="l" t="t" r="r" b="b"/>
            <a:pathLst>
              <a:path w="120" h="164" extrusionOk="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1"/>
          </a:solidFill>
          <a:ln>
            <a:noFill/>
          </a:ln>
        </p:spPr>
        <p:txBody>
          <a:bodyPr spcFirstLastPara="1" wrap="square" lIns="0" tIns="0" rIns="0" bIns="36000" anchor="ctr" anchorCtr="1">
            <a:noAutofit/>
          </a:bodyPr>
          <a:lstStyle/>
          <a:p>
            <a:pPr marL="0" marR="0" lvl="0" indent="0" algn="ctr" rtl="0">
              <a:lnSpc>
                <a:spcPct val="100000"/>
              </a:lnSpc>
              <a:spcBef>
                <a:spcPts val="0"/>
              </a:spcBef>
              <a:spcAft>
                <a:spcPts val="0"/>
              </a:spcAft>
              <a:buClr>
                <a:schemeClr val="accent1"/>
              </a:buClr>
              <a:buSzPts val="1200"/>
              <a:buFont typeface="Calibri"/>
              <a:buNone/>
            </a:pPr>
            <a:fld id="{00000000-1234-1234-1234-123412341234}" type="slidenum">
              <a:rPr lang="zh-CN" sz="1200" b="0" i="0" u="none" strike="noStrike" cap="none">
                <a:solidFill>
                  <a:schemeClr val="accent1"/>
                </a:solidFill>
                <a:latin typeface="Calibri"/>
                <a:ea typeface="Calibri"/>
                <a:cs typeface="Calibri"/>
                <a:sym typeface="Calibri"/>
              </a:rPr>
              <a:t>‹#›</a:t>
            </a:fld>
            <a:endParaRPr sz="1200" b="0" i="0" u="none" strike="noStrike" cap="none">
              <a:solidFill>
                <a:schemeClr val="accent1"/>
              </a:solidFill>
              <a:latin typeface="Calibri"/>
              <a:ea typeface="Calibri"/>
              <a:cs typeface="Calibri"/>
              <a:sym typeface="Calibri"/>
            </a:endParaRPr>
          </a:p>
        </p:txBody>
      </p:sp>
      <p:sp>
        <p:nvSpPr>
          <p:cNvPr id="89" name="Google Shape;89;p34"/>
          <p:cNvSpPr txBox="1">
            <a:spLocks noGrp="1"/>
          </p:cNvSpPr>
          <p:nvPr>
            <p:ph type="title"/>
          </p:nvPr>
        </p:nvSpPr>
        <p:spPr>
          <a:xfrm>
            <a:off x="825501" y="538163"/>
            <a:ext cx="8239126" cy="37055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6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4"/>
          <p:cNvSpPr/>
          <p:nvPr/>
        </p:nvSpPr>
        <p:spPr>
          <a:xfrm>
            <a:off x="825500" y="6387327"/>
            <a:ext cx="2090316" cy="15388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0" i="0" u="none" strike="noStrike" cap="none">
                <a:solidFill>
                  <a:schemeClr val="lt1"/>
                </a:solidFill>
                <a:latin typeface="Calibri"/>
                <a:ea typeface="Calibri"/>
                <a:cs typeface="Calibri"/>
                <a:sym typeface="Calibri"/>
              </a:rPr>
              <a:t>[Title for presentation / Date to go here]</a:t>
            </a: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divider 7">
  <p:cSld name="Section divider 7">
    <p:bg>
      <p:bgPr>
        <a:solidFill>
          <a:schemeClr val="lt2"/>
        </a:solidFill>
        <a:effectLst/>
      </p:bgPr>
    </p:bg>
    <p:spTree>
      <p:nvGrpSpPr>
        <p:cNvPr id="1" name="Shape 91"/>
        <p:cNvGrpSpPr/>
        <p:nvPr/>
      </p:nvGrpSpPr>
      <p:grpSpPr>
        <a:xfrm>
          <a:off x="0" y="0"/>
          <a:ext cx="0" cy="0"/>
          <a:chOff x="0" y="0"/>
          <a:chExt cx="0" cy="0"/>
        </a:xfrm>
      </p:grpSpPr>
      <p:sp>
        <p:nvSpPr>
          <p:cNvPr id="92" name="Google Shape;92;p35"/>
          <p:cNvSpPr/>
          <p:nvPr/>
        </p:nvSpPr>
        <p:spPr>
          <a:xfrm>
            <a:off x="0" y="0"/>
            <a:ext cx="9906000" cy="6858000"/>
          </a:xfrm>
          <a:prstGeom prst="rect">
            <a:avLst/>
          </a:prstGeom>
          <a:solidFill>
            <a:srgbClr val="AE9DCB"/>
          </a:solidFill>
          <a:ln>
            <a:noFill/>
          </a:ln>
        </p:spPr>
        <p:txBody>
          <a:bodyPr spcFirstLastPara="1" wrap="square" lIns="72000" tIns="72000" rIns="72000" bIns="72000" anchor="ctr" anchorCtr="1">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93" name="Google Shape;93;p35"/>
          <p:cNvSpPr/>
          <p:nvPr/>
        </p:nvSpPr>
        <p:spPr>
          <a:xfrm rot="-5400000">
            <a:off x="6039138" y="2452979"/>
            <a:ext cx="2824488" cy="4909235"/>
          </a:xfrm>
          <a:custGeom>
            <a:avLst/>
            <a:gdLst/>
            <a:ahLst/>
            <a:cxnLst/>
            <a:rect l="l" t="t" r="r" b="b"/>
            <a:pathLst>
              <a:path w="2771777" h="4817619" extrusionOk="0">
                <a:moveTo>
                  <a:pt x="0" y="4817619"/>
                </a:moveTo>
                <a:lnTo>
                  <a:pt x="1400087" y="0"/>
                </a:lnTo>
                <a:lnTo>
                  <a:pt x="2771777" y="4817619"/>
                </a:lnTo>
                <a:lnTo>
                  <a:pt x="0" y="4817619"/>
                </a:lnTo>
                <a:close/>
              </a:path>
            </a:pathLst>
          </a:custGeom>
          <a:solidFill>
            <a:srgbClr val="BEB0D5"/>
          </a:solidFill>
          <a:ln>
            <a:noFill/>
          </a:ln>
        </p:spPr>
        <p:txBody>
          <a:bodyPr spcFirstLastPara="1" wrap="square" lIns="72000" tIns="72000" rIns="72000" bIns="72000" anchor="ctr" anchorCtr="1">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94" name="Google Shape;94;p35"/>
          <p:cNvSpPr/>
          <p:nvPr/>
        </p:nvSpPr>
        <p:spPr>
          <a:xfrm>
            <a:off x="533400" y="2"/>
            <a:ext cx="9371400" cy="5958126"/>
          </a:xfrm>
          <a:custGeom>
            <a:avLst/>
            <a:gdLst/>
            <a:ahLst/>
            <a:cxnLst/>
            <a:rect l="l" t="t" r="r" b="b"/>
            <a:pathLst>
              <a:path w="9371400" h="5958126" extrusionOk="0">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937CB9"/>
          </a:solidFill>
          <a:ln>
            <a:noFill/>
          </a:ln>
        </p:spPr>
        <p:txBody>
          <a:bodyPr spcFirstLastPara="1" wrap="square" lIns="72000" tIns="72000" rIns="72000" bIns="72000" anchor="ctr" anchorCtr="1">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95" name="Google Shape;95;p35"/>
          <p:cNvSpPr txBox="1">
            <a:spLocks noGrp="1"/>
          </p:cNvSpPr>
          <p:nvPr>
            <p:ph type="body" idx="1"/>
          </p:nvPr>
        </p:nvSpPr>
        <p:spPr>
          <a:xfrm>
            <a:off x="825500" y="4570413"/>
            <a:ext cx="2260600" cy="81915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800"/>
              <a:buNone/>
              <a:defRPr sz="10800" b="1">
                <a:solidFill>
                  <a:schemeClr val="lt1"/>
                </a:solidFill>
              </a:defRPr>
            </a:lvl1pPr>
            <a:lvl2pPr marL="914400" lvl="1" indent="-228600" algn="l">
              <a:lnSpc>
                <a:spcPct val="100000"/>
              </a:lnSpc>
              <a:spcBef>
                <a:spcPts val="0"/>
              </a:spcBef>
              <a:spcAft>
                <a:spcPts val="0"/>
              </a:spcAft>
              <a:buSzPts val="18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228600" algn="l">
              <a:lnSpc>
                <a:spcPct val="100000"/>
              </a:lnSpc>
              <a:spcBef>
                <a:spcPts val="600"/>
              </a:spcBef>
              <a:spcAft>
                <a:spcPts val="0"/>
              </a:spcAft>
              <a:buSzPts val="1800"/>
              <a:buNone/>
              <a:defRPr/>
            </a:lvl7pPr>
            <a:lvl8pPr marL="3657600" lvl="7" indent="-342900" algn="l">
              <a:lnSpc>
                <a:spcPct val="100000"/>
              </a:lnSpc>
              <a:spcBef>
                <a:spcPts val="600"/>
              </a:spcBef>
              <a:spcAft>
                <a:spcPts val="0"/>
              </a:spcAft>
              <a:buSzPts val="1800"/>
              <a:buAutoNum type="arabicPeriod"/>
              <a:defRPr/>
            </a:lvl8pPr>
            <a:lvl9pPr marL="4114800" lvl="8" indent="-342900" algn="l">
              <a:lnSpc>
                <a:spcPct val="100000"/>
              </a:lnSpc>
              <a:spcBef>
                <a:spcPts val="600"/>
              </a:spcBef>
              <a:spcAft>
                <a:spcPts val="600"/>
              </a:spcAft>
              <a:buSzPts val="1800"/>
              <a:buAutoNum type="alphaLcPeriod"/>
              <a:defRPr/>
            </a:lvl9pPr>
          </a:lstStyle>
          <a:p>
            <a:endParaRPr/>
          </a:p>
        </p:txBody>
      </p:sp>
      <p:sp>
        <p:nvSpPr>
          <p:cNvPr id="96" name="Google Shape;96;p35"/>
          <p:cNvSpPr/>
          <p:nvPr/>
        </p:nvSpPr>
        <p:spPr>
          <a:xfrm>
            <a:off x="9064624" y="-1"/>
            <a:ext cx="347663" cy="482041"/>
          </a:xfrm>
          <a:custGeom>
            <a:avLst/>
            <a:gdLst/>
            <a:ahLst/>
            <a:cxnLst/>
            <a:rect l="l" t="t" r="r" b="b"/>
            <a:pathLst>
              <a:path w="120" h="164" extrusionOk="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1"/>
          </a:solidFill>
          <a:ln>
            <a:noFill/>
          </a:ln>
        </p:spPr>
        <p:txBody>
          <a:bodyPr spcFirstLastPara="1" wrap="square" lIns="0" tIns="0" rIns="0" bIns="36000" anchor="ctr" anchorCtr="1">
            <a:noAutofit/>
          </a:bodyPr>
          <a:lstStyle/>
          <a:p>
            <a:pPr marL="0" marR="0" lvl="0" indent="0" algn="ctr" rtl="0">
              <a:lnSpc>
                <a:spcPct val="100000"/>
              </a:lnSpc>
              <a:spcBef>
                <a:spcPts val="0"/>
              </a:spcBef>
              <a:spcAft>
                <a:spcPts val="0"/>
              </a:spcAft>
              <a:buClr>
                <a:schemeClr val="accent1"/>
              </a:buClr>
              <a:buSzPts val="1200"/>
              <a:buFont typeface="Calibri"/>
              <a:buNone/>
            </a:pPr>
            <a:fld id="{00000000-1234-1234-1234-123412341234}" type="slidenum">
              <a:rPr lang="zh-CN" sz="1200" b="0" i="0" u="none" strike="noStrike" cap="none">
                <a:solidFill>
                  <a:schemeClr val="accent1"/>
                </a:solidFill>
                <a:latin typeface="Calibri"/>
                <a:ea typeface="Calibri"/>
                <a:cs typeface="Calibri"/>
                <a:sym typeface="Calibri"/>
              </a:rPr>
              <a:t>‹#›</a:t>
            </a:fld>
            <a:endParaRPr sz="1200" b="0" i="0" u="none" strike="noStrike" cap="none">
              <a:solidFill>
                <a:schemeClr val="accent1"/>
              </a:solidFill>
              <a:latin typeface="Calibri"/>
              <a:ea typeface="Calibri"/>
              <a:cs typeface="Calibri"/>
              <a:sym typeface="Calibri"/>
            </a:endParaRPr>
          </a:p>
        </p:txBody>
      </p:sp>
      <p:sp>
        <p:nvSpPr>
          <p:cNvPr id="97" name="Google Shape;97;p35"/>
          <p:cNvSpPr txBox="1">
            <a:spLocks noGrp="1"/>
          </p:cNvSpPr>
          <p:nvPr>
            <p:ph type="title"/>
          </p:nvPr>
        </p:nvSpPr>
        <p:spPr>
          <a:xfrm>
            <a:off x="825501" y="538163"/>
            <a:ext cx="8239126" cy="37055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6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5"/>
          <p:cNvSpPr/>
          <p:nvPr/>
        </p:nvSpPr>
        <p:spPr>
          <a:xfrm>
            <a:off x="825500" y="6387327"/>
            <a:ext cx="2090316" cy="15388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0" i="0" u="none" strike="noStrike" cap="none">
                <a:solidFill>
                  <a:schemeClr val="lt1"/>
                </a:solidFill>
                <a:latin typeface="Calibri"/>
                <a:ea typeface="Calibri"/>
                <a:cs typeface="Calibri"/>
                <a:sym typeface="Calibri"/>
              </a:rPr>
              <a:t>[Title for presentation / Date to go here]</a:t>
            </a: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ection divider 8">
  <p:cSld name="Section divider 8">
    <p:bg>
      <p:bgPr>
        <a:solidFill>
          <a:schemeClr val="lt2"/>
        </a:solidFill>
        <a:effectLst/>
      </p:bgPr>
    </p:bg>
    <p:spTree>
      <p:nvGrpSpPr>
        <p:cNvPr id="1" name="Shape 99"/>
        <p:cNvGrpSpPr/>
        <p:nvPr/>
      </p:nvGrpSpPr>
      <p:grpSpPr>
        <a:xfrm>
          <a:off x="0" y="0"/>
          <a:ext cx="0" cy="0"/>
          <a:chOff x="0" y="0"/>
          <a:chExt cx="0" cy="0"/>
        </a:xfrm>
      </p:grpSpPr>
      <p:sp>
        <p:nvSpPr>
          <p:cNvPr id="100" name="Google Shape;100;p36"/>
          <p:cNvSpPr/>
          <p:nvPr/>
        </p:nvSpPr>
        <p:spPr>
          <a:xfrm>
            <a:off x="0" y="0"/>
            <a:ext cx="9906000" cy="6858000"/>
          </a:xfrm>
          <a:prstGeom prst="rect">
            <a:avLst/>
          </a:prstGeom>
          <a:solidFill>
            <a:srgbClr val="40CAC4"/>
          </a:solidFill>
          <a:ln>
            <a:noFill/>
          </a:ln>
        </p:spPr>
        <p:txBody>
          <a:bodyPr spcFirstLastPara="1" wrap="square" lIns="72000" tIns="72000" rIns="72000" bIns="72000" anchor="ctr" anchorCtr="1">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1" name="Google Shape;101;p36"/>
          <p:cNvSpPr/>
          <p:nvPr/>
        </p:nvSpPr>
        <p:spPr>
          <a:xfrm rot="-5400000">
            <a:off x="6039138" y="2452979"/>
            <a:ext cx="2824488" cy="4909235"/>
          </a:xfrm>
          <a:custGeom>
            <a:avLst/>
            <a:gdLst/>
            <a:ahLst/>
            <a:cxnLst/>
            <a:rect l="l" t="t" r="r" b="b"/>
            <a:pathLst>
              <a:path w="2771777" h="4817619" extrusionOk="0">
                <a:moveTo>
                  <a:pt x="0" y="4817619"/>
                </a:moveTo>
                <a:lnTo>
                  <a:pt x="1400087" y="0"/>
                </a:lnTo>
                <a:lnTo>
                  <a:pt x="2771777" y="4817619"/>
                </a:lnTo>
                <a:lnTo>
                  <a:pt x="0" y="4817619"/>
                </a:lnTo>
                <a:close/>
              </a:path>
            </a:pathLst>
          </a:custGeom>
          <a:solidFill>
            <a:srgbClr val="66D4D0"/>
          </a:solidFill>
          <a:ln>
            <a:noFill/>
          </a:ln>
        </p:spPr>
        <p:txBody>
          <a:bodyPr spcFirstLastPara="1" wrap="square" lIns="72000" tIns="72000" rIns="72000" bIns="72000" anchor="ctr" anchorCtr="1">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2" name="Google Shape;102;p36"/>
          <p:cNvSpPr/>
          <p:nvPr/>
        </p:nvSpPr>
        <p:spPr>
          <a:xfrm>
            <a:off x="533400" y="2"/>
            <a:ext cx="9371400" cy="5958126"/>
          </a:xfrm>
          <a:custGeom>
            <a:avLst/>
            <a:gdLst/>
            <a:ahLst/>
            <a:cxnLst/>
            <a:rect l="l" t="t" r="r" b="b"/>
            <a:pathLst>
              <a:path w="9371400" h="5958126" extrusionOk="0">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00B8B0"/>
          </a:solidFill>
          <a:ln>
            <a:noFill/>
          </a:ln>
        </p:spPr>
        <p:txBody>
          <a:bodyPr spcFirstLastPara="1" wrap="square" lIns="72000" tIns="72000" rIns="72000" bIns="72000" anchor="ctr" anchorCtr="1">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3" name="Google Shape;103;p36"/>
          <p:cNvSpPr txBox="1">
            <a:spLocks noGrp="1"/>
          </p:cNvSpPr>
          <p:nvPr>
            <p:ph type="body" idx="1"/>
          </p:nvPr>
        </p:nvSpPr>
        <p:spPr>
          <a:xfrm>
            <a:off x="825500" y="4570413"/>
            <a:ext cx="2260600" cy="81915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800"/>
              <a:buNone/>
              <a:defRPr sz="10800" b="1">
                <a:solidFill>
                  <a:schemeClr val="lt1"/>
                </a:solidFill>
              </a:defRPr>
            </a:lvl1pPr>
            <a:lvl2pPr marL="914400" lvl="1" indent="-228600" algn="l">
              <a:lnSpc>
                <a:spcPct val="100000"/>
              </a:lnSpc>
              <a:spcBef>
                <a:spcPts val="0"/>
              </a:spcBef>
              <a:spcAft>
                <a:spcPts val="0"/>
              </a:spcAft>
              <a:buSzPts val="18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228600" algn="l">
              <a:lnSpc>
                <a:spcPct val="100000"/>
              </a:lnSpc>
              <a:spcBef>
                <a:spcPts val="600"/>
              </a:spcBef>
              <a:spcAft>
                <a:spcPts val="0"/>
              </a:spcAft>
              <a:buSzPts val="1800"/>
              <a:buNone/>
              <a:defRPr/>
            </a:lvl7pPr>
            <a:lvl8pPr marL="3657600" lvl="7" indent="-342900" algn="l">
              <a:lnSpc>
                <a:spcPct val="100000"/>
              </a:lnSpc>
              <a:spcBef>
                <a:spcPts val="600"/>
              </a:spcBef>
              <a:spcAft>
                <a:spcPts val="0"/>
              </a:spcAft>
              <a:buSzPts val="1800"/>
              <a:buAutoNum type="arabicPeriod"/>
              <a:defRPr/>
            </a:lvl8pPr>
            <a:lvl9pPr marL="4114800" lvl="8" indent="-342900" algn="l">
              <a:lnSpc>
                <a:spcPct val="100000"/>
              </a:lnSpc>
              <a:spcBef>
                <a:spcPts val="600"/>
              </a:spcBef>
              <a:spcAft>
                <a:spcPts val="600"/>
              </a:spcAft>
              <a:buSzPts val="1800"/>
              <a:buAutoNum type="alphaLcPeriod"/>
              <a:defRPr/>
            </a:lvl9pPr>
          </a:lstStyle>
          <a:p>
            <a:endParaRPr/>
          </a:p>
        </p:txBody>
      </p:sp>
      <p:sp>
        <p:nvSpPr>
          <p:cNvPr id="104" name="Google Shape;104;p36"/>
          <p:cNvSpPr/>
          <p:nvPr/>
        </p:nvSpPr>
        <p:spPr>
          <a:xfrm>
            <a:off x="9064624" y="-1"/>
            <a:ext cx="347663" cy="482041"/>
          </a:xfrm>
          <a:custGeom>
            <a:avLst/>
            <a:gdLst/>
            <a:ahLst/>
            <a:cxnLst/>
            <a:rect l="l" t="t" r="r" b="b"/>
            <a:pathLst>
              <a:path w="120" h="164" extrusionOk="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1"/>
          </a:solidFill>
          <a:ln>
            <a:noFill/>
          </a:ln>
        </p:spPr>
        <p:txBody>
          <a:bodyPr spcFirstLastPara="1" wrap="square" lIns="0" tIns="0" rIns="0" bIns="36000" anchor="ctr" anchorCtr="1">
            <a:noAutofit/>
          </a:bodyPr>
          <a:lstStyle/>
          <a:p>
            <a:pPr marL="0" marR="0" lvl="0" indent="0" algn="ctr" rtl="0">
              <a:lnSpc>
                <a:spcPct val="100000"/>
              </a:lnSpc>
              <a:spcBef>
                <a:spcPts val="0"/>
              </a:spcBef>
              <a:spcAft>
                <a:spcPts val="0"/>
              </a:spcAft>
              <a:buClr>
                <a:schemeClr val="accent1"/>
              </a:buClr>
              <a:buSzPts val="1200"/>
              <a:buFont typeface="Calibri"/>
              <a:buNone/>
            </a:pPr>
            <a:fld id="{00000000-1234-1234-1234-123412341234}" type="slidenum">
              <a:rPr lang="zh-CN" sz="1200" b="0" i="0" u="none" strike="noStrike" cap="none">
                <a:solidFill>
                  <a:schemeClr val="accent1"/>
                </a:solidFill>
                <a:latin typeface="Calibri"/>
                <a:ea typeface="Calibri"/>
                <a:cs typeface="Calibri"/>
                <a:sym typeface="Calibri"/>
              </a:rPr>
              <a:t>‹#›</a:t>
            </a:fld>
            <a:endParaRPr sz="1200" b="0" i="0" u="none" strike="noStrike" cap="none">
              <a:solidFill>
                <a:schemeClr val="accent1"/>
              </a:solidFill>
              <a:latin typeface="Calibri"/>
              <a:ea typeface="Calibri"/>
              <a:cs typeface="Calibri"/>
              <a:sym typeface="Calibri"/>
            </a:endParaRPr>
          </a:p>
        </p:txBody>
      </p:sp>
      <p:sp>
        <p:nvSpPr>
          <p:cNvPr id="105" name="Google Shape;105;p36"/>
          <p:cNvSpPr txBox="1">
            <a:spLocks noGrp="1"/>
          </p:cNvSpPr>
          <p:nvPr>
            <p:ph type="title"/>
          </p:nvPr>
        </p:nvSpPr>
        <p:spPr>
          <a:xfrm>
            <a:off x="825501" y="538163"/>
            <a:ext cx="8239126" cy="37055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6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6"/>
          <p:cNvSpPr/>
          <p:nvPr/>
        </p:nvSpPr>
        <p:spPr>
          <a:xfrm>
            <a:off x="825500" y="6387327"/>
            <a:ext cx="2090316" cy="15388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0" i="0" u="none" strike="noStrike" cap="none">
                <a:solidFill>
                  <a:schemeClr val="lt1"/>
                </a:solidFill>
                <a:latin typeface="Calibri"/>
                <a:ea typeface="Calibri"/>
                <a:cs typeface="Calibri"/>
                <a:sym typeface="Calibri"/>
              </a:rPr>
              <a:t>[Title for presentation / Date to go here]</a:t>
            </a: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 image">
  <p:cSld name="One column + image">
    <p:spTree>
      <p:nvGrpSpPr>
        <p:cNvPr id="1" name="Shape 107"/>
        <p:cNvGrpSpPr/>
        <p:nvPr/>
      </p:nvGrpSpPr>
      <p:grpSpPr>
        <a:xfrm>
          <a:off x="0" y="0"/>
          <a:ext cx="0" cy="0"/>
          <a:chOff x="0" y="0"/>
          <a:chExt cx="0" cy="0"/>
        </a:xfrm>
      </p:grpSpPr>
      <p:sp>
        <p:nvSpPr>
          <p:cNvPr id="108" name="Google Shape;108;p37"/>
          <p:cNvSpPr>
            <a:spLocks noGrp="1"/>
          </p:cNvSpPr>
          <p:nvPr>
            <p:ph type="pic" idx="2"/>
          </p:nvPr>
        </p:nvSpPr>
        <p:spPr>
          <a:xfrm>
            <a:off x="5111856" y="1436688"/>
            <a:ext cx="3945600" cy="4303712"/>
          </a:xfrm>
          <a:prstGeom prst="rect">
            <a:avLst/>
          </a:prstGeom>
          <a:noFill/>
          <a:ln>
            <a:noFill/>
          </a:ln>
        </p:spPr>
      </p:sp>
      <p:sp>
        <p:nvSpPr>
          <p:cNvPr id="109" name="Google Shape;109;p37"/>
          <p:cNvSpPr txBox="1">
            <a:spLocks noGrp="1"/>
          </p:cNvSpPr>
          <p:nvPr>
            <p:ph type="title"/>
          </p:nvPr>
        </p:nvSpPr>
        <p:spPr>
          <a:xfrm>
            <a:off x="825500" y="538163"/>
            <a:ext cx="8239126" cy="37055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486A7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7"/>
          <p:cNvSpPr txBox="1">
            <a:spLocks noGrp="1"/>
          </p:cNvSpPr>
          <p:nvPr>
            <p:ph type="body" idx="1"/>
          </p:nvPr>
        </p:nvSpPr>
        <p:spPr>
          <a:xfrm>
            <a:off x="825500" y="1436688"/>
            <a:ext cx="3945600" cy="1692771"/>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800"/>
              <a:buNone/>
              <a:defRPr/>
            </a:lvl1pPr>
            <a:lvl2pPr marL="914400" lvl="1" indent="-228600" algn="l">
              <a:lnSpc>
                <a:spcPct val="100000"/>
              </a:lnSpc>
              <a:spcBef>
                <a:spcPts val="600"/>
              </a:spcBef>
              <a:spcAft>
                <a:spcPts val="0"/>
              </a:spcAft>
              <a:buSzPts val="18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228600" algn="l">
              <a:lnSpc>
                <a:spcPct val="100000"/>
              </a:lnSpc>
              <a:spcBef>
                <a:spcPts val="600"/>
              </a:spcBef>
              <a:spcAft>
                <a:spcPts val="0"/>
              </a:spcAft>
              <a:buSzPts val="1800"/>
              <a:buNone/>
              <a:defRPr/>
            </a:lvl7pPr>
            <a:lvl8pPr marL="3657600" lvl="7" indent="-342900" algn="l">
              <a:lnSpc>
                <a:spcPct val="100000"/>
              </a:lnSpc>
              <a:spcBef>
                <a:spcPts val="600"/>
              </a:spcBef>
              <a:spcAft>
                <a:spcPts val="0"/>
              </a:spcAft>
              <a:buSzPts val="1800"/>
              <a:buAutoNum type="arabicPeriod"/>
              <a:defRPr/>
            </a:lvl8pPr>
            <a:lvl9pPr marL="4114800" lvl="8" indent="-342900" algn="l">
              <a:lnSpc>
                <a:spcPct val="100000"/>
              </a:lnSpc>
              <a:spcBef>
                <a:spcPts val="600"/>
              </a:spcBef>
              <a:spcAft>
                <a:spcPts val="600"/>
              </a:spcAft>
              <a:buSzPts val="1800"/>
              <a:buAutoNum type="alphaLcPeriod"/>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lumn">
  <p:cSld name="Two column">
    <p:spTree>
      <p:nvGrpSpPr>
        <p:cNvPr id="1" name="Shape 111"/>
        <p:cNvGrpSpPr/>
        <p:nvPr/>
      </p:nvGrpSpPr>
      <p:grpSpPr>
        <a:xfrm>
          <a:off x="0" y="0"/>
          <a:ext cx="0" cy="0"/>
          <a:chOff x="0" y="0"/>
          <a:chExt cx="0" cy="0"/>
        </a:xfrm>
      </p:grpSpPr>
      <p:sp>
        <p:nvSpPr>
          <p:cNvPr id="112" name="Google Shape;112;p38"/>
          <p:cNvSpPr txBox="1">
            <a:spLocks noGrp="1"/>
          </p:cNvSpPr>
          <p:nvPr>
            <p:ph type="body" idx="1"/>
          </p:nvPr>
        </p:nvSpPr>
        <p:spPr>
          <a:xfrm>
            <a:off x="825253" y="1436688"/>
            <a:ext cx="3944548" cy="1692771"/>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800"/>
              <a:buNone/>
              <a:defRPr/>
            </a:lvl1pPr>
            <a:lvl2pPr marL="914400" lvl="1" indent="-228600" algn="l">
              <a:lnSpc>
                <a:spcPct val="100000"/>
              </a:lnSpc>
              <a:spcBef>
                <a:spcPts val="600"/>
              </a:spcBef>
              <a:spcAft>
                <a:spcPts val="0"/>
              </a:spcAft>
              <a:buSzPts val="18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228600" algn="l">
              <a:lnSpc>
                <a:spcPct val="100000"/>
              </a:lnSpc>
              <a:spcBef>
                <a:spcPts val="600"/>
              </a:spcBef>
              <a:spcAft>
                <a:spcPts val="0"/>
              </a:spcAft>
              <a:buSzPts val="1800"/>
              <a:buNone/>
              <a:defRPr/>
            </a:lvl7pPr>
            <a:lvl8pPr marL="3657600" lvl="7" indent="-342900" algn="l">
              <a:lnSpc>
                <a:spcPct val="100000"/>
              </a:lnSpc>
              <a:spcBef>
                <a:spcPts val="600"/>
              </a:spcBef>
              <a:spcAft>
                <a:spcPts val="0"/>
              </a:spcAft>
              <a:buSzPts val="1800"/>
              <a:buAutoNum type="arabicPeriod"/>
              <a:defRPr/>
            </a:lvl8pPr>
            <a:lvl9pPr marL="4114800" lvl="8" indent="-342900" algn="l">
              <a:lnSpc>
                <a:spcPct val="100000"/>
              </a:lnSpc>
              <a:spcBef>
                <a:spcPts val="600"/>
              </a:spcBef>
              <a:spcAft>
                <a:spcPts val="600"/>
              </a:spcAft>
              <a:buSzPts val="1800"/>
              <a:buAutoNum type="alphaLcPeriod"/>
              <a:defRPr/>
            </a:lvl9pPr>
          </a:lstStyle>
          <a:p>
            <a:endParaRPr/>
          </a:p>
        </p:txBody>
      </p:sp>
      <p:sp>
        <p:nvSpPr>
          <p:cNvPr id="113" name="Google Shape;113;p38"/>
          <p:cNvSpPr txBox="1">
            <a:spLocks noGrp="1"/>
          </p:cNvSpPr>
          <p:nvPr>
            <p:ph type="body" idx="2"/>
          </p:nvPr>
        </p:nvSpPr>
        <p:spPr>
          <a:xfrm>
            <a:off x="5120079" y="1436688"/>
            <a:ext cx="3944548" cy="1692771"/>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800"/>
              <a:buNone/>
              <a:defRPr/>
            </a:lvl1pPr>
            <a:lvl2pPr marL="914400" lvl="1" indent="-228600" algn="l">
              <a:lnSpc>
                <a:spcPct val="100000"/>
              </a:lnSpc>
              <a:spcBef>
                <a:spcPts val="600"/>
              </a:spcBef>
              <a:spcAft>
                <a:spcPts val="0"/>
              </a:spcAft>
              <a:buSzPts val="18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228600" algn="l">
              <a:lnSpc>
                <a:spcPct val="100000"/>
              </a:lnSpc>
              <a:spcBef>
                <a:spcPts val="600"/>
              </a:spcBef>
              <a:spcAft>
                <a:spcPts val="0"/>
              </a:spcAft>
              <a:buSzPts val="1800"/>
              <a:buNone/>
              <a:defRPr/>
            </a:lvl7pPr>
            <a:lvl8pPr marL="3657600" lvl="7" indent="-342900" algn="l">
              <a:lnSpc>
                <a:spcPct val="100000"/>
              </a:lnSpc>
              <a:spcBef>
                <a:spcPts val="600"/>
              </a:spcBef>
              <a:spcAft>
                <a:spcPts val="0"/>
              </a:spcAft>
              <a:buSzPts val="1800"/>
              <a:buAutoNum type="arabicPeriod"/>
              <a:defRPr/>
            </a:lvl8pPr>
            <a:lvl9pPr marL="4114800" lvl="8" indent="-342900" algn="l">
              <a:lnSpc>
                <a:spcPct val="100000"/>
              </a:lnSpc>
              <a:spcBef>
                <a:spcPts val="600"/>
              </a:spcBef>
              <a:spcAft>
                <a:spcPts val="600"/>
              </a:spcAft>
              <a:buSzPts val="1800"/>
              <a:buAutoNum type="alphaLcPeriod"/>
              <a:defRPr/>
            </a:lvl9pPr>
          </a:lstStyle>
          <a:p>
            <a:endParaRPr/>
          </a:p>
        </p:txBody>
      </p:sp>
      <p:sp>
        <p:nvSpPr>
          <p:cNvPr id="114" name="Google Shape;114;p38"/>
          <p:cNvSpPr txBox="1">
            <a:spLocks noGrp="1"/>
          </p:cNvSpPr>
          <p:nvPr>
            <p:ph type="title"/>
          </p:nvPr>
        </p:nvSpPr>
        <p:spPr>
          <a:xfrm>
            <a:off x="825500" y="538163"/>
            <a:ext cx="8239126" cy="37055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486A7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ree column">
  <p:cSld name="Three column">
    <p:spTree>
      <p:nvGrpSpPr>
        <p:cNvPr id="1" name="Shape 115"/>
        <p:cNvGrpSpPr/>
        <p:nvPr/>
      </p:nvGrpSpPr>
      <p:grpSpPr>
        <a:xfrm>
          <a:off x="0" y="0"/>
          <a:ext cx="0" cy="0"/>
          <a:chOff x="0" y="0"/>
          <a:chExt cx="0" cy="0"/>
        </a:xfrm>
      </p:grpSpPr>
      <p:sp>
        <p:nvSpPr>
          <p:cNvPr id="116" name="Google Shape;116;p39"/>
          <p:cNvSpPr txBox="1">
            <a:spLocks noGrp="1"/>
          </p:cNvSpPr>
          <p:nvPr>
            <p:ph type="title"/>
          </p:nvPr>
        </p:nvSpPr>
        <p:spPr>
          <a:xfrm>
            <a:off x="825500" y="538163"/>
            <a:ext cx="8239126" cy="37055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486A7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9"/>
          <p:cNvSpPr txBox="1">
            <a:spLocks noGrp="1"/>
          </p:cNvSpPr>
          <p:nvPr>
            <p:ph type="body" idx="1"/>
          </p:nvPr>
        </p:nvSpPr>
        <p:spPr>
          <a:xfrm>
            <a:off x="825500" y="1436688"/>
            <a:ext cx="2501900" cy="2000548"/>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800"/>
              <a:buNone/>
              <a:defRPr/>
            </a:lvl1pPr>
            <a:lvl2pPr marL="914400" lvl="1" indent="-228600" algn="l">
              <a:lnSpc>
                <a:spcPct val="100000"/>
              </a:lnSpc>
              <a:spcBef>
                <a:spcPts val="600"/>
              </a:spcBef>
              <a:spcAft>
                <a:spcPts val="0"/>
              </a:spcAft>
              <a:buSzPts val="18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228600" algn="l">
              <a:lnSpc>
                <a:spcPct val="100000"/>
              </a:lnSpc>
              <a:spcBef>
                <a:spcPts val="600"/>
              </a:spcBef>
              <a:spcAft>
                <a:spcPts val="0"/>
              </a:spcAft>
              <a:buSzPts val="1800"/>
              <a:buNone/>
              <a:defRPr/>
            </a:lvl7pPr>
            <a:lvl8pPr marL="3657600" lvl="7" indent="-342900" algn="l">
              <a:lnSpc>
                <a:spcPct val="100000"/>
              </a:lnSpc>
              <a:spcBef>
                <a:spcPts val="600"/>
              </a:spcBef>
              <a:spcAft>
                <a:spcPts val="0"/>
              </a:spcAft>
              <a:buSzPts val="1800"/>
              <a:buAutoNum type="arabicPeriod"/>
              <a:defRPr/>
            </a:lvl8pPr>
            <a:lvl9pPr marL="4114800" lvl="8" indent="-342900" algn="l">
              <a:lnSpc>
                <a:spcPct val="100000"/>
              </a:lnSpc>
              <a:spcBef>
                <a:spcPts val="600"/>
              </a:spcBef>
              <a:spcAft>
                <a:spcPts val="600"/>
              </a:spcAft>
              <a:buSzPts val="1800"/>
              <a:buAutoNum type="alphaLcPeriod"/>
              <a:defRPr/>
            </a:lvl9pPr>
          </a:lstStyle>
          <a:p>
            <a:endParaRPr/>
          </a:p>
        </p:txBody>
      </p:sp>
      <p:sp>
        <p:nvSpPr>
          <p:cNvPr id="118" name="Google Shape;118;p39"/>
          <p:cNvSpPr txBox="1">
            <a:spLocks noGrp="1"/>
          </p:cNvSpPr>
          <p:nvPr>
            <p:ph type="body" idx="2"/>
          </p:nvPr>
        </p:nvSpPr>
        <p:spPr>
          <a:xfrm>
            <a:off x="3687763" y="1436688"/>
            <a:ext cx="2501900" cy="2000548"/>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800"/>
              <a:buNone/>
              <a:defRPr/>
            </a:lvl1pPr>
            <a:lvl2pPr marL="914400" lvl="1" indent="-228600" algn="l">
              <a:lnSpc>
                <a:spcPct val="100000"/>
              </a:lnSpc>
              <a:spcBef>
                <a:spcPts val="600"/>
              </a:spcBef>
              <a:spcAft>
                <a:spcPts val="0"/>
              </a:spcAft>
              <a:buSzPts val="18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228600" algn="l">
              <a:lnSpc>
                <a:spcPct val="100000"/>
              </a:lnSpc>
              <a:spcBef>
                <a:spcPts val="600"/>
              </a:spcBef>
              <a:spcAft>
                <a:spcPts val="0"/>
              </a:spcAft>
              <a:buSzPts val="1800"/>
              <a:buNone/>
              <a:defRPr/>
            </a:lvl7pPr>
            <a:lvl8pPr marL="3657600" lvl="7" indent="-342900" algn="l">
              <a:lnSpc>
                <a:spcPct val="100000"/>
              </a:lnSpc>
              <a:spcBef>
                <a:spcPts val="600"/>
              </a:spcBef>
              <a:spcAft>
                <a:spcPts val="0"/>
              </a:spcAft>
              <a:buSzPts val="1800"/>
              <a:buAutoNum type="arabicPeriod"/>
              <a:defRPr/>
            </a:lvl8pPr>
            <a:lvl9pPr marL="4114800" lvl="8" indent="-342900" algn="l">
              <a:lnSpc>
                <a:spcPct val="100000"/>
              </a:lnSpc>
              <a:spcBef>
                <a:spcPts val="600"/>
              </a:spcBef>
              <a:spcAft>
                <a:spcPts val="600"/>
              </a:spcAft>
              <a:buSzPts val="1800"/>
              <a:buAutoNum type="alphaLcPeriod"/>
              <a:defRPr/>
            </a:lvl9pPr>
          </a:lstStyle>
          <a:p>
            <a:endParaRPr/>
          </a:p>
        </p:txBody>
      </p:sp>
      <p:sp>
        <p:nvSpPr>
          <p:cNvPr id="119" name="Google Shape;119;p39"/>
          <p:cNvSpPr txBox="1">
            <a:spLocks noGrp="1"/>
          </p:cNvSpPr>
          <p:nvPr>
            <p:ph type="body" idx="3"/>
          </p:nvPr>
        </p:nvSpPr>
        <p:spPr>
          <a:xfrm>
            <a:off x="6550025" y="1436688"/>
            <a:ext cx="2501900" cy="2000548"/>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800"/>
              <a:buNone/>
              <a:defRPr/>
            </a:lvl1pPr>
            <a:lvl2pPr marL="914400" lvl="1" indent="-228600" algn="l">
              <a:lnSpc>
                <a:spcPct val="100000"/>
              </a:lnSpc>
              <a:spcBef>
                <a:spcPts val="600"/>
              </a:spcBef>
              <a:spcAft>
                <a:spcPts val="0"/>
              </a:spcAft>
              <a:buSzPts val="18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228600" algn="l">
              <a:lnSpc>
                <a:spcPct val="100000"/>
              </a:lnSpc>
              <a:spcBef>
                <a:spcPts val="600"/>
              </a:spcBef>
              <a:spcAft>
                <a:spcPts val="0"/>
              </a:spcAft>
              <a:buSzPts val="1800"/>
              <a:buNone/>
              <a:defRPr/>
            </a:lvl7pPr>
            <a:lvl8pPr marL="3657600" lvl="7" indent="-342900" algn="l">
              <a:lnSpc>
                <a:spcPct val="100000"/>
              </a:lnSpc>
              <a:spcBef>
                <a:spcPts val="600"/>
              </a:spcBef>
              <a:spcAft>
                <a:spcPts val="0"/>
              </a:spcAft>
              <a:buSzPts val="1800"/>
              <a:buAutoNum type="arabicPeriod"/>
              <a:defRPr/>
            </a:lvl8pPr>
            <a:lvl9pPr marL="4114800" lvl="8" indent="-342900" algn="l">
              <a:lnSpc>
                <a:spcPct val="100000"/>
              </a:lnSpc>
              <a:spcBef>
                <a:spcPts val="600"/>
              </a:spcBef>
              <a:spcAft>
                <a:spcPts val="600"/>
              </a:spcAft>
              <a:buSzPts val="1800"/>
              <a:buAutoNum type="alphaLcPeriod"/>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0"/>
        <p:cNvGrpSpPr/>
        <p:nvPr/>
      </p:nvGrpSpPr>
      <p:grpSpPr>
        <a:xfrm>
          <a:off x="0" y="0"/>
          <a:ext cx="0" cy="0"/>
          <a:chOff x="0" y="0"/>
          <a:chExt cx="0" cy="0"/>
        </a:xfrm>
      </p:grpSpPr>
      <p:sp>
        <p:nvSpPr>
          <p:cNvPr id="121" name="Google Shape;121;p40"/>
          <p:cNvSpPr txBox="1">
            <a:spLocks noGrp="1"/>
          </p:cNvSpPr>
          <p:nvPr>
            <p:ph type="title"/>
          </p:nvPr>
        </p:nvSpPr>
        <p:spPr>
          <a:xfrm>
            <a:off x="825500" y="538163"/>
            <a:ext cx="8239126" cy="37055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486A7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5_One column">
  <p:cSld name="25_One column">
    <p:spTree>
      <p:nvGrpSpPr>
        <p:cNvPr id="1" name="Shape 18"/>
        <p:cNvGrpSpPr/>
        <p:nvPr/>
      </p:nvGrpSpPr>
      <p:grpSpPr>
        <a:xfrm>
          <a:off x="0" y="0"/>
          <a:ext cx="0" cy="0"/>
          <a:chOff x="0" y="0"/>
          <a:chExt cx="0" cy="0"/>
        </a:xfrm>
      </p:grpSpPr>
      <p:sp>
        <p:nvSpPr>
          <p:cNvPr id="19" name="Google Shape;19;p23"/>
          <p:cNvSpPr txBox="1">
            <a:spLocks noGrp="1"/>
          </p:cNvSpPr>
          <p:nvPr>
            <p:ph type="body" idx="1"/>
          </p:nvPr>
        </p:nvSpPr>
        <p:spPr>
          <a:xfrm>
            <a:off x="825501" y="1436690"/>
            <a:ext cx="8239126" cy="1692771"/>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800"/>
              <a:buNone/>
              <a:defRPr/>
            </a:lvl1pPr>
            <a:lvl2pPr marL="914400" lvl="1" indent="-228600" algn="l">
              <a:lnSpc>
                <a:spcPct val="100000"/>
              </a:lnSpc>
              <a:spcBef>
                <a:spcPts val="600"/>
              </a:spcBef>
              <a:spcAft>
                <a:spcPts val="0"/>
              </a:spcAft>
              <a:buSzPts val="18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228600" algn="l">
              <a:lnSpc>
                <a:spcPct val="100000"/>
              </a:lnSpc>
              <a:spcBef>
                <a:spcPts val="600"/>
              </a:spcBef>
              <a:spcAft>
                <a:spcPts val="0"/>
              </a:spcAft>
              <a:buSzPts val="1800"/>
              <a:buNone/>
              <a:defRPr/>
            </a:lvl7pPr>
            <a:lvl8pPr marL="3657600" lvl="7" indent="-342900" algn="l">
              <a:lnSpc>
                <a:spcPct val="100000"/>
              </a:lnSpc>
              <a:spcBef>
                <a:spcPts val="600"/>
              </a:spcBef>
              <a:spcAft>
                <a:spcPts val="0"/>
              </a:spcAft>
              <a:buSzPts val="1800"/>
              <a:buAutoNum type="arabicPeriod"/>
              <a:defRPr/>
            </a:lvl8pPr>
            <a:lvl9pPr marL="4114800" lvl="8" indent="-342900" algn="l">
              <a:lnSpc>
                <a:spcPct val="100000"/>
              </a:lnSpc>
              <a:spcBef>
                <a:spcPts val="600"/>
              </a:spcBef>
              <a:spcAft>
                <a:spcPts val="600"/>
              </a:spcAft>
              <a:buSzPts val="1800"/>
              <a:buAutoNum type="alphaLcPeriod"/>
              <a:defRPr/>
            </a:lvl9pPr>
          </a:lstStyle>
          <a:p>
            <a:endParaRPr/>
          </a:p>
        </p:txBody>
      </p:sp>
      <p:sp>
        <p:nvSpPr>
          <p:cNvPr id="20" name="Google Shape;20;p23"/>
          <p:cNvSpPr txBox="1">
            <a:spLocks noGrp="1"/>
          </p:cNvSpPr>
          <p:nvPr>
            <p:ph type="title"/>
          </p:nvPr>
        </p:nvSpPr>
        <p:spPr>
          <a:xfrm>
            <a:off x="825501" y="538163"/>
            <a:ext cx="8239126" cy="37055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486A7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Backpage 1">
  <p:cSld name="Backpage 1">
    <p:bg>
      <p:bgPr>
        <a:solidFill>
          <a:schemeClr val="lt1"/>
        </a:solidFill>
        <a:effectLst/>
      </p:bgPr>
    </p:bg>
    <p:spTree>
      <p:nvGrpSpPr>
        <p:cNvPr id="1" name="Shape 122"/>
        <p:cNvGrpSpPr/>
        <p:nvPr/>
      </p:nvGrpSpPr>
      <p:grpSpPr>
        <a:xfrm>
          <a:off x="0" y="0"/>
          <a:ext cx="0" cy="0"/>
          <a:chOff x="0" y="0"/>
          <a:chExt cx="0" cy="0"/>
        </a:xfrm>
      </p:grpSpPr>
      <p:sp>
        <p:nvSpPr>
          <p:cNvPr id="123" name="Google Shape;123;p41"/>
          <p:cNvSpPr/>
          <p:nvPr/>
        </p:nvSpPr>
        <p:spPr>
          <a:xfrm>
            <a:off x="533400" y="2"/>
            <a:ext cx="9371400" cy="5958126"/>
          </a:xfrm>
          <a:custGeom>
            <a:avLst/>
            <a:gdLst/>
            <a:ahLst/>
            <a:cxnLst/>
            <a:rect l="l" t="t" r="r" b="b"/>
            <a:pathLst>
              <a:path w="9371400" h="5958126" extrusionOk="0">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a:noFill/>
          </a:ln>
        </p:spPr>
        <p:txBody>
          <a:bodyPr spcFirstLastPara="1" wrap="square" lIns="72000" tIns="72000" rIns="72000" bIns="72000" anchor="ctr" anchorCtr="1">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24" name="Google Shape;124;p41"/>
          <p:cNvSpPr txBox="1">
            <a:spLocks noGrp="1"/>
          </p:cNvSpPr>
          <p:nvPr>
            <p:ph type="title"/>
          </p:nvPr>
        </p:nvSpPr>
        <p:spPr>
          <a:xfrm>
            <a:off x="825501" y="563563"/>
            <a:ext cx="8239126" cy="370558"/>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3600"/>
              <a:buFont typeface="Calibri"/>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41"/>
          <p:cNvSpPr/>
          <p:nvPr/>
        </p:nvSpPr>
        <p:spPr>
          <a:xfrm>
            <a:off x="9064624" y="-1"/>
            <a:ext cx="347663" cy="482041"/>
          </a:xfrm>
          <a:custGeom>
            <a:avLst/>
            <a:gdLst/>
            <a:ahLst/>
            <a:cxnLst/>
            <a:rect l="l" t="t" r="r" b="b"/>
            <a:pathLst>
              <a:path w="120" h="164" extrusionOk="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1"/>
          </a:solidFill>
          <a:ln>
            <a:noFill/>
          </a:ln>
        </p:spPr>
        <p:txBody>
          <a:bodyPr spcFirstLastPara="1" wrap="square" lIns="0" tIns="0" rIns="0" bIns="36000" anchor="ctr" anchorCtr="1">
            <a:noAutofit/>
          </a:bodyPr>
          <a:lstStyle/>
          <a:p>
            <a:pPr marL="0" marR="0" lvl="0" indent="0" algn="ctr" rtl="0">
              <a:lnSpc>
                <a:spcPct val="100000"/>
              </a:lnSpc>
              <a:spcBef>
                <a:spcPts val="0"/>
              </a:spcBef>
              <a:spcAft>
                <a:spcPts val="0"/>
              </a:spcAft>
              <a:buClr>
                <a:schemeClr val="accent1"/>
              </a:buClr>
              <a:buSzPts val="1200"/>
              <a:buFont typeface="Calibri"/>
              <a:buNone/>
            </a:pPr>
            <a:fld id="{00000000-1234-1234-1234-123412341234}" type="slidenum">
              <a:rPr lang="zh-CN" sz="1200" b="0" i="0" u="none" strike="noStrike" cap="none">
                <a:solidFill>
                  <a:schemeClr val="accent1"/>
                </a:solidFill>
                <a:latin typeface="Calibri"/>
                <a:ea typeface="Calibri"/>
                <a:cs typeface="Calibri"/>
                <a:sym typeface="Calibri"/>
              </a:rPr>
              <a:t>‹#›</a:t>
            </a:fld>
            <a:endParaRPr sz="1200" b="0" i="0" u="none" strike="noStrike" cap="none">
              <a:solidFill>
                <a:schemeClr val="accent1"/>
              </a:solidFill>
              <a:latin typeface="Calibri"/>
              <a:ea typeface="Calibri"/>
              <a:cs typeface="Calibri"/>
              <a:sym typeface="Calibri"/>
            </a:endParaRPr>
          </a:p>
        </p:txBody>
      </p:sp>
      <p:sp>
        <p:nvSpPr>
          <p:cNvPr id="126" name="Google Shape;126;p41"/>
          <p:cNvSpPr txBox="1">
            <a:spLocks noGrp="1"/>
          </p:cNvSpPr>
          <p:nvPr>
            <p:ph type="body" idx="1"/>
          </p:nvPr>
        </p:nvSpPr>
        <p:spPr>
          <a:xfrm>
            <a:off x="825500" y="1412875"/>
            <a:ext cx="5613400" cy="1957459"/>
          </a:xfrm>
          <a:prstGeom prst="rect">
            <a:avLst/>
          </a:prstGeom>
          <a:noFill/>
          <a:ln>
            <a:noFill/>
          </a:ln>
        </p:spPr>
        <p:txBody>
          <a:bodyPr spcFirstLastPara="1" wrap="square" lIns="0" tIns="0" rIns="0" bIns="0" anchor="t" anchorCtr="0">
            <a:spAutoFit/>
          </a:bodyPr>
          <a:lstStyle>
            <a:lvl1pPr marL="457200" lvl="0" indent="-228600" algn="l">
              <a:lnSpc>
                <a:spcPct val="105000"/>
              </a:lnSpc>
              <a:spcBef>
                <a:spcPts val="0"/>
              </a:spcBef>
              <a:spcAft>
                <a:spcPts val="0"/>
              </a:spcAft>
              <a:buSzPts val="2200"/>
              <a:buNone/>
              <a:defRPr sz="2200" b="0">
                <a:solidFill>
                  <a:schemeClr val="lt1"/>
                </a:solidFill>
              </a:defRPr>
            </a:lvl1pPr>
            <a:lvl2pPr marL="914400" lvl="1" indent="-228600" algn="l">
              <a:lnSpc>
                <a:spcPct val="100000"/>
              </a:lnSpc>
              <a:spcBef>
                <a:spcPts val="1800"/>
              </a:spcBef>
              <a:spcAft>
                <a:spcPts val="0"/>
              </a:spcAft>
              <a:buSzPts val="1800"/>
              <a:buNone/>
              <a:defRPr>
                <a:solidFill>
                  <a:schemeClr val="lt1"/>
                </a:solidFill>
              </a:defRPr>
            </a:lvl2pPr>
            <a:lvl3pPr marL="1371600" lvl="2" indent="-342900" algn="l">
              <a:lnSpc>
                <a:spcPct val="100000"/>
              </a:lnSpc>
              <a:spcBef>
                <a:spcPts val="600"/>
              </a:spcBef>
              <a:spcAft>
                <a:spcPts val="0"/>
              </a:spcAft>
              <a:buClr>
                <a:schemeClr val="lt1"/>
              </a:buClr>
              <a:buSzPts val="1800"/>
              <a:buChar char="•"/>
              <a:defRPr>
                <a:solidFill>
                  <a:schemeClr val="lt1"/>
                </a:solidFill>
              </a:defRPr>
            </a:lvl3pPr>
            <a:lvl4pPr marL="1828800" lvl="3" indent="-342900" algn="l">
              <a:lnSpc>
                <a:spcPct val="100000"/>
              </a:lnSpc>
              <a:spcBef>
                <a:spcPts val="600"/>
              </a:spcBef>
              <a:spcAft>
                <a:spcPts val="0"/>
              </a:spcAft>
              <a:buClr>
                <a:schemeClr val="lt1"/>
              </a:buClr>
              <a:buSzPts val="1800"/>
              <a:buChar char="•"/>
              <a:defRPr>
                <a:solidFill>
                  <a:schemeClr val="lt1"/>
                </a:solidFill>
              </a:defRPr>
            </a:lvl4pPr>
            <a:lvl5pPr marL="2286000" lvl="4" indent="-342900" algn="l">
              <a:lnSpc>
                <a:spcPct val="100000"/>
              </a:lnSpc>
              <a:spcBef>
                <a:spcPts val="600"/>
              </a:spcBef>
              <a:spcAft>
                <a:spcPts val="0"/>
              </a:spcAft>
              <a:buClr>
                <a:schemeClr val="lt1"/>
              </a:buClr>
              <a:buSzPts val="1800"/>
              <a:buChar char="─"/>
              <a:defRPr>
                <a:solidFill>
                  <a:schemeClr val="lt1"/>
                </a:solidFill>
              </a:defRPr>
            </a:lvl5pPr>
            <a:lvl6pPr marL="2743200" lvl="5" indent="-342900" algn="l">
              <a:lnSpc>
                <a:spcPct val="100000"/>
              </a:lnSpc>
              <a:spcBef>
                <a:spcPts val="600"/>
              </a:spcBef>
              <a:spcAft>
                <a:spcPts val="0"/>
              </a:spcAft>
              <a:buSzPts val="1800"/>
              <a:buChar char="−"/>
              <a:defRPr/>
            </a:lvl6pPr>
            <a:lvl7pPr marL="3200400" lvl="6" indent="-228600" algn="l">
              <a:lnSpc>
                <a:spcPct val="100000"/>
              </a:lnSpc>
              <a:spcBef>
                <a:spcPts val="600"/>
              </a:spcBef>
              <a:spcAft>
                <a:spcPts val="0"/>
              </a:spcAft>
              <a:buSzPts val="1800"/>
              <a:buNone/>
              <a:defRPr/>
            </a:lvl7pPr>
            <a:lvl8pPr marL="3657600" lvl="7" indent="-342900" algn="l">
              <a:lnSpc>
                <a:spcPct val="100000"/>
              </a:lnSpc>
              <a:spcBef>
                <a:spcPts val="600"/>
              </a:spcBef>
              <a:spcAft>
                <a:spcPts val="0"/>
              </a:spcAft>
              <a:buSzPts val="1800"/>
              <a:buAutoNum type="arabicPeriod"/>
              <a:defRPr/>
            </a:lvl8pPr>
            <a:lvl9pPr marL="4114800" lvl="8" indent="-342900" algn="l">
              <a:lnSpc>
                <a:spcPct val="100000"/>
              </a:lnSpc>
              <a:spcBef>
                <a:spcPts val="600"/>
              </a:spcBef>
              <a:spcAft>
                <a:spcPts val="600"/>
              </a:spcAft>
              <a:buSzPts val="1800"/>
              <a:buAutoNum type="alphaLcPeriod"/>
              <a:defRPr/>
            </a:lvl9pPr>
          </a:lstStyle>
          <a:p>
            <a:endParaRPr/>
          </a:p>
        </p:txBody>
      </p:sp>
      <p:sp>
        <p:nvSpPr>
          <p:cNvPr id="127" name="Google Shape;127;p41"/>
          <p:cNvSpPr/>
          <p:nvPr/>
        </p:nvSpPr>
        <p:spPr>
          <a:xfrm>
            <a:off x="5849137" y="5637540"/>
            <a:ext cx="3778513" cy="1220460"/>
          </a:xfrm>
          <a:prstGeom prst="rect">
            <a:avLst/>
          </a:prstGeom>
          <a:solidFill>
            <a:schemeClr val="lt1"/>
          </a:solidFill>
          <a:ln>
            <a:noFill/>
          </a:ln>
        </p:spPr>
        <p:txBody>
          <a:bodyPr spcFirstLastPara="1" wrap="square" lIns="72000" tIns="72000" rIns="72000" bIns="72000" anchor="ctr" anchorCtr="1">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28" name="Google Shape;128;p41"/>
          <p:cNvPicPr preferRelativeResize="0"/>
          <p:nvPr/>
        </p:nvPicPr>
        <p:blipFill rotWithShape="1">
          <a:blip r:embed="rId2">
            <a:alphaModFix/>
          </a:blip>
          <a:srcRect/>
          <a:stretch/>
        </p:blipFill>
        <p:spPr>
          <a:xfrm>
            <a:off x="6211432" y="6235215"/>
            <a:ext cx="3170060" cy="306000"/>
          </a:xfrm>
          <a:prstGeom prst="rect">
            <a:avLst/>
          </a:prstGeom>
          <a:noFill/>
          <a:ln>
            <a:noFill/>
          </a:ln>
        </p:spPr>
      </p:pic>
    </p:spTree>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page 2">
  <p:cSld name="Backpage 2">
    <p:bg>
      <p:bgPr>
        <a:solidFill>
          <a:schemeClr val="lt1"/>
        </a:solidFill>
        <a:effectLst/>
      </p:bgPr>
    </p:bg>
    <p:spTree>
      <p:nvGrpSpPr>
        <p:cNvPr id="1" name="Shape 129"/>
        <p:cNvGrpSpPr/>
        <p:nvPr/>
      </p:nvGrpSpPr>
      <p:grpSpPr>
        <a:xfrm>
          <a:off x="0" y="0"/>
          <a:ext cx="0" cy="0"/>
          <a:chOff x="0" y="0"/>
          <a:chExt cx="0" cy="0"/>
        </a:xfrm>
      </p:grpSpPr>
      <p:sp>
        <p:nvSpPr>
          <p:cNvPr id="130" name="Google Shape;130;p42"/>
          <p:cNvSpPr/>
          <p:nvPr/>
        </p:nvSpPr>
        <p:spPr>
          <a:xfrm>
            <a:off x="5849137" y="5637540"/>
            <a:ext cx="3778513" cy="1220460"/>
          </a:xfrm>
          <a:prstGeom prst="rect">
            <a:avLst/>
          </a:prstGeom>
          <a:solidFill>
            <a:schemeClr val="lt1"/>
          </a:solidFill>
          <a:ln>
            <a:noFill/>
          </a:ln>
        </p:spPr>
        <p:txBody>
          <a:bodyPr spcFirstLastPara="1" wrap="square" lIns="72000" tIns="72000" rIns="72000" bIns="72000" anchor="ctr" anchorCtr="1">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1" name="Google Shape;131;p42"/>
          <p:cNvSpPr/>
          <p:nvPr/>
        </p:nvSpPr>
        <p:spPr>
          <a:xfrm>
            <a:off x="552450" y="-9526"/>
            <a:ext cx="9353550" cy="5969046"/>
          </a:xfrm>
          <a:custGeom>
            <a:avLst/>
            <a:gdLst/>
            <a:ahLst/>
            <a:cxnLst/>
            <a:rect l="l" t="t" r="r" b="b"/>
            <a:pathLst>
              <a:path w="2952" h="1880" extrusionOk="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p42"/>
          <p:cNvSpPr txBox="1">
            <a:spLocks noGrp="1"/>
          </p:cNvSpPr>
          <p:nvPr>
            <p:ph type="title"/>
          </p:nvPr>
        </p:nvSpPr>
        <p:spPr>
          <a:xfrm>
            <a:off x="825501" y="563563"/>
            <a:ext cx="8239126" cy="370558"/>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5"/>
              </a:buClr>
              <a:buSzPts val="3600"/>
              <a:buFont typeface="Calibri"/>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3" name="Google Shape;133;p42"/>
          <p:cNvPicPr preferRelativeResize="0"/>
          <p:nvPr/>
        </p:nvPicPr>
        <p:blipFill rotWithShape="1">
          <a:blip r:embed="rId2">
            <a:alphaModFix/>
          </a:blip>
          <a:srcRect/>
          <a:stretch/>
        </p:blipFill>
        <p:spPr>
          <a:xfrm>
            <a:off x="6211432" y="6235215"/>
            <a:ext cx="3170060" cy="306000"/>
          </a:xfrm>
          <a:prstGeom prst="rect">
            <a:avLst/>
          </a:prstGeom>
          <a:noFill/>
          <a:ln>
            <a:noFill/>
          </a:ln>
        </p:spPr>
      </p:pic>
      <p:sp>
        <p:nvSpPr>
          <p:cNvPr id="134" name="Google Shape;134;p42"/>
          <p:cNvSpPr txBox="1">
            <a:spLocks noGrp="1"/>
          </p:cNvSpPr>
          <p:nvPr>
            <p:ph type="body" idx="1"/>
          </p:nvPr>
        </p:nvSpPr>
        <p:spPr>
          <a:xfrm>
            <a:off x="825500" y="1436688"/>
            <a:ext cx="5385932" cy="1692771"/>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800"/>
              <a:buNone/>
              <a:defRPr/>
            </a:lvl1pPr>
            <a:lvl2pPr marL="914400" lvl="1" indent="-228600" algn="l">
              <a:lnSpc>
                <a:spcPct val="100000"/>
              </a:lnSpc>
              <a:spcBef>
                <a:spcPts val="600"/>
              </a:spcBef>
              <a:spcAft>
                <a:spcPts val="0"/>
              </a:spcAft>
              <a:buSzPts val="18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228600" algn="l">
              <a:lnSpc>
                <a:spcPct val="100000"/>
              </a:lnSpc>
              <a:spcBef>
                <a:spcPts val="600"/>
              </a:spcBef>
              <a:spcAft>
                <a:spcPts val="0"/>
              </a:spcAft>
              <a:buSzPts val="1800"/>
              <a:buNone/>
              <a:defRPr/>
            </a:lvl7pPr>
            <a:lvl8pPr marL="3657600" lvl="7" indent="-342900" algn="l">
              <a:lnSpc>
                <a:spcPct val="100000"/>
              </a:lnSpc>
              <a:spcBef>
                <a:spcPts val="600"/>
              </a:spcBef>
              <a:spcAft>
                <a:spcPts val="0"/>
              </a:spcAft>
              <a:buSzPts val="1800"/>
              <a:buAutoNum type="arabicPeriod"/>
              <a:defRPr/>
            </a:lvl8pPr>
            <a:lvl9pPr marL="4114800" lvl="8" indent="-342900" algn="l">
              <a:lnSpc>
                <a:spcPct val="100000"/>
              </a:lnSpc>
              <a:spcBef>
                <a:spcPts val="600"/>
              </a:spcBef>
              <a:spcAft>
                <a:spcPts val="600"/>
              </a:spcAft>
              <a:buSzPts val="1800"/>
              <a:buAutoNum type="alphaLcPeriod"/>
              <a:defRPr/>
            </a:lvl9pPr>
          </a:lstStyle>
          <a:p>
            <a:endParaRPr/>
          </a:p>
        </p:txBody>
      </p:sp>
    </p:spTree>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One column">
  <p:cSld name="2_One column">
    <p:spTree>
      <p:nvGrpSpPr>
        <p:cNvPr id="1" name="Shape 21"/>
        <p:cNvGrpSpPr/>
        <p:nvPr/>
      </p:nvGrpSpPr>
      <p:grpSpPr>
        <a:xfrm>
          <a:off x="0" y="0"/>
          <a:ext cx="0" cy="0"/>
          <a:chOff x="0" y="0"/>
          <a:chExt cx="0" cy="0"/>
        </a:xfrm>
      </p:grpSpPr>
      <p:sp>
        <p:nvSpPr>
          <p:cNvPr id="22" name="Google Shape;22;p24"/>
          <p:cNvSpPr txBox="1">
            <a:spLocks noGrp="1"/>
          </p:cNvSpPr>
          <p:nvPr>
            <p:ph type="body" idx="1"/>
          </p:nvPr>
        </p:nvSpPr>
        <p:spPr>
          <a:xfrm>
            <a:off x="825501" y="1436690"/>
            <a:ext cx="8239126" cy="1692771"/>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800"/>
              <a:buNone/>
              <a:defRPr/>
            </a:lvl1pPr>
            <a:lvl2pPr marL="914400" lvl="1" indent="-228600" algn="l">
              <a:lnSpc>
                <a:spcPct val="100000"/>
              </a:lnSpc>
              <a:spcBef>
                <a:spcPts val="600"/>
              </a:spcBef>
              <a:spcAft>
                <a:spcPts val="0"/>
              </a:spcAft>
              <a:buSzPts val="18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228600" algn="l">
              <a:lnSpc>
                <a:spcPct val="100000"/>
              </a:lnSpc>
              <a:spcBef>
                <a:spcPts val="600"/>
              </a:spcBef>
              <a:spcAft>
                <a:spcPts val="0"/>
              </a:spcAft>
              <a:buSzPts val="1800"/>
              <a:buNone/>
              <a:defRPr/>
            </a:lvl7pPr>
            <a:lvl8pPr marL="3657600" lvl="7" indent="-342900" algn="l">
              <a:lnSpc>
                <a:spcPct val="100000"/>
              </a:lnSpc>
              <a:spcBef>
                <a:spcPts val="600"/>
              </a:spcBef>
              <a:spcAft>
                <a:spcPts val="0"/>
              </a:spcAft>
              <a:buSzPts val="1800"/>
              <a:buAutoNum type="arabicPeriod"/>
              <a:defRPr/>
            </a:lvl8pPr>
            <a:lvl9pPr marL="4114800" lvl="8" indent="-342900" algn="l">
              <a:lnSpc>
                <a:spcPct val="100000"/>
              </a:lnSpc>
              <a:spcBef>
                <a:spcPts val="600"/>
              </a:spcBef>
              <a:spcAft>
                <a:spcPts val="600"/>
              </a:spcAft>
              <a:buSzPts val="1800"/>
              <a:buAutoNum type="alphaLcPeriod"/>
              <a:defRPr/>
            </a:lvl9pPr>
          </a:lstStyle>
          <a:p>
            <a:endParaRPr/>
          </a:p>
        </p:txBody>
      </p:sp>
      <p:sp>
        <p:nvSpPr>
          <p:cNvPr id="23" name="Google Shape;23;p24"/>
          <p:cNvSpPr txBox="1">
            <a:spLocks noGrp="1"/>
          </p:cNvSpPr>
          <p:nvPr>
            <p:ph type="title"/>
          </p:nvPr>
        </p:nvSpPr>
        <p:spPr>
          <a:xfrm>
            <a:off x="825501" y="538163"/>
            <a:ext cx="8239126" cy="37055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486A7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One column">
  <p:cSld name="1_One column">
    <p:spTree>
      <p:nvGrpSpPr>
        <p:cNvPr id="1" name="Shape 24"/>
        <p:cNvGrpSpPr/>
        <p:nvPr/>
      </p:nvGrpSpPr>
      <p:grpSpPr>
        <a:xfrm>
          <a:off x="0" y="0"/>
          <a:ext cx="0" cy="0"/>
          <a:chOff x="0" y="0"/>
          <a:chExt cx="0" cy="0"/>
        </a:xfrm>
      </p:grpSpPr>
      <p:sp>
        <p:nvSpPr>
          <p:cNvPr id="25" name="Google Shape;25;p25"/>
          <p:cNvSpPr txBox="1">
            <a:spLocks noGrp="1"/>
          </p:cNvSpPr>
          <p:nvPr>
            <p:ph type="body" idx="1"/>
          </p:nvPr>
        </p:nvSpPr>
        <p:spPr>
          <a:xfrm>
            <a:off x="825501" y="1436689"/>
            <a:ext cx="8239126"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800"/>
              <a:buNone/>
              <a:defRPr/>
            </a:lvl1pPr>
            <a:lvl2pPr marL="914400" lvl="1" indent="-228600" algn="l">
              <a:lnSpc>
                <a:spcPct val="100000"/>
              </a:lnSpc>
              <a:spcBef>
                <a:spcPts val="487"/>
              </a:spcBef>
              <a:spcAft>
                <a:spcPts val="0"/>
              </a:spcAft>
              <a:buSzPts val="1800"/>
              <a:buNone/>
              <a:defRPr/>
            </a:lvl2pPr>
            <a:lvl3pPr marL="1371600" lvl="2" indent="-342900" algn="l">
              <a:lnSpc>
                <a:spcPct val="100000"/>
              </a:lnSpc>
              <a:spcBef>
                <a:spcPts val="487"/>
              </a:spcBef>
              <a:spcAft>
                <a:spcPts val="0"/>
              </a:spcAft>
              <a:buSzPts val="1800"/>
              <a:buChar char="•"/>
              <a:defRPr/>
            </a:lvl3pPr>
            <a:lvl4pPr marL="1828800" lvl="3" indent="-342900" algn="l">
              <a:lnSpc>
                <a:spcPct val="100000"/>
              </a:lnSpc>
              <a:spcBef>
                <a:spcPts val="487"/>
              </a:spcBef>
              <a:spcAft>
                <a:spcPts val="0"/>
              </a:spcAft>
              <a:buSzPts val="1800"/>
              <a:buChar char="•"/>
              <a:defRPr/>
            </a:lvl4pPr>
            <a:lvl5pPr marL="2286000" lvl="4" indent="-342900" algn="l">
              <a:lnSpc>
                <a:spcPct val="100000"/>
              </a:lnSpc>
              <a:spcBef>
                <a:spcPts val="487"/>
              </a:spcBef>
              <a:spcAft>
                <a:spcPts val="0"/>
              </a:spcAft>
              <a:buSzPts val="1800"/>
              <a:buChar char="─"/>
              <a:defRPr/>
            </a:lvl5pPr>
            <a:lvl6pPr marL="2743200" lvl="5" indent="-342900" algn="l">
              <a:lnSpc>
                <a:spcPct val="100000"/>
              </a:lnSpc>
              <a:spcBef>
                <a:spcPts val="487"/>
              </a:spcBef>
              <a:spcAft>
                <a:spcPts val="0"/>
              </a:spcAft>
              <a:buSzPts val="1800"/>
              <a:buChar char="−"/>
              <a:defRPr/>
            </a:lvl6pPr>
            <a:lvl7pPr marL="3200400" lvl="6" indent="-228600" algn="l">
              <a:lnSpc>
                <a:spcPct val="100000"/>
              </a:lnSpc>
              <a:spcBef>
                <a:spcPts val="487"/>
              </a:spcBef>
              <a:spcAft>
                <a:spcPts val="0"/>
              </a:spcAft>
              <a:buSzPts val="1800"/>
              <a:buFont typeface="Calibri"/>
              <a:buNone/>
              <a:defRPr/>
            </a:lvl7pPr>
            <a:lvl8pPr marL="3657600" lvl="7" indent="-342900" algn="l">
              <a:lnSpc>
                <a:spcPct val="100000"/>
              </a:lnSpc>
              <a:spcBef>
                <a:spcPts val="487"/>
              </a:spcBef>
              <a:spcAft>
                <a:spcPts val="0"/>
              </a:spcAft>
              <a:buSzPts val="1800"/>
              <a:buAutoNum type="arabicPeriod"/>
              <a:defRPr/>
            </a:lvl8pPr>
            <a:lvl9pPr marL="4114800" lvl="8" indent="-342900" algn="l">
              <a:lnSpc>
                <a:spcPct val="100000"/>
              </a:lnSpc>
              <a:spcBef>
                <a:spcPts val="487"/>
              </a:spcBef>
              <a:spcAft>
                <a:spcPts val="487"/>
              </a:spcAft>
              <a:buSzPts val="1800"/>
              <a:buAutoNum type="alphaLcPeriod"/>
              <a:defRPr/>
            </a:lvl9pPr>
          </a:lstStyle>
          <a:p>
            <a:endParaRPr/>
          </a:p>
        </p:txBody>
      </p:sp>
      <p:sp>
        <p:nvSpPr>
          <p:cNvPr id="26" name="Google Shape;26;p25"/>
          <p:cNvSpPr txBox="1">
            <a:spLocks noGrp="1"/>
          </p:cNvSpPr>
          <p:nvPr>
            <p:ph type="title"/>
          </p:nvPr>
        </p:nvSpPr>
        <p:spPr>
          <a:xfrm>
            <a:off x="825501" y="538163"/>
            <a:ext cx="8239126" cy="37055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486A7E"/>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s">
  <p:cSld name="Contents">
    <p:bg>
      <p:bgPr>
        <a:solidFill>
          <a:srgbClr val="EBF1F5"/>
        </a:solidFill>
        <a:effectLst/>
      </p:bgPr>
    </p:bg>
    <p:spTree>
      <p:nvGrpSpPr>
        <p:cNvPr id="1" name="Shape 27"/>
        <p:cNvGrpSpPr/>
        <p:nvPr/>
      </p:nvGrpSpPr>
      <p:grpSpPr>
        <a:xfrm>
          <a:off x="0" y="0"/>
          <a:ext cx="0" cy="0"/>
          <a:chOff x="0" y="0"/>
          <a:chExt cx="0" cy="0"/>
        </a:xfrm>
      </p:grpSpPr>
      <p:pic>
        <p:nvPicPr>
          <p:cNvPr id="28" name="Google Shape;28;p26"/>
          <p:cNvPicPr preferRelativeResize="0"/>
          <p:nvPr/>
        </p:nvPicPr>
        <p:blipFill rotWithShape="1">
          <a:blip r:embed="rId2">
            <a:alphaModFix/>
          </a:blip>
          <a:srcRect/>
          <a:stretch/>
        </p:blipFill>
        <p:spPr>
          <a:xfrm>
            <a:off x="426985" y="453318"/>
            <a:ext cx="4146683" cy="5103609"/>
          </a:xfrm>
          <a:prstGeom prst="rect">
            <a:avLst/>
          </a:prstGeom>
          <a:noFill/>
          <a:ln>
            <a:noFill/>
          </a:ln>
        </p:spPr>
      </p:pic>
      <p:pic>
        <p:nvPicPr>
          <p:cNvPr id="29" name="Google Shape;29;p26"/>
          <p:cNvPicPr preferRelativeResize="0"/>
          <p:nvPr/>
        </p:nvPicPr>
        <p:blipFill rotWithShape="1">
          <a:blip r:embed="rId3">
            <a:alphaModFix/>
          </a:blip>
          <a:srcRect/>
          <a:stretch/>
        </p:blipFill>
        <p:spPr>
          <a:xfrm>
            <a:off x="425217" y="450413"/>
            <a:ext cx="4150812" cy="5108692"/>
          </a:xfrm>
          <a:prstGeom prst="rect">
            <a:avLst/>
          </a:prstGeom>
          <a:noFill/>
          <a:ln>
            <a:noFill/>
          </a:ln>
        </p:spPr>
      </p:pic>
      <p:sp>
        <p:nvSpPr>
          <p:cNvPr id="30" name="Google Shape;30;p26"/>
          <p:cNvSpPr txBox="1">
            <a:spLocks noGrp="1"/>
          </p:cNvSpPr>
          <p:nvPr>
            <p:ph type="title"/>
          </p:nvPr>
        </p:nvSpPr>
        <p:spPr>
          <a:xfrm>
            <a:off x="894335" y="1700569"/>
            <a:ext cx="3116625" cy="754736"/>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3033"/>
              <a:buFont typeface="Calibri"/>
              <a:buNone/>
              <a:defRPr sz="3033">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5128418" y="1774785"/>
            <a:ext cx="4316678" cy="1641155"/>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733"/>
              <a:buNone/>
              <a:defRPr sz="1733" b="0">
                <a:solidFill>
                  <a:srgbClr val="01324B"/>
                </a:solidFill>
              </a:defRPr>
            </a:lvl1pPr>
            <a:lvl2pPr marL="914400" lvl="1" indent="-228600" algn="l">
              <a:lnSpc>
                <a:spcPct val="100000"/>
              </a:lnSpc>
              <a:spcBef>
                <a:spcPts val="600"/>
              </a:spcBef>
              <a:spcAft>
                <a:spcPts val="0"/>
              </a:spcAft>
              <a:buSzPts val="1733"/>
              <a:buNone/>
              <a:defRPr sz="1733" b="0">
                <a:solidFill>
                  <a:srgbClr val="01324B"/>
                </a:solidFill>
              </a:defRPr>
            </a:lvl2pPr>
            <a:lvl3pPr marL="1371600" lvl="2" indent="-338645" algn="l">
              <a:lnSpc>
                <a:spcPct val="100000"/>
              </a:lnSpc>
              <a:spcBef>
                <a:spcPts val="600"/>
              </a:spcBef>
              <a:spcAft>
                <a:spcPts val="0"/>
              </a:spcAft>
              <a:buSzPts val="1733"/>
              <a:buChar char="•"/>
              <a:defRPr sz="1733" b="0">
                <a:solidFill>
                  <a:srgbClr val="01324B"/>
                </a:solidFill>
              </a:defRPr>
            </a:lvl3pPr>
            <a:lvl4pPr marL="1828800" lvl="3" indent="-338645" algn="l">
              <a:lnSpc>
                <a:spcPct val="100000"/>
              </a:lnSpc>
              <a:spcBef>
                <a:spcPts val="600"/>
              </a:spcBef>
              <a:spcAft>
                <a:spcPts val="0"/>
              </a:spcAft>
              <a:buSzPts val="1733"/>
              <a:buChar char="•"/>
              <a:defRPr sz="1733" b="0">
                <a:solidFill>
                  <a:srgbClr val="01324B"/>
                </a:solidFill>
              </a:defRPr>
            </a:lvl4pPr>
            <a:lvl5pPr marL="2286000" lvl="4" indent="-338645" algn="l">
              <a:lnSpc>
                <a:spcPct val="100000"/>
              </a:lnSpc>
              <a:spcBef>
                <a:spcPts val="600"/>
              </a:spcBef>
              <a:spcAft>
                <a:spcPts val="0"/>
              </a:spcAft>
              <a:buSzPts val="1733"/>
              <a:buChar char="─"/>
              <a:defRPr sz="1733" b="0">
                <a:solidFill>
                  <a:srgbClr val="01324B"/>
                </a:solidFill>
              </a:defRPr>
            </a:lvl5pPr>
            <a:lvl6pPr marL="2743200" lvl="5" indent="-228600" algn="l">
              <a:lnSpc>
                <a:spcPct val="100000"/>
              </a:lnSpc>
              <a:spcBef>
                <a:spcPts val="600"/>
              </a:spcBef>
              <a:spcAft>
                <a:spcPts val="0"/>
              </a:spcAft>
              <a:buSzPts val="1800"/>
              <a:buNone/>
              <a:defRPr/>
            </a:lvl6pPr>
            <a:lvl7pPr marL="3200400" lvl="6" indent="-228600" algn="l">
              <a:lnSpc>
                <a:spcPct val="100000"/>
              </a:lnSpc>
              <a:spcBef>
                <a:spcPts val="600"/>
              </a:spcBef>
              <a:spcAft>
                <a:spcPts val="0"/>
              </a:spcAft>
              <a:buSzPts val="1800"/>
              <a:buNone/>
              <a:defRPr/>
            </a:lvl7pPr>
            <a:lvl8pPr marL="3657600" lvl="7" indent="-342900" algn="l">
              <a:lnSpc>
                <a:spcPct val="100000"/>
              </a:lnSpc>
              <a:spcBef>
                <a:spcPts val="600"/>
              </a:spcBef>
              <a:spcAft>
                <a:spcPts val="0"/>
              </a:spcAft>
              <a:buSzPts val="1800"/>
              <a:buAutoNum type="arabicPeriod"/>
              <a:defRPr/>
            </a:lvl8pPr>
            <a:lvl9pPr marL="4114800" lvl="8" indent="-342900" algn="l">
              <a:lnSpc>
                <a:spcPct val="100000"/>
              </a:lnSpc>
              <a:spcBef>
                <a:spcPts val="600"/>
              </a:spcBef>
              <a:spcAft>
                <a:spcPts val="600"/>
              </a:spcAft>
              <a:buSzPts val="1800"/>
              <a:buAutoNum type="alphaLcPeriod"/>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ver Page_Image 2 (blue-scale)">
  <p:cSld name="Cover Page_Image 2 (blue-scale)">
    <p:spTree>
      <p:nvGrpSpPr>
        <p:cNvPr id="1" name="Shape 32"/>
        <p:cNvGrpSpPr/>
        <p:nvPr/>
      </p:nvGrpSpPr>
      <p:grpSpPr>
        <a:xfrm>
          <a:off x="0" y="0"/>
          <a:ext cx="0" cy="0"/>
          <a:chOff x="0" y="0"/>
          <a:chExt cx="0" cy="0"/>
        </a:xfrm>
      </p:grpSpPr>
      <p:pic>
        <p:nvPicPr>
          <p:cNvPr id="33" name="Google Shape;33;p27"/>
          <p:cNvPicPr preferRelativeResize="0"/>
          <p:nvPr/>
        </p:nvPicPr>
        <p:blipFill rotWithShape="1">
          <a:blip r:embed="rId2">
            <a:alphaModFix/>
          </a:blip>
          <a:srcRect l="5507" r="487" b="7291"/>
          <a:stretch/>
        </p:blipFill>
        <p:spPr>
          <a:xfrm>
            <a:off x="1" y="-3362"/>
            <a:ext cx="9904800" cy="6855319"/>
          </a:xfrm>
          <a:prstGeom prst="rect">
            <a:avLst/>
          </a:prstGeom>
          <a:noFill/>
          <a:ln>
            <a:noFill/>
          </a:ln>
        </p:spPr>
      </p:pic>
      <p:grpSp>
        <p:nvGrpSpPr>
          <p:cNvPr id="34" name="Google Shape;34;p27"/>
          <p:cNvGrpSpPr/>
          <p:nvPr/>
        </p:nvGrpSpPr>
        <p:grpSpPr>
          <a:xfrm>
            <a:off x="4923991" y="-3361"/>
            <a:ext cx="4490137" cy="3258955"/>
            <a:chOff x="4891355" y="-10176"/>
            <a:chExt cx="4490137" cy="3258955"/>
          </a:xfrm>
        </p:grpSpPr>
        <p:sp>
          <p:nvSpPr>
            <p:cNvPr id="35" name="Google Shape;35;p27"/>
            <p:cNvSpPr/>
            <p:nvPr/>
          </p:nvSpPr>
          <p:spPr>
            <a:xfrm>
              <a:off x="6390050" y="1666042"/>
              <a:ext cx="2991442" cy="1582737"/>
            </a:xfrm>
            <a:custGeom>
              <a:avLst/>
              <a:gdLst/>
              <a:ahLst/>
              <a:cxnLst/>
              <a:rect l="l" t="t" r="r" b="b"/>
              <a:pathLst>
                <a:path w="924" h="489" extrusionOk="0">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 name="Google Shape;36;p27"/>
            <p:cNvSpPr/>
            <p:nvPr/>
          </p:nvSpPr>
          <p:spPr>
            <a:xfrm>
              <a:off x="4891355" y="-10176"/>
              <a:ext cx="4490137" cy="2845749"/>
            </a:xfrm>
            <a:custGeom>
              <a:avLst/>
              <a:gdLst/>
              <a:ahLst/>
              <a:cxnLst/>
              <a:rect l="l" t="t" r="r" b="b"/>
              <a:pathLst>
                <a:path w="1429" h="906" extrusionOk="0">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7" name="Google Shape;37;p27"/>
          <p:cNvSpPr/>
          <p:nvPr/>
        </p:nvSpPr>
        <p:spPr>
          <a:xfrm>
            <a:off x="1200" y="3483"/>
            <a:ext cx="9903600" cy="6858000"/>
          </a:xfrm>
          <a:custGeom>
            <a:avLst/>
            <a:gdLst/>
            <a:ahLst/>
            <a:cxnLst/>
            <a:rect l="l" t="t" r="r" b="b"/>
            <a:pathLst>
              <a:path w="3119" h="2160" extrusionOk="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8" name="Google Shape;38;p27"/>
          <p:cNvPicPr preferRelativeResize="0"/>
          <p:nvPr/>
        </p:nvPicPr>
        <p:blipFill rotWithShape="1">
          <a:blip r:embed="rId3">
            <a:alphaModFix/>
          </a:blip>
          <a:srcRect/>
          <a:stretch/>
        </p:blipFill>
        <p:spPr>
          <a:xfrm>
            <a:off x="6211432" y="6057901"/>
            <a:ext cx="3170060" cy="306000"/>
          </a:xfrm>
          <a:prstGeom prst="rect">
            <a:avLst/>
          </a:prstGeom>
          <a:noFill/>
          <a:ln>
            <a:noFill/>
          </a:ln>
        </p:spPr>
      </p:pic>
      <p:sp>
        <p:nvSpPr>
          <p:cNvPr id="39" name="Google Shape;39;p27"/>
          <p:cNvSpPr/>
          <p:nvPr/>
        </p:nvSpPr>
        <p:spPr>
          <a:xfrm>
            <a:off x="10137576" y="2"/>
            <a:ext cx="2359223" cy="2842386"/>
          </a:xfrm>
          <a:prstGeom prst="rect">
            <a:avLst/>
          </a:prstGeom>
          <a:solidFill>
            <a:srgbClr val="F2F2F2"/>
          </a:solidFill>
          <a:ln>
            <a:noFill/>
          </a:ln>
        </p:spPr>
        <p:txBody>
          <a:bodyPr spcFirstLastPara="1" wrap="square" lIns="85650" tIns="85650" rIns="85650" bIns="8565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zh-CN" sz="1100" b="1" i="0" u="none" strike="noStrike" cap="none">
                <a:solidFill>
                  <a:schemeClr val="accent6"/>
                </a:solidFill>
                <a:latin typeface="Calibri"/>
                <a:ea typeface="Calibri"/>
                <a:cs typeface="Calibri"/>
                <a:sym typeface="Calibri"/>
              </a:rPr>
              <a:t>Updating image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zh-CN" sz="1100" b="0" i="0" u="none" strike="noStrike" cap="none">
                <a:solidFill>
                  <a:schemeClr val="accent6"/>
                </a:solidFill>
                <a:latin typeface="Calibri"/>
                <a:ea typeface="Calibri"/>
                <a:cs typeface="Calibri"/>
                <a:sym typeface="Calibri"/>
              </a:rPr>
              <a:t>To update the background image:</a:t>
            </a:r>
            <a:endParaRPr sz="1400" b="0" i="0" u="none" strike="noStrike" cap="none">
              <a:solidFill>
                <a:srgbClr val="000000"/>
              </a:solidFill>
              <a:latin typeface="Arial"/>
              <a:ea typeface="Arial"/>
              <a:cs typeface="Arial"/>
              <a:sym typeface="Arial"/>
            </a:endParaRPr>
          </a:p>
          <a:p>
            <a:pPr marL="177800" marR="0" lvl="0" indent="-177800" algn="l" rtl="0">
              <a:lnSpc>
                <a:spcPct val="100000"/>
              </a:lnSpc>
              <a:spcBef>
                <a:spcPts val="0"/>
              </a:spcBef>
              <a:spcAft>
                <a:spcPts val="0"/>
              </a:spcAft>
              <a:buClr>
                <a:schemeClr val="accent6"/>
              </a:buClr>
              <a:buSzPts val="1100"/>
              <a:buFont typeface="Arial"/>
              <a:buChar char="•"/>
            </a:pPr>
            <a:r>
              <a:rPr lang="zh-CN" sz="1100" b="0" i="0" u="none" strike="noStrike" cap="none">
                <a:solidFill>
                  <a:schemeClr val="accent6"/>
                </a:solidFill>
                <a:latin typeface="Calibri"/>
                <a:ea typeface="Calibri"/>
                <a:cs typeface="Calibri"/>
                <a:sym typeface="Calibri"/>
              </a:rPr>
              <a:t>Go to ‘View’</a:t>
            </a:r>
            <a:endParaRPr sz="1400" b="0" i="0" u="none" strike="noStrike" cap="none">
              <a:solidFill>
                <a:srgbClr val="000000"/>
              </a:solidFill>
              <a:latin typeface="Arial"/>
              <a:ea typeface="Arial"/>
              <a:cs typeface="Arial"/>
              <a:sym typeface="Arial"/>
            </a:endParaRPr>
          </a:p>
          <a:p>
            <a:pPr marL="177800" marR="0" lvl="0" indent="-177800" algn="l" rtl="0">
              <a:lnSpc>
                <a:spcPct val="100000"/>
              </a:lnSpc>
              <a:spcBef>
                <a:spcPts val="0"/>
              </a:spcBef>
              <a:spcAft>
                <a:spcPts val="0"/>
              </a:spcAft>
              <a:buClr>
                <a:schemeClr val="accent6"/>
              </a:buClr>
              <a:buSzPts val="1100"/>
              <a:buFont typeface="Arial"/>
              <a:buChar char="•"/>
            </a:pPr>
            <a:r>
              <a:rPr lang="zh-CN" sz="1100" b="0" i="0" u="none" strike="noStrike" cap="none">
                <a:solidFill>
                  <a:schemeClr val="accent6"/>
                </a:solidFill>
                <a:latin typeface="Calibri"/>
                <a:ea typeface="Calibri"/>
                <a:cs typeface="Calibri"/>
                <a:sym typeface="Calibri"/>
              </a:rPr>
              <a:t>Select ‘Slide Master’</a:t>
            </a:r>
            <a:endParaRPr sz="1400" b="0" i="0" u="none" strike="noStrike" cap="none">
              <a:solidFill>
                <a:srgbClr val="000000"/>
              </a:solidFill>
              <a:latin typeface="Arial"/>
              <a:ea typeface="Arial"/>
              <a:cs typeface="Arial"/>
              <a:sym typeface="Arial"/>
            </a:endParaRPr>
          </a:p>
          <a:p>
            <a:pPr marL="177800" marR="0" lvl="0" indent="-177800" algn="l" rtl="0">
              <a:lnSpc>
                <a:spcPct val="100000"/>
              </a:lnSpc>
              <a:spcBef>
                <a:spcPts val="0"/>
              </a:spcBef>
              <a:spcAft>
                <a:spcPts val="0"/>
              </a:spcAft>
              <a:buClr>
                <a:schemeClr val="accent6"/>
              </a:buClr>
              <a:buSzPts val="1100"/>
              <a:buFont typeface="Arial"/>
              <a:buChar char="•"/>
            </a:pPr>
            <a:r>
              <a:rPr lang="zh-CN" sz="1100" b="0" i="0" u="none" strike="noStrike" cap="none">
                <a:solidFill>
                  <a:schemeClr val="accent6"/>
                </a:solidFill>
                <a:latin typeface="Calibri"/>
                <a:ea typeface="Calibri"/>
                <a:cs typeface="Calibri"/>
                <a:sym typeface="Calibri"/>
              </a:rPr>
              <a:t>Select the page with the image</a:t>
            </a:r>
            <a:endParaRPr sz="1400" b="0" i="0" u="none" strike="noStrike" cap="none">
              <a:solidFill>
                <a:srgbClr val="000000"/>
              </a:solidFill>
              <a:latin typeface="Arial"/>
              <a:ea typeface="Arial"/>
              <a:cs typeface="Arial"/>
              <a:sym typeface="Arial"/>
            </a:endParaRPr>
          </a:p>
          <a:p>
            <a:pPr marL="177800" marR="0" lvl="0" indent="-177800" algn="l" rtl="0">
              <a:lnSpc>
                <a:spcPct val="100000"/>
              </a:lnSpc>
              <a:spcBef>
                <a:spcPts val="0"/>
              </a:spcBef>
              <a:spcAft>
                <a:spcPts val="0"/>
              </a:spcAft>
              <a:buClr>
                <a:schemeClr val="accent6"/>
              </a:buClr>
              <a:buSzPts val="1100"/>
              <a:buFont typeface="Arial"/>
              <a:buChar char="•"/>
            </a:pPr>
            <a:r>
              <a:rPr lang="zh-CN" sz="1100" b="0" i="0" u="none" strike="noStrike" cap="none">
                <a:solidFill>
                  <a:schemeClr val="accent6"/>
                </a:solidFill>
                <a:latin typeface="Calibri"/>
                <a:ea typeface="Calibri"/>
                <a:cs typeface="Calibri"/>
                <a:sym typeface="Calibri"/>
              </a:rPr>
              <a:t>Right click on the image and select ‘Change picture’</a:t>
            </a:r>
            <a:endParaRPr sz="1400" b="0" i="0" u="none" strike="noStrike" cap="none">
              <a:solidFill>
                <a:srgbClr val="000000"/>
              </a:solidFill>
              <a:latin typeface="Arial"/>
              <a:ea typeface="Arial"/>
              <a:cs typeface="Arial"/>
              <a:sym typeface="Arial"/>
            </a:endParaRPr>
          </a:p>
          <a:p>
            <a:pPr marL="177800" marR="0" lvl="0" indent="-177800" algn="l" rtl="0">
              <a:lnSpc>
                <a:spcPct val="100000"/>
              </a:lnSpc>
              <a:spcBef>
                <a:spcPts val="0"/>
              </a:spcBef>
              <a:spcAft>
                <a:spcPts val="0"/>
              </a:spcAft>
              <a:buClr>
                <a:schemeClr val="accent6"/>
              </a:buClr>
              <a:buSzPts val="1100"/>
              <a:buFont typeface="Arial"/>
              <a:buChar char="•"/>
            </a:pPr>
            <a:r>
              <a:rPr lang="zh-CN" sz="1100" b="0" i="0" u="none" strike="noStrike" cap="none">
                <a:solidFill>
                  <a:schemeClr val="accent6"/>
                </a:solidFill>
                <a:latin typeface="Calibri"/>
                <a:ea typeface="Calibri"/>
                <a:cs typeface="Calibri"/>
                <a:sym typeface="Calibri"/>
              </a:rPr>
              <a:t>Navigate to the location with the new image</a:t>
            </a:r>
            <a:endParaRPr sz="1400" b="0" i="0" u="none" strike="noStrike" cap="none">
              <a:solidFill>
                <a:srgbClr val="000000"/>
              </a:solidFill>
              <a:latin typeface="Arial"/>
              <a:ea typeface="Arial"/>
              <a:cs typeface="Arial"/>
              <a:sym typeface="Arial"/>
            </a:endParaRPr>
          </a:p>
          <a:p>
            <a:pPr marL="177800" marR="0" lvl="0" indent="-177800" algn="l" rtl="0">
              <a:lnSpc>
                <a:spcPct val="100000"/>
              </a:lnSpc>
              <a:spcBef>
                <a:spcPts val="0"/>
              </a:spcBef>
              <a:spcAft>
                <a:spcPts val="0"/>
              </a:spcAft>
              <a:buClr>
                <a:schemeClr val="accent6"/>
              </a:buClr>
              <a:buSzPts val="1100"/>
              <a:buFont typeface="Arial"/>
              <a:buChar char="•"/>
            </a:pPr>
            <a:r>
              <a:rPr lang="zh-CN" sz="1100" b="0" i="0" u="none" strike="noStrike" cap="none">
                <a:solidFill>
                  <a:schemeClr val="accent6"/>
                </a:solidFill>
                <a:latin typeface="Calibri"/>
                <a:ea typeface="Calibri"/>
                <a:cs typeface="Calibri"/>
                <a:sym typeface="Calibri"/>
              </a:rPr>
              <a:t>Select ‘insert’</a:t>
            </a:r>
            <a:endParaRPr sz="1400" b="0" i="0" u="none" strike="noStrike" cap="none">
              <a:solidFill>
                <a:srgbClr val="000000"/>
              </a:solidFill>
              <a:latin typeface="Arial"/>
              <a:ea typeface="Arial"/>
              <a:cs typeface="Arial"/>
              <a:sym typeface="Arial"/>
            </a:endParaRPr>
          </a:p>
          <a:p>
            <a:pPr marL="177800" marR="0" lvl="0" indent="-107950" algn="l" rtl="0">
              <a:lnSpc>
                <a:spcPct val="100000"/>
              </a:lnSpc>
              <a:spcBef>
                <a:spcPts val="0"/>
              </a:spcBef>
              <a:spcAft>
                <a:spcPts val="0"/>
              </a:spcAft>
              <a:buClr>
                <a:schemeClr val="dk1"/>
              </a:buClr>
              <a:buSzPts val="1100"/>
              <a:buFont typeface="Arial"/>
              <a:buNone/>
            </a:pPr>
            <a:endParaRPr sz="1100" b="0" i="0" u="none" strike="noStrike" cap="none">
              <a:solidFill>
                <a:schemeClr val="accent6"/>
              </a:solidFill>
              <a:latin typeface="Calibri"/>
              <a:ea typeface="Calibri"/>
              <a:cs typeface="Calibri"/>
              <a:sym typeface="Calibri"/>
            </a:endParaRPr>
          </a:p>
          <a:p>
            <a:pPr marL="0" marR="0" lvl="0" indent="0" algn="l" rtl="0">
              <a:lnSpc>
                <a:spcPct val="100000"/>
              </a:lnSpc>
              <a:spcBef>
                <a:spcPts val="0"/>
              </a:spcBef>
              <a:spcAft>
                <a:spcPts val="0"/>
              </a:spcAft>
              <a:buClr>
                <a:schemeClr val="accent6"/>
              </a:buClr>
              <a:buSzPts val="1100"/>
              <a:buFont typeface="Calibri"/>
              <a:buNone/>
            </a:pPr>
            <a:r>
              <a:rPr lang="zh-CN" sz="1100" b="0" i="0" u="none" strike="noStrike" cap="none">
                <a:solidFill>
                  <a:schemeClr val="accent6"/>
                </a:solidFill>
                <a:latin typeface="Calibri"/>
                <a:ea typeface="Calibri"/>
                <a:cs typeface="Calibri"/>
                <a:sym typeface="Calibri"/>
              </a:rPr>
              <a:t>Please note the new image needs to be at least 19cm x 27.5cm to fit the area. If the image does not fit you will need to manually manipulate the image to fit</a:t>
            </a:r>
            <a:endParaRPr sz="1400" b="0" i="0" u="none" strike="noStrike" cap="none">
              <a:solidFill>
                <a:srgbClr val="000000"/>
              </a:solidFill>
              <a:latin typeface="Arial"/>
              <a:ea typeface="Arial"/>
              <a:cs typeface="Arial"/>
              <a:sym typeface="Arial"/>
            </a:endParaRPr>
          </a:p>
        </p:txBody>
      </p:sp>
      <p:sp>
        <p:nvSpPr>
          <p:cNvPr id="40" name="Google Shape;40;p27"/>
          <p:cNvSpPr txBox="1">
            <a:spLocks noGrp="1"/>
          </p:cNvSpPr>
          <p:nvPr>
            <p:ph type="title"/>
          </p:nvPr>
        </p:nvSpPr>
        <p:spPr>
          <a:xfrm>
            <a:off x="5167253" y="507606"/>
            <a:ext cx="4003613" cy="64904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486A7E"/>
              </a:buClr>
              <a:buSzPts val="2300"/>
              <a:buFont typeface="Calibri"/>
              <a:buNone/>
              <a:defRPr sz="2300" b="1">
                <a:solidFill>
                  <a:srgbClr val="486A7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7"/>
          <p:cNvSpPr txBox="1">
            <a:spLocks noGrp="1"/>
          </p:cNvSpPr>
          <p:nvPr>
            <p:ph type="body" idx="1"/>
          </p:nvPr>
        </p:nvSpPr>
        <p:spPr>
          <a:xfrm>
            <a:off x="5167222" y="1274763"/>
            <a:ext cx="4003675" cy="63094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2000"/>
              <a:buNone/>
              <a:defRPr sz="2000" b="0">
                <a:solidFill>
                  <a:schemeClr val="accent4"/>
                </a:solidFill>
                <a:latin typeface="Calibri"/>
                <a:ea typeface="Calibri"/>
                <a:cs typeface="Calibri"/>
                <a:sym typeface="Calibri"/>
              </a:defRPr>
            </a:lvl1pPr>
            <a:lvl2pPr marL="914400" lvl="1" indent="-228600" algn="l">
              <a:lnSpc>
                <a:spcPct val="100000"/>
              </a:lnSpc>
              <a:spcBef>
                <a:spcPts val="600"/>
              </a:spcBef>
              <a:spcAft>
                <a:spcPts val="0"/>
              </a:spcAft>
              <a:buSzPts val="1600"/>
              <a:buNone/>
              <a:defRPr sz="1600">
                <a:solidFill>
                  <a:schemeClr val="accent4"/>
                </a:solidFill>
                <a:latin typeface="Calibri"/>
                <a:ea typeface="Calibri"/>
                <a:cs typeface="Calibri"/>
                <a:sym typeface="Calibri"/>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228600" algn="l">
              <a:lnSpc>
                <a:spcPct val="100000"/>
              </a:lnSpc>
              <a:spcBef>
                <a:spcPts val="600"/>
              </a:spcBef>
              <a:spcAft>
                <a:spcPts val="0"/>
              </a:spcAft>
              <a:buSzPts val="1800"/>
              <a:buNone/>
              <a:defRPr/>
            </a:lvl7pPr>
            <a:lvl8pPr marL="3657600" lvl="7" indent="-342900" algn="l">
              <a:lnSpc>
                <a:spcPct val="100000"/>
              </a:lnSpc>
              <a:spcBef>
                <a:spcPts val="600"/>
              </a:spcBef>
              <a:spcAft>
                <a:spcPts val="0"/>
              </a:spcAft>
              <a:buSzPts val="1800"/>
              <a:buAutoNum type="arabicPeriod"/>
              <a:defRPr/>
            </a:lvl8pPr>
            <a:lvl9pPr marL="4114800" lvl="8" indent="-342900" algn="l">
              <a:lnSpc>
                <a:spcPct val="100000"/>
              </a:lnSpc>
              <a:spcBef>
                <a:spcPts val="600"/>
              </a:spcBef>
              <a:spcAft>
                <a:spcPts val="600"/>
              </a:spcAft>
              <a:buSzPts val="1800"/>
              <a:buAutoNum type="alphaLcPeriod"/>
              <a:defRPr/>
            </a:lvl9pPr>
          </a:lstStyle>
          <a:p>
            <a:endParaRPr/>
          </a:p>
        </p:txBody>
      </p:sp>
    </p:spTree>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tement/quotes">
  <p:cSld name="Statement/quotes">
    <p:bg>
      <p:bgPr>
        <a:solidFill>
          <a:schemeClr val="lt1"/>
        </a:solidFill>
        <a:effectLst/>
      </p:bgPr>
    </p:bg>
    <p:spTree>
      <p:nvGrpSpPr>
        <p:cNvPr id="1" name="Shape 42"/>
        <p:cNvGrpSpPr/>
        <p:nvPr/>
      </p:nvGrpSpPr>
      <p:grpSpPr>
        <a:xfrm>
          <a:off x="0" y="0"/>
          <a:ext cx="0" cy="0"/>
          <a:chOff x="0" y="0"/>
          <a:chExt cx="0" cy="0"/>
        </a:xfrm>
      </p:grpSpPr>
      <p:sp>
        <p:nvSpPr>
          <p:cNvPr id="43" name="Google Shape;43;p28"/>
          <p:cNvSpPr/>
          <p:nvPr/>
        </p:nvSpPr>
        <p:spPr>
          <a:xfrm>
            <a:off x="533400" y="2"/>
            <a:ext cx="9371400" cy="5958126"/>
          </a:xfrm>
          <a:custGeom>
            <a:avLst/>
            <a:gdLst/>
            <a:ahLst/>
            <a:cxnLst/>
            <a:rect l="l" t="t" r="r" b="b"/>
            <a:pathLst>
              <a:path w="9371400" h="5958126" extrusionOk="0">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lt2"/>
          </a:solidFill>
          <a:ln>
            <a:noFill/>
          </a:ln>
        </p:spPr>
        <p:txBody>
          <a:bodyPr spcFirstLastPara="1" wrap="square" lIns="72000" tIns="72000" rIns="72000" bIns="72000" anchor="ctr" anchorCtr="1">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4" name="Google Shape;44;p28"/>
          <p:cNvSpPr/>
          <p:nvPr/>
        </p:nvSpPr>
        <p:spPr>
          <a:xfrm>
            <a:off x="9064624" y="-1"/>
            <a:ext cx="347663" cy="482041"/>
          </a:xfrm>
          <a:custGeom>
            <a:avLst/>
            <a:gdLst/>
            <a:ahLst/>
            <a:cxnLst/>
            <a:rect l="l" t="t" r="r" b="b"/>
            <a:pathLst>
              <a:path w="120" h="164" extrusionOk="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1"/>
          </a:solidFill>
          <a:ln>
            <a:noFill/>
          </a:ln>
        </p:spPr>
        <p:txBody>
          <a:bodyPr spcFirstLastPara="1" wrap="square" lIns="0" tIns="0" rIns="0" bIns="36000" anchor="ctr" anchorCtr="1">
            <a:noAutofit/>
          </a:bodyPr>
          <a:lstStyle/>
          <a:p>
            <a:pPr marL="0" marR="0" lvl="0" indent="0" algn="ctr" rtl="0">
              <a:lnSpc>
                <a:spcPct val="100000"/>
              </a:lnSpc>
              <a:spcBef>
                <a:spcPts val="0"/>
              </a:spcBef>
              <a:spcAft>
                <a:spcPts val="0"/>
              </a:spcAft>
              <a:buClr>
                <a:schemeClr val="accent1"/>
              </a:buClr>
              <a:buSzPts val="1200"/>
              <a:buFont typeface="Calibri"/>
              <a:buNone/>
            </a:pPr>
            <a:fld id="{00000000-1234-1234-1234-123412341234}" type="slidenum">
              <a:rPr lang="zh-CN" sz="1200" b="0" i="0" u="none" strike="noStrike" cap="none">
                <a:solidFill>
                  <a:schemeClr val="accent1"/>
                </a:solidFill>
                <a:latin typeface="Calibri"/>
                <a:ea typeface="Calibri"/>
                <a:cs typeface="Calibri"/>
                <a:sym typeface="Calibri"/>
              </a:rPr>
              <a:t>‹#›</a:t>
            </a:fld>
            <a:endParaRPr sz="1200" b="0" i="0" u="none" strike="noStrike" cap="none">
              <a:solidFill>
                <a:schemeClr val="accent1"/>
              </a:solidFill>
              <a:latin typeface="Calibri"/>
              <a:ea typeface="Calibri"/>
              <a:cs typeface="Calibri"/>
              <a:sym typeface="Calibri"/>
            </a:endParaRPr>
          </a:p>
        </p:txBody>
      </p:sp>
      <p:sp>
        <p:nvSpPr>
          <p:cNvPr id="45" name="Google Shape;45;p28"/>
          <p:cNvSpPr txBox="1">
            <a:spLocks noGrp="1"/>
          </p:cNvSpPr>
          <p:nvPr>
            <p:ph type="body" idx="1"/>
          </p:nvPr>
        </p:nvSpPr>
        <p:spPr>
          <a:xfrm>
            <a:off x="825500" y="1436688"/>
            <a:ext cx="8239126" cy="1692771"/>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800"/>
              <a:buNone/>
              <a:defRPr/>
            </a:lvl1pPr>
            <a:lvl2pPr marL="914400" lvl="1" indent="-228600" algn="l">
              <a:lnSpc>
                <a:spcPct val="100000"/>
              </a:lnSpc>
              <a:spcBef>
                <a:spcPts val="600"/>
              </a:spcBef>
              <a:spcAft>
                <a:spcPts val="0"/>
              </a:spcAft>
              <a:buSzPts val="18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228600" algn="l">
              <a:lnSpc>
                <a:spcPct val="100000"/>
              </a:lnSpc>
              <a:spcBef>
                <a:spcPts val="600"/>
              </a:spcBef>
              <a:spcAft>
                <a:spcPts val="0"/>
              </a:spcAft>
              <a:buSzPts val="1800"/>
              <a:buNone/>
              <a:defRPr/>
            </a:lvl7pPr>
            <a:lvl8pPr marL="3657600" lvl="7" indent="-342900" algn="l">
              <a:lnSpc>
                <a:spcPct val="100000"/>
              </a:lnSpc>
              <a:spcBef>
                <a:spcPts val="600"/>
              </a:spcBef>
              <a:spcAft>
                <a:spcPts val="0"/>
              </a:spcAft>
              <a:buSzPts val="1800"/>
              <a:buAutoNum type="arabicPeriod"/>
              <a:defRPr/>
            </a:lvl8pPr>
            <a:lvl9pPr marL="4114800" lvl="8" indent="-342900" algn="l">
              <a:lnSpc>
                <a:spcPct val="100000"/>
              </a:lnSpc>
              <a:spcBef>
                <a:spcPts val="600"/>
              </a:spcBef>
              <a:spcAft>
                <a:spcPts val="600"/>
              </a:spcAft>
              <a:buSzPts val="1800"/>
              <a:buAutoNum type="alphaLcPeriod"/>
              <a:defRPr/>
            </a:lvl9pPr>
          </a:lstStyle>
          <a:p>
            <a:endParaRPr/>
          </a:p>
        </p:txBody>
      </p:sp>
      <p:sp>
        <p:nvSpPr>
          <p:cNvPr id="46" name="Google Shape;46;p28"/>
          <p:cNvSpPr txBox="1">
            <a:spLocks noGrp="1"/>
          </p:cNvSpPr>
          <p:nvPr>
            <p:ph type="title"/>
          </p:nvPr>
        </p:nvSpPr>
        <p:spPr>
          <a:xfrm>
            <a:off x="825501" y="538163"/>
            <a:ext cx="8239126" cy="37055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486A7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divider 1">
  <p:cSld name="Section divider 1">
    <p:bg>
      <p:bgPr>
        <a:solidFill>
          <a:schemeClr val="lt1"/>
        </a:solidFill>
        <a:effectLst/>
      </p:bgPr>
    </p:bg>
    <p:spTree>
      <p:nvGrpSpPr>
        <p:cNvPr id="1" name="Shape 47"/>
        <p:cNvGrpSpPr/>
        <p:nvPr/>
      </p:nvGrpSpPr>
      <p:grpSpPr>
        <a:xfrm>
          <a:off x="0" y="0"/>
          <a:ext cx="0" cy="0"/>
          <a:chOff x="0" y="0"/>
          <a:chExt cx="0" cy="0"/>
        </a:xfrm>
      </p:grpSpPr>
      <p:sp>
        <p:nvSpPr>
          <p:cNvPr id="48" name="Google Shape;48;p29"/>
          <p:cNvSpPr/>
          <p:nvPr/>
        </p:nvSpPr>
        <p:spPr>
          <a:xfrm>
            <a:off x="533400" y="2"/>
            <a:ext cx="9371400" cy="5958126"/>
          </a:xfrm>
          <a:custGeom>
            <a:avLst/>
            <a:gdLst/>
            <a:ahLst/>
            <a:cxnLst/>
            <a:rect l="l" t="t" r="r" b="b"/>
            <a:pathLst>
              <a:path w="9371400" h="5958126" extrusionOk="0">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lt2"/>
          </a:solidFill>
          <a:ln>
            <a:noFill/>
          </a:ln>
        </p:spPr>
        <p:txBody>
          <a:bodyPr spcFirstLastPara="1" wrap="square" lIns="72000" tIns="72000" rIns="72000" bIns="72000" anchor="ctr" anchorCtr="1">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9" name="Google Shape;49;p29"/>
          <p:cNvSpPr txBox="1">
            <a:spLocks noGrp="1"/>
          </p:cNvSpPr>
          <p:nvPr>
            <p:ph type="body" idx="1"/>
          </p:nvPr>
        </p:nvSpPr>
        <p:spPr>
          <a:xfrm>
            <a:off x="825500" y="4570413"/>
            <a:ext cx="2260600" cy="81915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800"/>
              <a:buNone/>
              <a:defRPr sz="10800" b="1">
                <a:solidFill>
                  <a:schemeClr val="lt1"/>
                </a:solidFill>
              </a:defRPr>
            </a:lvl1pPr>
            <a:lvl2pPr marL="914400" lvl="1" indent="-228600" algn="l">
              <a:lnSpc>
                <a:spcPct val="100000"/>
              </a:lnSpc>
              <a:spcBef>
                <a:spcPts val="0"/>
              </a:spcBef>
              <a:spcAft>
                <a:spcPts val="0"/>
              </a:spcAft>
              <a:buSzPts val="18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228600" algn="l">
              <a:lnSpc>
                <a:spcPct val="100000"/>
              </a:lnSpc>
              <a:spcBef>
                <a:spcPts val="600"/>
              </a:spcBef>
              <a:spcAft>
                <a:spcPts val="0"/>
              </a:spcAft>
              <a:buSzPts val="1800"/>
              <a:buNone/>
              <a:defRPr/>
            </a:lvl7pPr>
            <a:lvl8pPr marL="3657600" lvl="7" indent="-342900" algn="l">
              <a:lnSpc>
                <a:spcPct val="100000"/>
              </a:lnSpc>
              <a:spcBef>
                <a:spcPts val="600"/>
              </a:spcBef>
              <a:spcAft>
                <a:spcPts val="0"/>
              </a:spcAft>
              <a:buSzPts val="1800"/>
              <a:buAutoNum type="arabicPeriod"/>
              <a:defRPr/>
            </a:lvl8pPr>
            <a:lvl9pPr marL="4114800" lvl="8" indent="-342900" algn="l">
              <a:lnSpc>
                <a:spcPct val="100000"/>
              </a:lnSpc>
              <a:spcBef>
                <a:spcPts val="600"/>
              </a:spcBef>
              <a:spcAft>
                <a:spcPts val="600"/>
              </a:spcAft>
              <a:buSzPts val="1800"/>
              <a:buAutoNum type="alphaLcPeriod"/>
              <a:defRPr/>
            </a:lvl9pPr>
          </a:lstStyle>
          <a:p>
            <a:endParaRPr/>
          </a:p>
        </p:txBody>
      </p:sp>
      <p:sp>
        <p:nvSpPr>
          <p:cNvPr id="50" name="Google Shape;50;p29"/>
          <p:cNvSpPr/>
          <p:nvPr/>
        </p:nvSpPr>
        <p:spPr>
          <a:xfrm>
            <a:off x="9064624" y="-1"/>
            <a:ext cx="347663" cy="482041"/>
          </a:xfrm>
          <a:custGeom>
            <a:avLst/>
            <a:gdLst/>
            <a:ahLst/>
            <a:cxnLst/>
            <a:rect l="l" t="t" r="r" b="b"/>
            <a:pathLst>
              <a:path w="120" h="164" extrusionOk="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1"/>
          </a:solidFill>
          <a:ln>
            <a:noFill/>
          </a:ln>
        </p:spPr>
        <p:txBody>
          <a:bodyPr spcFirstLastPara="1" wrap="square" lIns="0" tIns="0" rIns="0" bIns="36000" anchor="ctr" anchorCtr="1">
            <a:noAutofit/>
          </a:bodyPr>
          <a:lstStyle/>
          <a:p>
            <a:pPr marL="0" marR="0" lvl="0" indent="0" algn="ctr" rtl="0">
              <a:lnSpc>
                <a:spcPct val="100000"/>
              </a:lnSpc>
              <a:spcBef>
                <a:spcPts val="0"/>
              </a:spcBef>
              <a:spcAft>
                <a:spcPts val="0"/>
              </a:spcAft>
              <a:buClr>
                <a:schemeClr val="accent1"/>
              </a:buClr>
              <a:buSzPts val="1200"/>
              <a:buFont typeface="Calibri"/>
              <a:buNone/>
            </a:pPr>
            <a:fld id="{00000000-1234-1234-1234-123412341234}" type="slidenum">
              <a:rPr lang="zh-CN" sz="1200" b="0" i="0" u="none" strike="noStrike" cap="none">
                <a:solidFill>
                  <a:schemeClr val="accent1"/>
                </a:solidFill>
                <a:latin typeface="Calibri"/>
                <a:ea typeface="Calibri"/>
                <a:cs typeface="Calibri"/>
                <a:sym typeface="Calibri"/>
              </a:rPr>
              <a:t>‹#›</a:t>
            </a:fld>
            <a:endParaRPr sz="1200" b="0" i="0" u="none" strike="noStrike" cap="none">
              <a:solidFill>
                <a:schemeClr val="accent1"/>
              </a:solidFill>
              <a:latin typeface="Calibri"/>
              <a:ea typeface="Calibri"/>
              <a:cs typeface="Calibri"/>
              <a:sym typeface="Calibri"/>
            </a:endParaRPr>
          </a:p>
        </p:txBody>
      </p:sp>
      <p:sp>
        <p:nvSpPr>
          <p:cNvPr id="51" name="Google Shape;51;p29"/>
          <p:cNvSpPr txBox="1">
            <a:spLocks noGrp="1"/>
          </p:cNvSpPr>
          <p:nvPr>
            <p:ph type="title"/>
          </p:nvPr>
        </p:nvSpPr>
        <p:spPr>
          <a:xfrm>
            <a:off x="825501" y="538163"/>
            <a:ext cx="8239126" cy="37055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486A7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9"/>
          <p:cNvSpPr/>
          <p:nvPr/>
        </p:nvSpPr>
        <p:spPr>
          <a:xfrm>
            <a:off x="825500" y="6387327"/>
            <a:ext cx="2090316" cy="15388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0" i="0" u="none" strike="noStrike" cap="none">
                <a:solidFill>
                  <a:schemeClr val="dk1"/>
                </a:solidFill>
                <a:latin typeface="Calibri"/>
                <a:ea typeface="Calibri"/>
                <a:cs typeface="Calibri"/>
                <a:sym typeface="Calibri"/>
              </a:rPr>
              <a:t>[Title for presentation / Date to go here]</a:t>
            </a: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ection divider 2">
  <p:cSld name="Section divider 2">
    <p:bg>
      <p:bgPr>
        <a:solidFill>
          <a:schemeClr val="lt1"/>
        </a:solidFill>
        <a:effectLst/>
      </p:bgPr>
    </p:bg>
    <p:spTree>
      <p:nvGrpSpPr>
        <p:cNvPr id="1" name="Shape 53"/>
        <p:cNvGrpSpPr/>
        <p:nvPr/>
      </p:nvGrpSpPr>
      <p:grpSpPr>
        <a:xfrm>
          <a:off x="0" y="0"/>
          <a:ext cx="0" cy="0"/>
          <a:chOff x="0" y="0"/>
          <a:chExt cx="0" cy="0"/>
        </a:xfrm>
      </p:grpSpPr>
      <p:sp>
        <p:nvSpPr>
          <p:cNvPr id="54" name="Google Shape;54;p30"/>
          <p:cNvSpPr/>
          <p:nvPr/>
        </p:nvSpPr>
        <p:spPr>
          <a:xfrm>
            <a:off x="546100" y="-9526"/>
            <a:ext cx="9359900" cy="5969046"/>
          </a:xfrm>
          <a:custGeom>
            <a:avLst/>
            <a:gdLst/>
            <a:ahLst/>
            <a:cxnLst/>
            <a:rect l="l" t="t" r="r" b="b"/>
            <a:pathLst>
              <a:path w="2952" h="1880" extrusionOk="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 name="Google Shape;55;p30"/>
          <p:cNvSpPr txBox="1">
            <a:spLocks noGrp="1"/>
          </p:cNvSpPr>
          <p:nvPr>
            <p:ph type="body" idx="1"/>
          </p:nvPr>
        </p:nvSpPr>
        <p:spPr>
          <a:xfrm>
            <a:off x="825500" y="4570413"/>
            <a:ext cx="2260600" cy="81915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800"/>
              <a:buNone/>
              <a:defRPr sz="10800" b="1">
                <a:solidFill>
                  <a:srgbClr val="608BA3"/>
                </a:solidFill>
              </a:defRPr>
            </a:lvl1pPr>
            <a:lvl2pPr marL="914400" lvl="1" indent="-228600" algn="l">
              <a:lnSpc>
                <a:spcPct val="100000"/>
              </a:lnSpc>
              <a:spcBef>
                <a:spcPts val="0"/>
              </a:spcBef>
              <a:spcAft>
                <a:spcPts val="0"/>
              </a:spcAft>
              <a:buSzPts val="1800"/>
              <a:buNone/>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228600" algn="l">
              <a:lnSpc>
                <a:spcPct val="100000"/>
              </a:lnSpc>
              <a:spcBef>
                <a:spcPts val="600"/>
              </a:spcBef>
              <a:spcAft>
                <a:spcPts val="0"/>
              </a:spcAft>
              <a:buSzPts val="1800"/>
              <a:buNone/>
              <a:defRPr/>
            </a:lvl7pPr>
            <a:lvl8pPr marL="3657600" lvl="7" indent="-342900" algn="l">
              <a:lnSpc>
                <a:spcPct val="100000"/>
              </a:lnSpc>
              <a:spcBef>
                <a:spcPts val="600"/>
              </a:spcBef>
              <a:spcAft>
                <a:spcPts val="0"/>
              </a:spcAft>
              <a:buSzPts val="1800"/>
              <a:buAutoNum type="arabicPeriod"/>
              <a:defRPr/>
            </a:lvl8pPr>
            <a:lvl9pPr marL="4114800" lvl="8" indent="-342900" algn="l">
              <a:lnSpc>
                <a:spcPct val="100000"/>
              </a:lnSpc>
              <a:spcBef>
                <a:spcPts val="600"/>
              </a:spcBef>
              <a:spcAft>
                <a:spcPts val="600"/>
              </a:spcAft>
              <a:buSzPts val="1800"/>
              <a:buAutoNum type="alphaLcPeriod"/>
              <a:defRPr/>
            </a:lvl9pPr>
          </a:lstStyle>
          <a:p>
            <a:endParaRPr/>
          </a:p>
        </p:txBody>
      </p:sp>
      <p:sp>
        <p:nvSpPr>
          <p:cNvPr id="56" name="Google Shape;56;p30"/>
          <p:cNvSpPr txBox="1">
            <a:spLocks noGrp="1"/>
          </p:cNvSpPr>
          <p:nvPr>
            <p:ph type="title"/>
          </p:nvPr>
        </p:nvSpPr>
        <p:spPr>
          <a:xfrm>
            <a:off x="825501" y="538163"/>
            <a:ext cx="8239126" cy="37055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486A7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0"/>
          <p:cNvSpPr/>
          <p:nvPr/>
        </p:nvSpPr>
        <p:spPr>
          <a:xfrm>
            <a:off x="825500" y="6387327"/>
            <a:ext cx="2090316" cy="15388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zh-CN" sz="1000" b="0" i="0" u="none" strike="noStrike" cap="none">
                <a:solidFill>
                  <a:schemeClr val="dk1"/>
                </a:solidFill>
                <a:latin typeface="Calibri"/>
                <a:ea typeface="Calibri"/>
                <a:cs typeface="Calibri"/>
                <a:sym typeface="Calibri"/>
              </a:rPr>
              <a:t>[Title for presentation / Date to go here]</a:t>
            </a:r>
            <a:endParaRPr sz="1400" b="0" i="0" u="none" strike="noStrike" cap="none">
              <a:solidFill>
                <a:srgbClr val="000000"/>
              </a:solidFill>
              <a:latin typeface="Arial"/>
              <a:ea typeface="Arial"/>
              <a:cs typeface="Arial"/>
              <a:sym typeface="Arial"/>
            </a:endParaRPr>
          </a:p>
        </p:txBody>
      </p:sp>
      <p:sp>
        <p:nvSpPr>
          <p:cNvPr id="58" name="Google Shape;58;p30"/>
          <p:cNvSpPr/>
          <p:nvPr/>
        </p:nvSpPr>
        <p:spPr>
          <a:xfrm>
            <a:off x="9064624" y="-1"/>
            <a:ext cx="347663" cy="482041"/>
          </a:xfrm>
          <a:custGeom>
            <a:avLst/>
            <a:gdLst/>
            <a:ahLst/>
            <a:cxnLst/>
            <a:rect l="l" t="t" r="r" b="b"/>
            <a:pathLst>
              <a:path w="120" h="164" extrusionOk="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2"/>
          </a:solidFill>
          <a:ln>
            <a:noFill/>
          </a:ln>
        </p:spPr>
        <p:txBody>
          <a:bodyPr spcFirstLastPara="1" wrap="square" lIns="0" tIns="0" rIns="0" bIns="36000" anchor="ctr" anchorCtr="1">
            <a:noAutofit/>
          </a:bodyPr>
          <a:lstStyle/>
          <a:p>
            <a:pPr marL="0" marR="0" lvl="0" indent="0" algn="ctr" rtl="0">
              <a:lnSpc>
                <a:spcPct val="100000"/>
              </a:lnSpc>
              <a:spcBef>
                <a:spcPts val="0"/>
              </a:spcBef>
              <a:spcAft>
                <a:spcPts val="0"/>
              </a:spcAft>
              <a:buClr>
                <a:schemeClr val="accent1"/>
              </a:buClr>
              <a:buSzPts val="1200"/>
              <a:buFont typeface="Calibri"/>
              <a:buNone/>
            </a:pPr>
            <a:fld id="{00000000-1234-1234-1234-123412341234}" type="slidenum">
              <a:rPr lang="zh-CN" sz="1200" b="0" i="0" u="none" strike="noStrike" cap="none">
                <a:solidFill>
                  <a:schemeClr val="accent1"/>
                </a:solidFill>
                <a:latin typeface="Calibri"/>
                <a:ea typeface="Calibri"/>
                <a:cs typeface="Calibri"/>
                <a:sym typeface="Calibri"/>
              </a:rPr>
              <a:t>‹#›</a:t>
            </a:fld>
            <a:endParaRPr sz="1200" b="0" i="0" u="none" strike="noStrike" cap="none">
              <a:solidFill>
                <a:schemeClr val="accent1"/>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25501" y="538163"/>
            <a:ext cx="8239126" cy="370558"/>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486A7E"/>
              </a:buClr>
              <a:buSzPts val="2600"/>
              <a:buFont typeface="Calibri"/>
              <a:buNone/>
              <a:defRPr sz="2600" b="1" i="0" u="none" strike="noStrike" cap="none">
                <a:solidFill>
                  <a:srgbClr val="486A7E"/>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825500" y="1436688"/>
            <a:ext cx="8239125" cy="3123932"/>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6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600"/>
              </a:spcBef>
              <a:spcAft>
                <a:spcPts val="0"/>
              </a:spcAft>
              <a:buClr>
                <a:srgbClr val="95AABA"/>
              </a:buClr>
              <a:buSzPts val="1800"/>
              <a:buFont typeface="Calibri"/>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600"/>
              </a:spcBef>
              <a:spcAft>
                <a:spcPts val="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600"/>
              </a:spcBef>
              <a:spcAft>
                <a:spcPts val="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600"/>
              </a:spcBef>
              <a:spcAft>
                <a:spcPts val="0"/>
              </a:spcAft>
              <a:buClr>
                <a:schemeClr val="dk2"/>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60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600"/>
              </a:spcBef>
              <a:spcAft>
                <a:spcPts val="0"/>
              </a:spcAft>
              <a:buClr>
                <a:schemeClr val="dk1"/>
              </a:buClr>
              <a:buSzPts val="1800"/>
              <a:buFont typeface="Calibri"/>
              <a:buAutoNum type="arabicPeriod"/>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600"/>
              </a:spcBef>
              <a:spcAft>
                <a:spcPts val="600"/>
              </a:spcAft>
              <a:buClr>
                <a:schemeClr val="dk1"/>
              </a:buClr>
              <a:buSzPts val="1800"/>
              <a:buFont typeface="Calibri"/>
              <a:buAutoNum type="alphaLcPeriod"/>
              <a:defRPr sz="1800" b="0" i="0" u="none" strike="noStrike" cap="none">
                <a:solidFill>
                  <a:schemeClr val="dk1"/>
                </a:solidFill>
                <a:latin typeface="Calibri"/>
                <a:ea typeface="Calibri"/>
                <a:cs typeface="Calibri"/>
                <a:sym typeface="Calibri"/>
              </a:defRPr>
            </a:lvl9pPr>
          </a:lstStyle>
          <a:p>
            <a:endParaRPr/>
          </a:p>
        </p:txBody>
      </p:sp>
      <p:sp>
        <p:nvSpPr>
          <p:cNvPr id="12" name="Google Shape;12;p21"/>
          <p:cNvSpPr/>
          <p:nvPr/>
        </p:nvSpPr>
        <p:spPr>
          <a:xfrm>
            <a:off x="9064624" y="-1"/>
            <a:ext cx="347663" cy="482041"/>
          </a:xfrm>
          <a:custGeom>
            <a:avLst/>
            <a:gdLst/>
            <a:ahLst/>
            <a:cxnLst/>
            <a:rect l="l" t="t" r="r" b="b"/>
            <a:pathLst>
              <a:path w="120" h="164" extrusionOk="0">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lt2"/>
          </a:solidFill>
          <a:ln>
            <a:noFill/>
          </a:ln>
        </p:spPr>
        <p:txBody>
          <a:bodyPr spcFirstLastPara="1" wrap="square" lIns="0" tIns="0" rIns="0" bIns="36000" anchor="ctr" anchorCtr="1">
            <a:noAutofit/>
          </a:bodyPr>
          <a:lstStyle/>
          <a:p>
            <a:pPr marL="0" marR="0" lvl="0" indent="0" algn="ctr" rtl="0">
              <a:lnSpc>
                <a:spcPct val="100000"/>
              </a:lnSpc>
              <a:spcBef>
                <a:spcPts val="0"/>
              </a:spcBef>
              <a:spcAft>
                <a:spcPts val="0"/>
              </a:spcAft>
              <a:buClr>
                <a:schemeClr val="accent1"/>
              </a:buClr>
              <a:buSzPts val="1200"/>
              <a:buFont typeface="Calibri"/>
              <a:buNone/>
            </a:pPr>
            <a:fld id="{00000000-1234-1234-1234-123412341234}" type="slidenum">
              <a:rPr lang="zh-CN" sz="1200" b="0" i="0" u="none" strike="noStrike" cap="none">
                <a:solidFill>
                  <a:schemeClr val="accent1"/>
                </a:solidFill>
                <a:latin typeface="Calibri"/>
                <a:ea typeface="Calibri"/>
                <a:cs typeface="Calibri"/>
                <a:sym typeface="Calibri"/>
              </a:rPr>
              <a:t>‹#›</a:t>
            </a:fld>
            <a:endParaRPr sz="1200" b="0" i="0" u="none" strike="noStrike" cap="none">
              <a:solidFill>
                <a:schemeClr val="accent1"/>
              </a:solidFill>
              <a:latin typeface="Calibri"/>
              <a:ea typeface="Calibri"/>
              <a:cs typeface="Calibri"/>
              <a:sym typeface="Calibri"/>
            </a:endParaRPr>
          </a:p>
        </p:txBody>
      </p:sp>
      <p:sp>
        <p:nvSpPr>
          <p:cNvPr id="13" name="Google Shape;13;p21"/>
          <p:cNvSpPr/>
          <p:nvPr/>
        </p:nvSpPr>
        <p:spPr>
          <a:xfrm>
            <a:off x="10137576" y="2"/>
            <a:ext cx="2359223" cy="2063929"/>
          </a:xfrm>
          <a:prstGeom prst="rect">
            <a:avLst/>
          </a:prstGeom>
          <a:solidFill>
            <a:srgbClr val="F2F2F2"/>
          </a:solidFill>
          <a:ln>
            <a:noFill/>
          </a:ln>
        </p:spPr>
        <p:txBody>
          <a:bodyPr spcFirstLastPara="1" wrap="square" lIns="85650" tIns="85650" rIns="85650" bIns="8565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zh-CN" sz="1050" b="1" i="0" u="none" strike="noStrike" cap="none">
                <a:solidFill>
                  <a:schemeClr val="accent6"/>
                </a:solidFill>
                <a:latin typeface="Calibri"/>
                <a:ea typeface="Calibri"/>
                <a:cs typeface="Calibri"/>
                <a:sym typeface="Calibri"/>
              </a:rPr>
              <a:t>Updating footer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zh-CN" sz="1050" b="0" i="0" u="none" strike="noStrike" cap="none">
                <a:solidFill>
                  <a:schemeClr val="accent6"/>
                </a:solidFill>
                <a:latin typeface="Calibri"/>
                <a:ea typeface="Calibri"/>
                <a:cs typeface="Calibri"/>
                <a:sym typeface="Calibri"/>
              </a:rPr>
              <a:t>To update the footer:</a:t>
            </a:r>
            <a:endParaRPr sz="1400" b="0" i="0" u="none" strike="noStrike" cap="none">
              <a:solidFill>
                <a:srgbClr val="000000"/>
              </a:solidFill>
              <a:latin typeface="Arial"/>
              <a:ea typeface="Arial"/>
              <a:cs typeface="Arial"/>
              <a:sym typeface="Arial"/>
            </a:endParaRPr>
          </a:p>
          <a:p>
            <a:pPr marL="177800" marR="0" lvl="0" indent="-177800" algn="l" rtl="0">
              <a:lnSpc>
                <a:spcPct val="100000"/>
              </a:lnSpc>
              <a:spcBef>
                <a:spcPts val="0"/>
              </a:spcBef>
              <a:spcAft>
                <a:spcPts val="0"/>
              </a:spcAft>
              <a:buClr>
                <a:schemeClr val="accent6"/>
              </a:buClr>
              <a:buSzPts val="1050"/>
              <a:buFont typeface="Arial"/>
              <a:buChar char="•"/>
            </a:pPr>
            <a:r>
              <a:rPr lang="zh-CN" sz="1050" b="0" i="0" u="none" strike="noStrike" cap="none">
                <a:solidFill>
                  <a:schemeClr val="accent6"/>
                </a:solidFill>
                <a:latin typeface="Calibri"/>
                <a:ea typeface="Calibri"/>
                <a:cs typeface="Calibri"/>
                <a:sym typeface="Calibri"/>
              </a:rPr>
              <a:t>Click into the text box on the slide master page and update the information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accent6"/>
              </a:buClr>
              <a:buSzPts val="1050"/>
              <a:buFont typeface="Arial"/>
              <a:buNone/>
            </a:pPr>
            <a:r>
              <a:rPr lang="zh-CN" sz="1050" b="1" i="0" u="none" strike="noStrike" cap="none">
                <a:solidFill>
                  <a:schemeClr val="accent6"/>
                </a:solidFill>
                <a:latin typeface="Calibri"/>
                <a:ea typeface="Calibri"/>
                <a:cs typeface="Calibri"/>
                <a:sym typeface="Calibri"/>
              </a:rPr>
              <a:t>Checking updates</a:t>
            </a:r>
            <a:endParaRPr sz="1400" b="0" i="0" u="none" strike="noStrike" cap="none">
              <a:solidFill>
                <a:srgbClr val="000000"/>
              </a:solidFill>
              <a:latin typeface="Arial"/>
              <a:ea typeface="Arial"/>
              <a:cs typeface="Arial"/>
              <a:sym typeface="Arial"/>
            </a:endParaRPr>
          </a:p>
          <a:p>
            <a:pPr marL="177800" marR="0" lvl="0" indent="-177800" algn="l" rtl="0">
              <a:lnSpc>
                <a:spcPct val="100000"/>
              </a:lnSpc>
              <a:spcBef>
                <a:spcPts val="0"/>
              </a:spcBef>
              <a:spcAft>
                <a:spcPts val="0"/>
              </a:spcAft>
              <a:buClr>
                <a:schemeClr val="accent6"/>
              </a:buClr>
              <a:buSzPts val="1050"/>
              <a:buFont typeface="Arial"/>
              <a:buChar char="•"/>
            </a:pPr>
            <a:r>
              <a:rPr lang="zh-CN" sz="1050" b="0" i="0" u="none" strike="noStrike" cap="none">
                <a:solidFill>
                  <a:schemeClr val="accent6"/>
                </a:solidFill>
                <a:latin typeface="Calibri"/>
                <a:ea typeface="Calibri"/>
                <a:cs typeface="Calibri"/>
                <a:sym typeface="Calibri"/>
              </a:rPr>
              <a:t>The text updates will not flow through to all the slide layouts as some have been placed manually. Therefore you may need to manually update other text boxes such as the divider slides etc</a:t>
            </a:r>
            <a:endParaRPr sz="1050" b="0" i="0" u="none" strike="noStrike" cap="none">
              <a:solidFill>
                <a:schemeClr val="accent6"/>
              </a:solidFill>
              <a:latin typeface="Calibri"/>
              <a:ea typeface="Calibri"/>
              <a:cs typeface="Calibri"/>
              <a:sym typeface="Calibri"/>
            </a:endParaRPr>
          </a:p>
          <a:p>
            <a:pPr marL="177800" marR="0" lvl="0" indent="-111125" algn="l" rtl="0">
              <a:lnSpc>
                <a:spcPct val="100000"/>
              </a:lnSpc>
              <a:spcBef>
                <a:spcPts val="0"/>
              </a:spcBef>
              <a:spcAft>
                <a:spcPts val="0"/>
              </a:spcAft>
              <a:buClr>
                <a:schemeClr val="dk1"/>
              </a:buClr>
              <a:buSzPts val="1050"/>
              <a:buFont typeface="Arial"/>
              <a:buNone/>
            </a:pPr>
            <a:endParaRPr sz="1050" b="0" i="0" u="none" strike="noStrike" cap="none">
              <a:solidFill>
                <a:schemeClr val="accent6"/>
              </a:solidFill>
              <a:latin typeface="Calibri"/>
              <a:ea typeface="Calibri"/>
              <a:cs typeface="Calibri"/>
              <a:sym typeface="Calibri"/>
            </a:endParaRPr>
          </a:p>
        </p:txBody>
      </p:sp>
      <p:pic>
        <p:nvPicPr>
          <p:cNvPr id="14" name="Google Shape;14;p21"/>
          <p:cNvPicPr preferRelativeResize="0"/>
          <p:nvPr/>
        </p:nvPicPr>
        <p:blipFill rotWithShape="1">
          <a:blip r:embed="rId23">
            <a:alphaModFix/>
          </a:blip>
          <a:srcRect/>
          <a:stretch/>
        </p:blipFill>
        <p:spPr>
          <a:xfrm>
            <a:off x="8009068" y="6413326"/>
            <a:ext cx="1055556" cy="10189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890">
          <p15:clr>
            <a:srgbClr val="F26B43"/>
          </p15:clr>
        </p15:guide>
        <p15:guide id="2" pos="512">
          <p15:clr>
            <a:srgbClr val="F26B43"/>
          </p15:clr>
        </p15:guide>
        <p15:guide id="3" pos="3219">
          <p15:clr>
            <a:srgbClr val="F26B43"/>
          </p15:clr>
        </p15:guide>
        <p15:guide id="4" pos="3021">
          <p15:clr>
            <a:srgbClr val="F26B43"/>
          </p15:clr>
        </p15:guide>
        <p15:guide id="5" pos="5705">
          <p15:clr>
            <a:srgbClr val="F26B43"/>
          </p15:clr>
        </p15:guide>
        <p15:guide id="6" orient="horz" pos="4020">
          <p15:clr>
            <a:srgbClr val="F26B43"/>
          </p15:clr>
        </p15:guide>
        <p15:guide id="7" orient="horz" pos="5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link.springer.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link.springer.com" TargetMode="External"/><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1" descr="A picture containing text, clipart&#10;&#10;Description automatically generated"/>
          <p:cNvPicPr preferRelativeResize="0"/>
          <p:nvPr/>
        </p:nvPicPr>
        <p:blipFill rotWithShape="1">
          <a:blip r:embed="rId3">
            <a:alphaModFix/>
          </a:blip>
          <a:srcRect/>
          <a:stretch/>
        </p:blipFill>
        <p:spPr>
          <a:xfrm>
            <a:off x="726080" y="872213"/>
            <a:ext cx="3185816" cy="624026"/>
          </a:xfrm>
          <a:prstGeom prst="rect">
            <a:avLst/>
          </a:prstGeom>
          <a:noFill/>
          <a:ln>
            <a:noFill/>
          </a:ln>
        </p:spPr>
      </p:pic>
      <p:sp>
        <p:nvSpPr>
          <p:cNvPr id="141" name="Google Shape;141;p1"/>
          <p:cNvSpPr txBox="1"/>
          <p:nvPr/>
        </p:nvSpPr>
        <p:spPr>
          <a:xfrm>
            <a:off x="6310045" y="919946"/>
            <a:ext cx="3595955" cy="576293"/>
          </a:xfrm>
          <a:prstGeom prst="rect">
            <a:avLst/>
          </a:prstGeom>
          <a:noFill/>
          <a:ln>
            <a:noFill/>
          </a:ln>
        </p:spPr>
        <p:txBody>
          <a:bodyPr spcFirstLastPara="1" wrap="square" lIns="72000" tIns="72000" rIns="72000" bIns="720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zh-CN" sz="2800" b="0" i="0" u="none" strike="noStrike" cap="none">
                <a:solidFill>
                  <a:srgbClr val="333D66"/>
                </a:solidFill>
                <a:latin typeface="Calibri"/>
                <a:ea typeface="Calibri"/>
                <a:cs typeface="Calibri"/>
                <a:sym typeface="Calibri"/>
              </a:rPr>
              <a:t>link.springer.com</a:t>
            </a:r>
            <a:endParaRPr sz="2800" b="0" i="0" u="none" strike="noStrike" cap="none">
              <a:solidFill>
                <a:srgbClr val="333D66"/>
              </a:solidFill>
              <a:latin typeface="Calibri"/>
              <a:ea typeface="Calibri"/>
              <a:cs typeface="Calibri"/>
              <a:sym typeface="Calibri"/>
            </a:endParaRPr>
          </a:p>
        </p:txBody>
      </p:sp>
      <p:sp>
        <p:nvSpPr>
          <p:cNvPr id="142" name="Google Shape;142;p1"/>
          <p:cNvSpPr txBox="1"/>
          <p:nvPr/>
        </p:nvSpPr>
        <p:spPr>
          <a:xfrm>
            <a:off x="2318988" y="2442547"/>
            <a:ext cx="5268024" cy="1130291"/>
          </a:xfrm>
          <a:prstGeom prst="rect">
            <a:avLst/>
          </a:prstGeom>
          <a:noFill/>
          <a:ln>
            <a:noFill/>
          </a:ln>
        </p:spPr>
        <p:txBody>
          <a:bodyPr spcFirstLastPara="1" wrap="square" lIns="72000" tIns="72000" rIns="72000" bIns="720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zh-CN" sz="3200" b="0" i="0" u="none" strike="noStrike" cap="none">
                <a:solidFill>
                  <a:srgbClr val="333D66"/>
                </a:solidFill>
                <a:latin typeface="Calibri"/>
                <a:ea typeface="Calibri"/>
                <a:cs typeface="Calibri"/>
                <a:sym typeface="Calibri"/>
              </a:rPr>
              <a:t>TUTORIAL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zh-CN" sz="3200" b="0" i="0" u="none" strike="noStrike" cap="none">
                <a:solidFill>
                  <a:srgbClr val="333D66"/>
                </a:solidFill>
                <a:latin typeface="Calibri"/>
                <a:ea typeface="Calibri"/>
                <a:cs typeface="Calibri"/>
                <a:sym typeface="Calibri"/>
              </a:rPr>
              <a:t>SpringerLink平台使用指南</a:t>
            </a:r>
            <a:endParaRPr sz="3200" b="0" i="0" u="none" strike="noStrike" cap="none">
              <a:solidFill>
                <a:srgbClr val="333D66"/>
              </a:solidFill>
              <a:latin typeface="Calibri"/>
              <a:ea typeface="Calibri"/>
              <a:cs typeface="Calibri"/>
              <a:sym typeface="Calibri"/>
            </a:endParaRPr>
          </a:p>
        </p:txBody>
      </p:sp>
      <p:sp>
        <p:nvSpPr>
          <p:cNvPr id="143" name="Google Shape;143;p1"/>
          <p:cNvSpPr txBox="1"/>
          <p:nvPr/>
        </p:nvSpPr>
        <p:spPr>
          <a:xfrm>
            <a:off x="1119412" y="3785781"/>
            <a:ext cx="7954852" cy="1068736"/>
          </a:xfrm>
          <a:prstGeom prst="rect">
            <a:avLst/>
          </a:prstGeom>
          <a:noFill/>
          <a:ln>
            <a:noFill/>
          </a:ln>
        </p:spPr>
        <p:txBody>
          <a:bodyPr spcFirstLastPara="1" wrap="square" lIns="72000" tIns="72000" rIns="72000" bIns="720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zh-CN" sz="6000" b="0" i="0" u="none" strike="noStrike" cap="none">
                <a:solidFill>
                  <a:srgbClr val="333D66"/>
                </a:solidFill>
                <a:latin typeface="Calibri"/>
                <a:ea typeface="Calibri"/>
                <a:cs typeface="Calibri"/>
                <a:sym typeface="Calibri"/>
              </a:rPr>
              <a:t>Welcome to SpringerLink</a:t>
            </a:r>
            <a:endParaRPr sz="6000" b="0" i="0" u="none" strike="noStrike" cap="none">
              <a:solidFill>
                <a:srgbClr val="333D66"/>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298890fd986_0_86"/>
          <p:cNvSpPr txBox="1">
            <a:spLocks noGrp="1"/>
          </p:cNvSpPr>
          <p:nvPr>
            <p:ph type="title"/>
          </p:nvPr>
        </p:nvSpPr>
        <p:spPr>
          <a:xfrm>
            <a:off x="638053" y="376452"/>
            <a:ext cx="2557800" cy="411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486A7E"/>
              </a:buClr>
              <a:buSzPts val="1800"/>
              <a:buFont typeface="Calibri"/>
              <a:buNone/>
            </a:pPr>
            <a:r>
              <a:rPr lang="zh-CN">
                <a:latin typeface="Calibri"/>
                <a:ea typeface="Calibri"/>
                <a:cs typeface="Calibri"/>
                <a:sym typeface="Calibri"/>
              </a:rPr>
              <a:t>期刊主页 - 概览</a:t>
            </a:r>
            <a:endParaRPr>
              <a:latin typeface="Calibri"/>
              <a:ea typeface="Calibri"/>
              <a:cs typeface="Calibri"/>
              <a:sym typeface="Calibri"/>
            </a:endParaRPr>
          </a:p>
        </p:txBody>
      </p:sp>
      <p:sp>
        <p:nvSpPr>
          <p:cNvPr id="326" name="Google Shape;326;g298890fd986_0_86"/>
          <p:cNvSpPr/>
          <p:nvPr/>
        </p:nvSpPr>
        <p:spPr>
          <a:xfrm>
            <a:off x="6609400" y="1332750"/>
            <a:ext cx="3181800" cy="4760100"/>
          </a:xfrm>
          <a:prstGeom prst="roundRect">
            <a:avLst>
              <a:gd name="adj" fmla="val 10127"/>
            </a:avLst>
          </a:prstGeom>
          <a:noFill/>
          <a:ln w="19050" cap="flat" cmpd="sng">
            <a:solidFill>
              <a:schemeClr val="accent6"/>
            </a:solidFill>
            <a:prstDash val="solid"/>
            <a:round/>
            <a:headEnd type="none" w="sm" len="sm"/>
            <a:tailEnd type="none" w="sm" len="sm"/>
          </a:ln>
        </p:spPr>
        <p:txBody>
          <a:bodyPr spcFirstLastPara="1" wrap="square" lIns="14850" tIns="14850" rIns="14850" bIns="14850" anchor="ctr" anchorCtr="1">
            <a:noAutofit/>
          </a:bodyPr>
          <a:lstStyle/>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期刊名称</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编委会成员名单</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a:solidFill>
                  <a:schemeClr val="dk1"/>
                </a:solidFill>
                <a:latin typeface="Calibri"/>
                <a:ea typeface="Calibri"/>
                <a:cs typeface="Calibri"/>
                <a:sym typeface="Calibri"/>
              </a:rPr>
              <a:t>期刊宗旨与</a:t>
            </a:r>
            <a:r>
              <a:rPr lang="zh-CN" sz="1400" b="0" i="0" u="none" strike="noStrike" cap="none">
                <a:solidFill>
                  <a:schemeClr val="dk1"/>
                </a:solidFill>
                <a:latin typeface="Calibri"/>
                <a:ea typeface="Calibri"/>
                <a:cs typeface="Calibri"/>
                <a:sym typeface="Calibri"/>
              </a:rPr>
              <a:t>范围</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期刊最新资讯</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期刊简介</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期刊主编及编辑</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期刊出版模式（开放获取、</a:t>
            </a:r>
            <a:br>
              <a:rPr lang="zh-CN" sz="1400" b="0" i="0" u="none" strike="noStrike" cap="none">
                <a:solidFill>
                  <a:schemeClr val="dk1"/>
                </a:solidFill>
                <a:latin typeface="Calibri"/>
                <a:ea typeface="Calibri"/>
                <a:cs typeface="Calibri"/>
                <a:sym typeface="Calibri"/>
              </a:rPr>
            </a:br>
            <a:r>
              <a:rPr lang="zh-CN" sz="1400" b="0" i="0" u="none" strike="noStrike" cap="none">
                <a:solidFill>
                  <a:schemeClr val="dk1"/>
                </a:solidFill>
                <a:latin typeface="Calibri"/>
                <a:ea typeface="Calibri"/>
                <a:cs typeface="Calibri"/>
                <a:sym typeface="Calibri"/>
              </a:rPr>
              <a:t>混合期刊或订阅模式）</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影响因子等出版相关数据</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最新出版期次</a:t>
            </a:r>
            <a:endParaRPr>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a:solidFill>
                  <a:schemeClr val="dk1"/>
                </a:solidFill>
                <a:latin typeface="Calibri"/>
                <a:ea typeface="Calibri"/>
                <a:cs typeface="Calibri"/>
                <a:sym typeface="Calibri"/>
              </a:rPr>
              <a:t>查看最新期次的所有内容</a:t>
            </a:r>
            <a:endParaRPr sz="1400" b="0" i="0" u="none" strike="noStrike" cap="none">
              <a:solidFill>
                <a:srgbClr val="000000"/>
              </a:solidFill>
              <a:latin typeface="Arial"/>
              <a:ea typeface="Arial"/>
              <a:cs typeface="Arial"/>
              <a:sym typeface="Arial"/>
            </a:endParaRPr>
          </a:p>
          <a:p>
            <a:pPr marL="457200" lvl="0" indent="-317500" algn="l" rtl="0">
              <a:spcBef>
                <a:spcPts val="0"/>
              </a:spcBef>
              <a:spcAft>
                <a:spcPts val="0"/>
              </a:spcAft>
              <a:buClr>
                <a:schemeClr val="dk1"/>
              </a:buClr>
              <a:buSzPts val="1400"/>
              <a:buFont typeface="Calibri"/>
              <a:buAutoNum type="arabicParenR"/>
            </a:pPr>
            <a:r>
              <a:rPr lang="zh-CN">
                <a:solidFill>
                  <a:schemeClr val="dk1"/>
                </a:solidFill>
                <a:latin typeface="Calibri"/>
                <a:ea typeface="Calibri"/>
                <a:cs typeface="Calibri"/>
                <a:sym typeface="Calibri"/>
              </a:rPr>
              <a:t>查看已出版期刊</a:t>
            </a: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AutoNum type="arabicParenR"/>
            </a:pPr>
            <a:r>
              <a:rPr lang="zh-CN">
                <a:solidFill>
                  <a:schemeClr val="dk1"/>
                </a:solidFill>
                <a:latin typeface="Calibri"/>
                <a:ea typeface="Calibri"/>
                <a:cs typeface="Calibri"/>
                <a:sym typeface="Calibri"/>
              </a:rPr>
              <a:t>合作出版机构/学术组织logo</a:t>
            </a:r>
            <a:endParaRPr>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是否拥有访问权限</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作者投稿指南</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在线提交稿件</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查看本刊最新在线发表文章、</a:t>
            </a:r>
            <a:br>
              <a:rPr lang="zh-CN" sz="1400" b="0" i="0" u="none" strike="noStrike" cap="none">
                <a:solidFill>
                  <a:schemeClr val="dk1"/>
                </a:solidFill>
                <a:latin typeface="Calibri"/>
                <a:ea typeface="Calibri"/>
                <a:cs typeface="Calibri"/>
                <a:sym typeface="Calibri"/>
              </a:rPr>
            </a:br>
            <a:r>
              <a:rPr lang="zh-CN" sz="1400" b="0" i="0" u="none" strike="noStrike" cap="none">
                <a:solidFill>
                  <a:schemeClr val="dk1"/>
                </a:solidFill>
                <a:latin typeface="Calibri"/>
                <a:ea typeface="Calibri"/>
                <a:cs typeface="Calibri"/>
                <a:sym typeface="Calibri"/>
              </a:rPr>
              <a:t>所有卷次与期次、专题文章合集</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订阅期刊更新提醒</a:t>
            </a:r>
            <a:br>
              <a:rPr lang="zh-CN" sz="1400" b="0" i="0" u="none" strike="noStrike" cap="none">
                <a:solidFill>
                  <a:schemeClr val="dk1"/>
                </a:solidFill>
                <a:latin typeface="Calibri"/>
                <a:ea typeface="Calibri"/>
                <a:cs typeface="Calibri"/>
                <a:sym typeface="Calibri"/>
              </a:rPr>
            </a:br>
            <a:r>
              <a:rPr lang="zh-CN" sz="1400" b="0" i="0" u="none" strike="noStrike" cap="none">
                <a:solidFill>
                  <a:schemeClr val="dk1"/>
                </a:solidFill>
                <a:latin typeface="Calibri"/>
                <a:ea typeface="Calibri"/>
                <a:cs typeface="Calibri"/>
                <a:sym typeface="Calibri"/>
              </a:rPr>
              <a:t>（需登录个人账户）</a:t>
            </a:r>
            <a:endParaRPr sz="1400" b="0" i="0" u="none" strike="noStrike" cap="none">
              <a:solidFill>
                <a:srgbClr val="000000"/>
              </a:solidFill>
              <a:latin typeface="Arial"/>
              <a:ea typeface="Arial"/>
              <a:cs typeface="Arial"/>
              <a:sym typeface="Arial"/>
            </a:endParaRPr>
          </a:p>
        </p:txBody>
      </p:sp>
      <p:grpSp>
        <p:nvGrpSpPr>
          <p:cNvPr id="327" name="Google Shape;327;g298890fd986_0_86"/>
          <p:cNvGrpSpPr/>
          <p:nvPr/>
        </p:nvGrpSpPr>
        <p:grpSpPr>
          <a:xfrm>
            <a:off x="183160" y="908050"/>
            <a:ext cx="6321853" cy="5845023"/>
            <a:chOff x="300610" y="1012975"/>
            <a:chExt cx="6321853" cy="5845023"/>
          </a:xfrm>
        </p:grpSpPr>
        <p:pic>
          <p:nvPicPr>
            <p:cNvPr id="328" name="Google Shape;328;g298890fd986_0_86" descr="Graphical user interface, text, application, email&#10;&#10;Description automatically generated"/>
            <p:cNvPicPr preferRelativeResize="0"/>
            <p:nvPr/>
          </p:nvPicPr>
          <p:blipFill rotWithShape="1">
            <a:blip r:embed="rId3">
              <a:alphaModFix/>
            </a:blip>
            <a:srcRect/>
            <a:stretch/>
          </p:blipFill>
          <p:spPr>
            <a:xfrm>
              <a:off x="638050" y="1012975"/>
              <a:ext cx="5984413" cy="5845023"/>
            </a:xfrm>
            <a:prstGeom prst="rect">
              <a:avLst/>
            </a:prstGeom>
            <a:noFill/>
            <a:ln>
              <a:noFill/>
            </a:ln>
          </p:spPr>
        </p:pic>
        <p:sp>
          <p:nvSpPr>
            <p:cNvPr id="329" name="Google Shape;329;g298890fd986_0_86"/>
            <p:cNvSpPr txBox="1"/>
            <p:nvPr/>
          </p:nvSpPr>
          <p:spPr>
            <a:xfrm>
              <a:off x="2713983" y="1315706"/>
              <a:ext cx="4137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330" name="Google Shape;330;g298890fd986_0_86"/>
            <p:cNvSpPr txBox="1"/>
            <p:nvPr/>
          </p:nvSpPr>
          <p:spPr>
            <a:xfrm>
              <a:off x="691326" y="1716127"/>
              <a:ext cx="3513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331" name="Google Shape;331;g298890fd986_0_86"/>
            <p:cNvSpPr txBox="1"/>
            <p:nvPr/>
          </p:nvSpPr>
          <p:spPr>
            <a:xfrm>
              <a:off x="1557772" y="1716127"/>
              <a:ext cx="3513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332" name="Google Shape;332;g298890fd986_0_86"/>
            <p:cNvSpPr txBox="1"/>
            <p:nvPr/>
          </p:nvSpPr>
          <p:spPr>
            <a:xfrm>
              <a:off x="2362684" y="1716127"/>
              <a:ext cx="3513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333" name="Google Shape;333;g298890fd986_0_86"/>
            <p:cNvSpPr txBox="1"/>
            <p:nvPr/>
          </p:nvSpPr>
          <p:spPr>
            <a:xfrm>
              <a:off x="4068770" y="1919225"/>
              <a:ext cx="4167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(1</a:t>
              </a:r>
              <a:r>
                <a:rPr lang="zh-CN" sz="975" b="1">
                  <a:solidFill>
                    <a:schemeClr val="accent2"/>
                  </a:solidFill>
                  <a:latin typeface="Calibri"/>
                  <a:ea typeface="Calibri"/>
                  <a:cs typeface="Calibri"/>
                  <a:sym typeface="Calibri"/>
                </a:rPr>
                <a:t>3</a:t>
              </a:r>
              <a:r>
                <a:rPr lang="zh-CN" sz="975" b="1" i="0" u="none" strike="noStrike" cap="none">
                  <a:solidFill>
                    <a:schemeClr val="accent2"/>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334" name="Google Shape;334;g298890fd986_0_86"/>
            <p:cNvSpPr txBox="1"/>
            <p:nvPr/>
          </p:nvSpPr>
          <p:spPr>
            <a:xfrm>
              <a:off x="313960" y="2225852"/>
              <a:ext cx="3513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sp>
          <p:nvSpPr>
            <p:cNvPr id="335" name="Google Shape;335;g298890fd986_0_86"/>
            <p:cNvSpPr txBox="1"/>
            <p:nvPr/>
          </p:nvSpPr>
          <p:spPr>
            <a:xfrm>
              <a:off x="313960" y="3603978"/>
              <a:ext cx="3513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(6)</a:t>
              </a:r>
              <a:endParaRPr sz="1400" b="0" i="0" u="none" strike="noStrike" cap="none">
                <a:solidFill>
                  <a:srgbClr val="000000"/>
                </a:solidFill>
                <a:latin typeface="Arial"/>
                <a:ea typeface="Arial"/>
                <a:cs typeface="Arial"/>
                <a:sym typeface="Arial"/>
              </a:endParaRPr>
            </a:p>
          </p:txBody>
        </p:sp>
        <p:sp>
          <p:nvSpPr>
            <p:cNvPr id="336" name="Google Shape;336;g298890fd986_0_86"/>
            <p:cNvSpPr txBox="1"/>
            <p:nvPr/>
          </p:nvSpPr>
          <p:spPr>
            <a:xfrm>
              <a:off x="313960" y="3989625"/>
              <a:ext cx="3513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(7)</a:t>
              </a:r>
              <a:endParaRPr sz="1400" b="0" i="0" u="none" strike="noStrike" cap="none">
                <a:solidFill>
                  <a:srgbClr val="000000"/>
                </a:solidFill>
                <a:latin typeface="Arial"/>
                <a:ea typeface="Arial"/>
                <a:cs typeface="Arial"/>
                <a:sym typeface="Arial"/>
              </a:endParaRPr>
            </a:p>
          </p:txBody>
        </p:sp>
        <p:sp>
          <p:nvSpPr>
            <p:cNvPr id="337" name="Google Shape;337;g298890fd986_0_86"/>
            <p:cNvSpPr txBox="1"/>
            <p:nvPr/>
          </p:nvSpPr>
          <p:spPr>
            <a:xfrm>
              <a:off x="300610" y="4413386"/>
              <a:ext cx="3780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(8)</a:t>
              </a:r>
              <a:endParaRPr sz="1400" b="0" i="0" u="none" strike="noStrike" cap="none">
                <a:solidFill>
                  <a:srgbClr val="000000"/>
                </a:solidFill>
                <a:latin typeface="Arial"/>
                <a:ea typeface="Arial"/>
                <a:cs typeface="Arial"/>
                <a:sym typeface="Arial"/>
              </a:endParaRPr>
            </a:p>
          </p:txBody>
        </p:sp>
        <p:sp>
          <p:nvSpPr>
            <p:cNvPr id="338" name="Google Shape;338;g298890fd986_0_86"/>
            <p:cNvSpPr txBox="1"/>
            <p:nvPr/>
          </p:nvSpPr>
          <p:spPr>
            <a:xfrm>
              <a:off x="4076120" y="2354836"/>
              <a:ext cx="4020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(1</a:t>
              </a:r>
              <a:r>
                <a:rPr lang="zh-CN" sz="975" b="1">
                  <a:solidFill>
                    <a:schemeClr val="accent2"/>
                  </a:solidFill>
                  <a:latin typeface="Calibri"/>
                  <a:ea typeface="Calibri"/>
                  <a:cs typeface="Calibri"/>
                  <a:sym typeface="Calibri"/>
                </a:rPr>
                <a:t>4</a:t>
              </a:r>
              <a:r>
                <a:rPr lang="zh-CN" sz="975" b="1" i="0" u="none" strike="noStrike" cap="none">
                  <a:solidFill>
                    <a:schemeClr val="accent2"/>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339" name="Google Shape;339;g298890fd986_0_86"/>
            <p:cNvSpPr txBox="1"/>
            <p:nvPr/>
          </p:nvSpPr>
          <p:spPr>
            <a:xfrm>
              <a:off x="4076120" y="3488700"/>
              <a:ext cx="4020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(1</a:t>
              </a:r>
              <a:r>
                <a:rPr lang="zh-CN" sz="975" b="1">
                  <a:solidFill>
                    <a:schemeClr val="accent2"/>
                  </a:solidFill>
                  <a:latin typeface="Calibri"/>
                  <a:ea typeface="Calibri"/>
                  <a:cs typeface="Calibri"/>
                  <a:sym typeface="Calibri"/>
                </a:rPr>
                <a:t>5</a:t>
              </a:r>
              <a:r>
                <a:rPr lang="zh-CN" sz="975" b="1" i="0" u="none" strike="noStrike" cap="none">
                  <a:solidFill>
                    <a:schemeClr val="accent2"/>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340" name="Google Shape;340;g298890fd986_0_86"/>
            <p:cNvSpPr txBox="1"/>
            <p:nvPr/>
          </p:nvSpPr>
          <p:spPr>
            <a:xfrm>
              <a:off x="4068770" y="4780339"/>
              <a:ext cx="4167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(1</a:t>
              </a:r>
              <a:r>
                <a:rPr lang="zh-CN" sz="975" b="1">
                  <a:solidFill>
                    <a:schemeClr val="accent2"/>
                  </a:solidFill>
                  <a:latin typeface="Calibri"/>
                  <a:ea typeface="Calibri"/>
                  <a:cs typeface="Calibri"/>
                  <a:sym typeface="Calibri"/>
                </a:rPr>
                <a:t>6</a:t>
              </a:r>
              <a:r>
                <a:rPr lang="zh-CN" sz="975" b="1" i="0" u="none" strike="noStrike" cap="none">
                  <a:solidFill>
                    <a:schemeClr val="accent2"/>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341" name="Google Shape;341;g298890fd986_0_86"/>
            <p:cNvSpPr txBox="1"/>
            <p:nvPr/>
          </p:nvSpPr>
          <p:spPr>
            <a:xfrm>
              <a:off x="313961" y="5419140"/>
              <a:ext cx="3513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(9)</a:t>
              </a:r>
              <a:endParaRPr sz="1400" b="0" i="0" u="none" strike="noStrike" cap="none">
                <a:solidFill>
                  <a:srgbClr val="000000"/>
                </a:solidFill>
                <a:latin typeface="Arial"/>
                <a:ea typeface="Arial"/>
                <a:cs typeface="Arial"/>
                <a:sym typeface="Arial"/>
              </a:endParaRPr>
            </a:p>
          </p:txBody>
        </p:sp>
        <p:sp>
          <p:nvSpPr>
            <p:cNvPr id="342" name="Google Shape;342;g298890fd986_0_86"/>
            <p:cNvSpPr txBox="1"/>
            <p:nvPr/>
          </p:nvSpPr>
          <p:spPr>
            <a:xfrm>
              <a:off x="5110183" y="1412877"/>
              <a:ext cx="4167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(1</a:t>
              </a:r>
              <a:r>
                <a:rPr lang="zh-CN" sz="975" b="1">
                  <a:solidFill>
                    <a:schemeClr val="accent2"/>
                  </a:solidFill>
                  <a:latin typeface="Calibri"/>
                  <a:ea typeface="Calibri"/>
                  <a:cs typeface="Calibri"/>
                  <a:sym typeface="Calibri"/>
                </a:rPr>
                <a:t>2</a:t>
              </a:r>
              <a:r>
                <a:rPr lang="zh-CN" sz="975" b="1" i="0" u="none" strike="noStrike" cap="none">
                  <a:solidFill>
                    <a:schemeClr val="accent2"/>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343" name="Google Shape;343;g298890fd986_0_86"/>
            <p:cNvSpPr txBox="1"/>
            <p:nvPr/>
          </p:nvSpPr>
          <p:spPr>
            <a:xfrm>
              <a:off x="4068770" y="5585539"/>
              <a:ext cx="4167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(1</a:t>
              </a:r>
              <a:r>
                <a:rPr lang="zh-CN" sz="975" b="1">
                  <a:solidFill>
                    <a:schemeClr val="accent2"/>
                  </a:solidFill>
                  <a:latin typeface="Calibri"/>
                  <a:ea typeface="Calibri"/>
                  <a:cs typeface="Calibri"/>
                  <a:sym typeface="Calibri"/>
                </a:rPr>
                <a:t>7</a:t>
              </a:r>
              <a:r>
                <a:rPr lang="zh-CN" sz="975" b="1" i="0" u="none" strike="noStrike" cap="none">
                  <a:solidFill>
                    <a:schemeClr val="accent2"/>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sp>
        <p:nvSpPr>
          <p:cNvPr id="344" name="Google Shape;344;g298890fd986_0_86"/>
          <p:cNvSpPr txBox="1"/>
          <p:nvPr/>
        </p:nvSpPr>
        <p:spPr>
          <a:xfrm>
            <a:off x="2431195" y="6309650"/>
            <a:ext cx="4167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(11)</a:t>
            </a:r>
            <a:endParaRPr sz="1400" b="0" i="0" u="none" strike="noStrike" cap="none">
              <a:solidFill>
                <a:srgbClr val="000000"/>
              </a:solidFill>
              <a:latin typeface="Arial"/>
              <a:ea typeface="Arial"/>
              <a:cs typeface="Arial"/>
              <a:sym typeface="Arial"/>
            </a:endParaRPr>
          </a:p>
        </p:txBody>
      </p:sp>
      <p:sp>
        <p:nvSpPr>
          <p:cNvPr id="345" name="Google Shape;345;g298890fd986_0_86"/>
          <p:cNvSpPr txBox="1"/>
          <p:nvPr/>
        </p:nvSpPr>
        <p:spPr>
          <a:xfrm>
            <a:off x="2284420" y="5791525"/>
            <a:ext cx="4167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(1</a:t>
            </a:r>
            <a:r>
              <a:rPr lang="zh-CN" sz="975" b="1">
                <a:solidFill>
                  <a:schemeClr val="accent2"/>
                </a:solidFill>
                <a:latin typeface="Calibri"/>
                <a:ea typeface="Calibri"/>
                <a:cs typeface="Calibri"/>
                <a:sym typeface="Calibri"/>
              </a:rPr>
              <a:t>0</a:t>
            </a:r>
            <a:r>
              <a:rPr lang="zh-CN" sz="975" b="1" i="0" u="none" strike="noStrike" cap="none">
                <a:solidFill>
                  <a:schemeClr val="accent2"/>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7"/>
          <p:cNvSpPr txBox="1">
            <a:spLocks noGrp="1"/>
          </p:cNvSpPr>
          <p:nvPr>
            <p:ph type="title"/>
          </p:nvPr>
        </p:nvSpPr>
        <p:spPr>
          <a:xfrm>
            <a:off x="833437" y="611023"/>
            <a:ext cx="8239126" cy="37055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486A7E"/>
              </a:buClr>
              <a:buSzPts val="1800"/>
              <a:buFont typeface="Calibri"/>
              <a:buNone/>
            </a:pPr>
            <a:r>
              <a:rPr lang="zh-CN">
                <a:latin typeface="Calibri"/>
                <a:ea typeface="Calibri"/>
                <a:cs typeface="Calibri"/>
                <a:sym typeface="Calibri"/>
              </a:rPr>
              <a:t>期刊页面 - 关于本刊</a:t>
            </a:r>
            <a:endParaRPr>
              <a:latin typeface="Calibri"/>
              <a:ea typeface="Calibri"/>
              <a:cs typeface="Calibri"/>
              <a:sym typeface="Calibri"/>
            </a:endParaRPr>
          </a:p>
        </p:txBody>
      </p:sp>
      <p:grpSp>
        <p:nvGrpSpPr>
          <p:cNvPr id="352" name="Google Shape;352;p17"/>
          <p:cNvGrpSpPr/>
          <p:nvPr/>
        </p:nvGrpSpPr>
        <p:grpSpPr>
          <a:xfrm>
            <a:off x="208444" y="1622786"/>
            <a:ext cx="9489127" cy="4053403"/>
            <a:chOff x="317000" y="1790900"/>
            <a:chExt cx="9095300" cy="3885175"/>
          </a:xfrm>
        </p:grpSpPr>
        <p:pic>
          <p:nvPicPr>
            <p:cNvPr id="353" name="Google Shape;353;p17"/>
            <p:cNvPicPr preferRelativeResize="0"/>
            <p:nvPr/>
          </p:nvPicPr>
          <p:blipFill rotWithShape="1">
            <a:blip r:embed="rId3">
              <a:alphaModFix/>
            </a:blip>
            <a:srcRect/>
            <a:stretch/>
          </p:blipFill>
          <p:spPr>
            <a:xfrm>
              <a:off x="2979475" y="1790900"/>
              <a:ext cx="6432825" cy="3714060"/>
            </a:xfrm>
            <a:prstGeom prst="rect">
              <a:avLst/>
            </a:prstGeom>
            <a:noFill/>
            <a:ln w="9525" cap="flat" cmpd="sng">
              <a:solidFill>
                <a:srgbClr val="333D66"/>
              </a:solidFill>
              <a:prstDash val="solid"/>
              <a:round/>
              <a:headEnd type="none" w="sm" len="sm"/>
              <a:tailEnd type="none" w="sm" len="sm"/>
            </a:ln>
          </p:spPr>
        </p:pic>
        <p:sp>
          <p:nvSpPr>
            <p:cNvPr id="354" name="Google Shape;354;p17"/>
            <p:cNvSpPr/>
            <p:nvPr/>
          </p:nvSpPr>
          <p:spPr>
            <a:xfrm>
              <a:off x="4638342" y="2176347"/>
              <a:ext cx="1815600" cy="340500"/>
            </a:xfrm>
            <a:prstGeom prst="roundRect">
              <a:avLst>
                <a:gd name="adj" fmla="val 16667"/>
              </a:avLst>
            </a:prstGeom>
            <a:noFill/>
            <a:ln w="19050" cap="flat" cmpd="sng">
              <a:solidFill>
                <a:schemeClr val="accent6"/>
              </a:solidFill>
              <a:prstDash val="solid"/>
              <a:round/>
              <a:headEnd type="none" w="sm" len="sm"/>
              <a:tailEnd type="none" w="sm" len="sm"/>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400"/>
                <a:buFont typeface="Arial"/>
                <a:buNone/>
              </a:pPr>
              <a:r>
                <a:rPr lang="zh-CN" sz="1400" b="0" i="0" u="none" strike="noStrike" cap="none">
                  <a:solidFill>
                    <a:schemeClr val="dk1"/>
                  </a:solidFill>
                  <a:latin typeface="Calibri"/>
                  <a:ea typeface="Calibri"/>
                  <a:cs typeface="Calibri"/>
                  <a:sym typeface="Calibri"/>
                </a:rPr>
                <a:t>期刊电子/纸本刊号</a:t>
              </a:r>
              <a:endParaRPr sz="1400" b="0" i="0" u="none" strike="noStrike" cap="none">
                <a:solidFill>
                  <a:schemeClr val="dk1"/>
                </a:solidFill>
                <a:latin typeface="Calibri"/>
                <a:ea typeface="Calibri"/>
                <a:cs typeface="Calibri"/>
                <a:sym typeface="Calibri"/>
              </a:endParaRPr>
            </a:p>
          </p:txBody>
        </p:sp>
        <p:sp>
          <p:nvSpPr>
            <p:cNvPr id="355" name="Google Shape;355;p17"/>
            <p:cNvSpPr/>
            <p:nvPr/>
          </p:nvSpPr>
          <p:spPr>
            <a:xfrm>
              <a:off x="317000" y="2511625"/>
              <a:ext cx="2091900" cy="817200"/>
            </a:xfrm>
            <a:prstGeom prst="roundRect">
              <a:avLst>
                <a:gd name="adj" fmla="val 16667"/>
              </a:avLst>
            </a:prstGeom>
            <a:noFill/>
            <a:ln w="19050" cap="flat" cmpd="sng">
              <a:solidFill>
                <a:schemeClr val="accent6"/>
              </a:solidFill>
              <a:prstDash val="solid"/>
              <a:round/>
              <a:headEnd type="none" w="sm" len="sm"/>
              <a:tailEnd type="none" w="sm" len="sm"/>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400"/>
                <a:buFont typeface="Arial"/>
                <a:buNone/>
              </a:pPr>
              <a:r>
                <a:rPr lang="zh-CN" sz="1400" b="0" i="0" u="none" strike="noStrike" cap="none">
                  <a:solidFill>
                    <a:schemeClr val="dk1"/>
                  </a:solidFill>
                  <a:latin typeface="Calibri"/>
                  <a:ea typeface="Calibri"/>
                  <a:cs typeface="Calibri"/>
                  <a:sym typeface="Calibri"/>
                </a:rPr>
                <a:t>收录本刊的摘要数据库（例如：CNKI）或索引数据库（例如：SCI）</a:t>
              </a:r>
              <a:endParaRPr sz="1400" b="0" i="0" u="none" strike="noStrike" cap="none">
                <a:solidFill>
                  <a:schemeClr val="dk1"/>
                </a:solidFill>
                <a:latin typeface="Calibri"/>
                <a:ea typeface="Calibri"/>
                <a:cs typeface="Calibri"/>
                <a:sym typeface="Calibri"/>
              </a:endParaRPr>
            </a:p>
          </p:txBody>
        </p:sp>
        <p:cxnSp>
          <p:nvCxnSpPr>
            <p:cNvPr id="356" name="Google Shape;356;p17"/>
            <p:cNvCxnSpPr/>
            <p:nvPr/>
          </p:nvCxnSpPr>
          <p:spPr>
            <a:xfrm flipH="1">
              <a:off x="4267842" y="2337447"/>
              <a:ext cx="370500" cy="2700"/>
            </a:xfrm>
            <a:prstGeom prst="straightConnector1">
              <a:avLst/>
            </a:prstGeom>
            <a:noFill/>
            <a:ln w="19050" cap="flat" cmpd="sng">
              <a:solidFill>
                <a:schemeClr val="dk1"/>
              </a:solidFill>
              <a:prstDash val="solid"/>
              <a:round/>
              <a:headEnd type="none" w="sm" len="sm"/>
              <a:tailEnd type="stealth" w="med" len="med"/>
            </a:ln>
          </p:spPr>
        </p:cxnSp>
        <p:cxnSp>
          <p:nvCxnSpPr>
            <p:cNvPr id="357" name="Google Shape;357;p17"/>
            <p:cNvCxnSpPr>
              <a:stCxn id="355" idx="3"/>
            </p:cNvCxnSpPr>
            <p:nvPr/>
          </p:nvCxnSpPr>
          <p:spPr>
            <a:xfrm rot="10800000" flipH="1">
              <a:off x="2408900" y="2748325"/>
              <a:ext cx="559800" cy="171900"/>
            </a:xfrm>
            <a:prstGeom prst="straightConnector1">
              <a:avLst/>
            </a:prstGeom>
            <a:noFill/>
            <a:ln w="19050" cap="flat" cmpd="sng">
              <a:solidFill>
                <a:schemeClr val="dk1"/>
              </a:solidFill>
              <a:prstDash val="solid"/>
              <a:round/>
              <a:headEnd type="none" w="sm" len="sm"/>
              <a:tailEnd type="stealth" w="med" len="med"/>
            </a:ln>
          </p:spPr>
        </p:cxnSp>
        <p:sp>
          <p:nvSpPr>
            <p:cNvPr id="358" name="Google Shape;358;p17"/>
            <p:cNvSpPr/>
            <p:nvPr/>
          </p:nvSpPr>
          <p:spPr>
            <a:xfrm>
              <a:off x="4267842" y="4898917"/>
              <a:ext cx="1862100" cy="340500"/>
            </a:xfrm>
            <a:prstGeom prst="roundRect">
              <a:avLst>
                <a:gd name="adj" fmla="val 16667"/>
              </a:avLst>
            </a:prstGeom>
            <a:noFill/>
            <a:ln w="19050" cap="flat" cmpd="sng">
              <a:solidFill>
                <a:schemeClr val="accent6"/>
              </a:solidFill>
              <a:prstDash val="solid"/>
              <a:round/>
              <a:headEnd type="none" w="sm" len="sm"/>
              <a:tailEnd type="none" w="sm" len="sm"/>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400"/>
                <a:buFont typeface="Arial"/>
                <a:buNone/>
              </a:pPr>
              <a:r>
                <a:rPr lang="zh-CN" sz="1400" b="0" i="0" u="none" strike="noStrike" cap="none">
                  <a:solidFill>
                    <a:schemeClr val="dk1"/>
                  </a:solidFill>
                  <a:latin typeface="Calibri"/>
                  <a:ea typeface="Calibri"/>
                  <a:cs typeface="Calibri"/>
                  <a:sym typeface="Calibri"/>
                </a:rPr>
                <a:t>本刊版权与使用许可</a:t>
              </a:r>
              <a:endParaRPr sz="1400" b="0" i="0" u="none" strike="noStrike" cap="none">
                <a:solidFill>
                  <a:schemeClr val="dk1"/>
                </a:solidFill>
                <a:latin typeface="Calibri"/>
                <a:ea typeface="Calibri"/>
                <a:cs typeface="Calibri"/>
                <a:sym typeface="Calibri"/>
              </a:endParaRPr>
            </a:p>
          </p:txBody>
        </p:sp>
        <p:cxnSp>
          <p:nvCxnSpPr>
            <p:cNvPr id="359" name="Google Shape;359;p17"/>
            <p:cNvCxnSpPr/>
            <p:nvPr/>
          </p:nvCxnSpPr>
          <p:spPr>
            <a:xfrm flipH="1">
              <a:off x="3958542" y="5072017"/>
              <a:ext cx="309300" cy="14400"/>
            </a:xfrm>
            <a:prstGeom prst="straightConnector1">
              <a:avLst/>
            </a:prstGeom>
            <a:noFill/>
            <a:ln w="19050" cap="flat" cmpd="sng">
              <a:solidFill>
                <a:schemeClr val="dk1"/>
              </a:solidFill>
              <a:prstDash val="solid"/>
              <a:round/>
              <a:headEnd type="none" w="sm" len="sm"/>
              <a:tailEnd type="stealth" w="med" len="med"/>
            </a:ln>
          </p:spPr>
        </p:cxnSp>
        <p:sp>
          <p:nvSpPr>
            <p:cNvPr id="360" name="Google Shape;360;p17"/>
            <p:cNvSpPr/>
            <p:nvPr/>
          </p:nvSpPr>
          <p:spPr>
            <a:xfrm>
              <a:off x="317001" y="4858875"/>
              <a:ext cx="2091900" cy="817200"/>
            </a:xfrm>
            <a:prstGeom prst="roundRect">
              <a:avLst>
                <a:gd name="adj" fmla="val 16667"/>
              </a:avLst>
            </a:prstGeom>
            <a:noFill/>
            <a:ln w="19050" cap="flat" cmpd="sng">
              <a:solidFill>
                <a:schemeClr val="accent6"/>
              </a:solidFill>
              <a:prstDash val="solid"/>
              <a:round/>
              <a:headEnd type="none" w="sm" len="sm"/>
              <a:tailEnd type="none" w="sm" len="sm"/>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400"/>
                <a:buFont typeface="Arial"/>
                <a:buNone/>
              </a:pPr>
              <a:r>
                <a:rPr lang="zh-CN" sz="1400" b="0" i="0" u="none" strike="noStrike" cap="none">
                  <a:solidFill>
                    <a:schemeClr val="dk1"/>
                  </a:solidFill>
                  <a:latin typeface="Calibri"/>
                  <a:ea typeface="Calibri"/>
                  <a:cs typeface="Calibri"/>
                  <a:sym typeface="Calibri"/>
                </a:rPr>
                <a:t>Springer出版相关政策（例如，道德与伦理政策）</a:t>
              </a:r>
              <a:endParaRPr sz="1400" b="0" i="0" u="none" strike="noStrike" cap="none">
                <a:solidFill>
                  <a:schemeClr val="dk1"/>
                </a:solidFill>
                <a:latin typeface="Calibri"/>
                <a:ea typeface="Calibri"/>
                <a:cs typeface="Calibri"/>
                <a:sym typeface="Calibri"/>
              </a:endParaRPr>
            </a:p>
          </p:txBody>
        </p:sp>
        <p:cxnSp>
          <p:nvCxnSpPr>
            <p:cNvPr id="361" name="Google Shape;361;p17"/>
            <p:cNvCxnSpPr>
              <a:stCxn id="360" idx="3"/>
            </p:cNvCxnSpPr>
            <p:nvPr/>
          </p:nvCxnSpPr>
          <p:spPr>
            <a:xfrm rot="10800000" flipH="1">
              <a:off x="2408901" y="5247075"/>
              <a:ext cx="559800" cy="20400"/>
            </a:xfrm>
            <a:prstGeom prst="straightConnector1">
              <a:avLst/>
            </a:prstGeom>
            <a:noFill/>
            <a:ln w="19050" cap="flat" cmpd="sng">
              <a:solidFill>
                <a:schemeClr val="dk1"/>
              </a:solidFill>
              <a:prstDash val="solid"/>
              <a:round/>
              <a:headEnd type="none" w="sm" len="sm"/>
              <a:tailEnd type="stealth" w="med" len="med"/>
            </a:ln>
          </p:spPr>
        </p:cxn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366"/>
        <p:cNvGrpSpPr/>
        <p:nvPr/>
      </p:nvGrpSpPr>
      <p:grpSpPr>
        <a:xfrm>
          <a:off x="0" y="0"/>
          <a:ext cx="0" cy="0"/>
          <a:chOff x="0" y="0"/>
          <a:chExt cx="0" cy="0"/>
        </a:xfrm>
      </p:grpSpPr>
      <p:sp>
        <p:nvSpPr>
          <p:cNvPr id="367" name="Google Shape;367;p15"/>
          <p:cNvSpPr txBox="1">
            <a:spLocks noGrp="1"/>
          </p:cNvSpPr>
          <p:nvPr>
            <p:ph type="title"/>
          </p:nvPr>
        </p:nvSpPr>
        <p:spPr>
          <a:xfrm>
            <a:off x="638053" y="376452"/>
            <a:ext cx="2557800" cy="411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486A7E"/>
              </a:buClr>
              <a:buSzPts val="1800"/>
              <a:buFont typeface="Calibri"/>
              <a:buNone/>
            </a:pPr>
            <a:r>
              <a:rPr lang="zh-CN">
                <a:latin typeface="Calibri"/>
                <a:ea typeface="Calibri"/>
                <a:cs typeface="Calibri"/>
                <a:sym typeface="Calibri"/>
              </a:rPr>
              <a:t>期刊主页 - 概览</a:t>
            </a:r>
            <a:endParaRPr>
              <a:latin typeface="Calibri"/>
              <a:ea typeface="Calibri"/>
              <a:cs typeface="Calibri"/>
              <a:sym typeface="Calibri"/>
            </a:endParaRPr>
          </a:p>
        </p:txBody>
      </p:sp>
      <p:sp>
        <p:nvSpPr>
          <p:cNvPr id="368" name="Google Shape;368;p15"/>
          <p:cNvSpPr/>
          <p:nvPr/>
        </p:nvSpPr>
        <p:spPr>
          <a:xfrm>
            <a:off x="6382300" y="1353300"/>
            <a:ext cx="3181800" cy="3889800"/>
          </a:xfrm>
          <a:prstGeom prst="roundRect">
            <a:avLst>
              <a:gd name="adj" fmla="val 10127"/>
            </a:avLst>
          </a:prstGeom>
          <a:noFill/>
          <a:ln w="19050" cap="flat" cmpd="sng">
            <a:solidFill>
              <a:schemeClr val="accent6"/>
            </a:solidFill>
            <a:prstDash val="solid"/>
            <a:round/>
            <a:headEnd type="none" w="sm" len="sm"/>
            <a:tailEnd type="none" w="sm" len="sm"/>
          </a:ln>
        </p:spPr>
        <p:txBody>
          <a:bodyPr spcFirstLastPara="1" wrap="square" lIns="14850" tIns="14850" rIns="14850" bIns="14850" anchor="ctr" anchorCtr="1">
            <a:noAutofit/>
          </a:bodyPr>
          <a:lstStyle/>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期刊名称</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编委会成员名单</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期刊出版范围</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期刊最新资讯</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期刊简介</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期刊主编及编辑</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期刊出版模式（开放获取、</a:t>
            </a:r>
            <a:br>
              <a:rPr lang="zh-CN" sz="1400" b="0" i="0" u="none" strike="noStrike" cap="none">
                <a:solidFill>
                  <a:schemeClr val="dk1"/>
                </a:solidFill>
                <a:latin typeface="Calibri"/>
                <a:ea typeface="Calibri"/>
                <a:cs typeface="Calibri"/>
                <a:sym typeface="Calibri"/>
              </a:rPr>
            </a:br>
            <a:r>
              <a:rPr lang="zh-CN" sz="1400" b="0" i="0" u="none" strike="noStrike" cap="none">
                <a:solidFill>
                  <a:schemeClr val="dk1"/>
                </a:solidFill>
                <a:latin typeface="Calibri"/>
                <a:ea typeface="Calibri"/>
                <a:cs typeface="Calibri"/>
                <a:sym typeface="Calibri"/>
              </a:rPr>
              <a:t>混合期刊或订阅模式）</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影响因子等出版相关数据</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最新出版期次</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是否拥有访问权限</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作者投稿指南</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在线提交稿件</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查看本刊最新在线发表文章、</a:t>
            </a:r>
            <a:br>
              <a:rPr lang="zh-CN" sz="1400" b="0" i="0" u="none" strike="noStrike" cap="none">
                <a:solidFill>
                  <a:schemeClr val="dk1"/>
                </a:solidFill>
                <a:latin typeface="Calibri"/>
                <a:ea typeface="Calibri"/>
                <a:cs typeface="Calibri"/>
                <a:sym typeface="Calibri"/>
              </a:rPr>
            </a:br>
            <a:r>
              <a:rPr lang="zh-CN" sz="1400" b="0" i="0" u="none" strike="noStrike" cap="none">
                <a:solidFill>
                  <a:schemeClr val="dk1"/>
                </a:solidFill>
                <a:latin typeface="Calibri"/>
                <a:ea typeface="Calibri"/>
                <a:cs typeface="Calibri"/>
                <a:sym typeface="Calibri"/>
              </a:rPr>
              <a:t>所有卷次与期次、专题文章合集</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订阅期刊更新提醒</a:t>
            </a:r>
            <a:br>
              <a:rPr lang="zh-CN" sz="1400" b="0" i="0" u="none" strike="noStrike" cap="none">
                <a:solidFill>
                  <a:schemeClr val="dk1"/>
                </a:solidFill>
                <a:latin typeface="Calibri"/>
                <a:ea typeface="Calibri"/>
                <a:cs typeface="Calibri"/>
                <a:sym typeface="Calibri"/>
              </a:rPr>
            </a:br>
            <a:r>
              <a:rPr lang="zh-CN" sz="1400" b="0" i="0" u="none" strike="noStrike" cap="none">
                <a:solidFill>
                  <a:schemeClr val="dk1"/>
                </a:solidFill>
                <a:latin typeface="Calibri"/>
                <a:ea typeface="Calibri"/>
                <a:cs typeface="Calibri"/>
                <a:sym typeface="Calibri"/>
              </a:rPr>
              <a:t>（需登录个人账户）</a:t>
            </a:r>
            <a:endParaRPr sz="1400" b="0" i="0" u="none" strike="noStrike" cap="none">
              <a:solidFill>
                <a:srgbClr val="000000"/>
              </a:solidFill>
              <a:latin typeface="Arial"/>
              <a:ea typeface="Arial"/>
              <a:cs typeface="Arial"/>
              <a:sym typeface="Arial"/>
            </a:endParaRPr>
          </a:p>
        </p:txBody>
      </p:sp>
      <p:pic>
        <p:nvPicPr>
          <p:cNvPr id="369" name="Google Shape;369;p15"/>
          <p:cNvPicPr preferRelativeResize="0"/>
          <p:nvPr/>
        </p:nvPicPr>
        <p:blipFill>
          <a:blip r:embed="rId3">
            <a:alphaModFix/>
          </a:blip>
          <a:stretch>
            <a:fillRect/>
          </a:stretch>
        </p:blipFill>
        <p:spPr>
          <a:xfrm>
            <a:off x="644103" y="787774"/>
            <a:ext cx="5568669" cy="5996128"/>
          </a:xfrm>
          <a:prstGeom prst="rect">
            <a:avLst/>
          </a:prstGeom>
          <a:noFill/>
          <a:ln>
            <a:noFill/>
          </a:ln>
        </p:spPr>
      </p:pic>
      <p:sp>
        <p:nvSpPr>
          <p:cNvPr id="370" name="Google Shape;370;p15"/>
          <p:cNvSpPr txBox="1"/>
          <p:nvPr/>
        </p:nvSpPr>
        <p:spPr>
          <a:xfrm>
            <a:off x="3529208" y="1073306"/>
            <a:ext cx="4137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371" name="Google Shape;371;p15"/>
          <p:cNvSpPr txBox="1"/>
          <p:nvPr/>
        </p:nvSpPr>
        <p:spPr>
          <a:xfrm>
            <a:off x="615351" y="1416939"/>
            <a:ext cx="3513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372" name="Google Shape;372;p15"/>
          <p:cNvSpPr txBox="1"/>
          <p:nvPr/>
        </p:nvSpPr>
        <p:spPr>
          <a:xfrm>
            <a:off x="1386097" y="1416939"/>
            <a:ext cx="3513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373" name="Google Shape;373;p15"/>
          <p:cNvSpPr txBox="1"/>
          <p:nvPr/>
        </p:nvSpPr>
        <p:spPr>
          <a:xfrm>
            <a:off x="2117859" y="1416939"/>
            <a:ext cx="3513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374" name="Google Shape;374;p15"/>
          <p:cNvSpPr txBox="1"/>
          <p:nvPr/>
        </p:nvSpPr>
        <p:spPr>
          <a:xfrm>
            <a:off x="4785812" y="2001690"/>
            <a:ext cx="4167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(11)</a:t>
            </a:r>
            <a:endParaRPr sz="1400" b="0" i="0" u="none" strike="noStrike" cap="none">
              <a:solidFill>
                <a:srgbClr val="000000"/>
              </a:solidFill>
              <a:latin typeface="Arial"/>
              <a:ea typeface="Arial"/>
              <a:cs typeface="Arial"/>
              <a:sym typeface="Arial"/>
            </a:endParaRPr>
          </a:p>
        </p:txBody>
      </p:sp>
      <p:sp>
        <p:nvSpPr>
          <p:cNvPr id="375" name="Google Shape;375;p15"/>
          <p:cNvSpPr txBox="1"/>
          <p:nvPr/>
        </p:nvSpPr>
        <p:spPr>
          <a:xfrm>
            <a:off x="357105" y="1922240"/>
            <a:ext cx="3513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sp>
        <p:nvSpPr>
          <p:cNvPr id="376" name="Google Shape;376;p15"/>
          <p:cNvSpPr txBox="1"/>
          <p:nvPr/>
        </p:nvSpPr>
        <p:spPr>
          <a:xfrm>
            <a:off x="357112" y="3965740"/>
            <a:ext cx="3513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(6)</a:t>
            </a:r>
            <a:endParaRPr sz="1400" b="0" i="0" u="none" strike="noStrike" cap="none">
              <a:solidFill>
                <a:srgbClr val="000000"/>
              </a:solidFill>
              <a:latin typeface="Arial"/>
              <a:ea typeface="Arial"/>
              <a:cs typeface="Arial"/>
              <a:sym typeface="Arial"/>
            </a:endParaRPr>
          </a:p>
        </p:txBody>
      </p:sp>
      <p:sp>
        <p:nvSpPr>
          <p:cNvPr id="377" name="Google Shape;377;p15"/>
          <p:cNvSpPr txBox="1"/>
          <p:nvPr/>
        </p:nvSpPr>
        <p:spPr>
          <a:xfrm>
            <a:off x="357105" y="4351387"/>
            <a:ext cx="3513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(7)</a:t>
            </a:r>
            <a:endParaRPr sz="1400" b="0" i="0" u="none" strike="noStrike" cap="none">
              <a:solidFill>
                <a:srgbClr val="000000"/>
              </a:solidFill>
              <a:latin typeface="Arial"/>
              <a:ea typeface="Arial"/>
              <a:cs typeface="Arial"/>
              <a:sym typeface="Arial"/>
            </a:endParaRPr>
          </a:p>
        </p:txBody>
      </p:sp>
      <p:sp>
        <p:nvSpPr>
          <p:cNvPr id="378" name="Google Shape;378;p15"/>
          <p:cNvSpPr txBox="1"/>
          <p:nvPr/>
        </p:nvSpPr>
        <p:spPr>
          <a:xfrm>
            <a:off x="343635" y="4737023"/>
            <a:ext cx="3780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(8)</a:t>
            </a:r>
            <a:endParaRPr sz="1400" b="0" i="0" u="none" strike="noStrike" cap="none">
              <a:solidFill>
                <a:srgbClr val="000000"/>
              </a:solidFill>
              <a:latin typeface="Arial"/>
              <a:ea typeface="Arial"/>
              <a:cs typeface="Arial"/>
              <a:sym typeface="Arial"/>
            </a:endParaRPr>
          </a:p>
        </p:txBody>
      </p:sp>
      <p:sp>
        <p:nvSpPr>
          <p:cNvPr id="379" name="Google Shape;379;p15"/>
          <p:cNvSpPr txBox="1"/>
          <p:nvPr/>
        </p:nvSpPr>
        <p:spPr>
          <a:xfrm>
            <a:off x="5202473" y="3062623"/>
            <a:ext cx="4020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(12)</a:t>
            </a:r>
            <a:endParaRPr sz="1400" b="0" i="0" u="none" strike="noStrike" cap="none">
              <a:solidFill>
                <a:srgbClr val="000000"/>
              </a:solidFill>
              <a:latin typeface="Arial"/>
              <a:ea typeface="Arial"/>
              <a:cs typeface="Arial"/>
              <a:sym typeface="Arial"/>
            </a:endParaRPr>
          </a:p>
        </p:txBody>
      </p:sp>
      <p:sp>
        <p:nvSpPr>
          <p:cNvPr id="380" name="Google Shape;380;p15"/>
          <p:cNvSpPr txBox="1"/>
          <p:nvPr/>
        </p:nvSpPr>
        <p:spPr>
          <a:xfrm>
            <a:off x="4622243" y="4383087"/>
            <a:ext cx="4020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(13)</a:t>
            </a:r>
            <a:endParaRPr sz="1400" b="0" i="0" u="none" strike="noStrike" cap="none">
              <a:solidFill>
                <a:srgbClr val="000000"/>
              </a:solidFill>
              <a:latin typeface="Arial"/>
              <a:ea typeface="Arial"/>
              <a:cs typeface="Arial"/>
              <a:sym typeface="Arial"/>
            </a:endParaRPr>
          </a:p>
        </p:txBody>
      </p:sp>
      <p:sp>
        <p:nvSpPr>
          <p:cNvPr id="381" name="Google Shape;381;p15"/>
          <p:cNvSpPr txBox="1"/>
          <p:nvPr/>
        </p:nvSpPr>
        <p:spPr>
          <a:xfrm>
            <a:off x="4537516" y="5115002"/>
            <a:ext cx="4167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(14)</a:t>
            </a:r>
            <a:endParaRPr sz="1400" b="0" i="0" u="none" strike="noStrike" cap="none">
              <a:solidFill>
                <a:srgbClr val="000000"/>
              </a:solidFill>
              <a:latin typeface="Arial"/>
              <a:ea typeface="Arial"/>
              <a:cs typeface="Arial"/>
              <a:sym typeface="Arial"/>
            </a:endParaRPr>
          </a:p>
        </p:txBody>
      </p:sp>
      <p:sp>
        <p:nvSpPr>
          <p:cNvPr id="382" name="Google Shape;382;p15"/>
          <p:cNvSpPr txBox="1"/>
          <p:nvPr/>
        </p:nvSpPr>
        <p:spPr>
          <a:xfrm>
            <a:off x="357111" y="5508328"/>
            <a:ext cx="3513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(9)</a:t>
            </a:r>
            <a:endParaRPr sz="1400" b="0" i="0" u="none" strike="noStrike" cap="none">
              <a:solidFill>
                <a:srgbClr val="000000"/>
              </a:solidFill>
              <a:latin typeface="Arial"/>
              <a:ea typeface="Arial"/>
              <a:cs typeface="Arial"/>
              <a:sym typeface="Arial"/>
            </a:endParaRPr>
          </a:p>
        </p:txBody>
      </p:sp>
      <p:sp>
        <p:nvSpPr>
          <p:cNvPr id="383" name="Google Shape;383;p15"/>
          <p:cNvSpPr txBox="1"/>
          <p:nvPr/>
        </p:nvSpPr>
        <p:spPr>
          <a:xfrm>
            <a:off x="4155108" y="1416939"/>
            <a:ext cx="4167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(10)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16"/>
          <p:cNvPicPr preferRelativeResize="0"/>
          <p:nvPr/>
        </p:nvPicPr>
        <p:blipFill rotWithShape="1">
          <a:blip r:embed="rId3">
            <a:alphaModFix/>
          </a:blip>
          <a:srcRect/>
          <a:stretch/>
        </p:blipFill>
        <p:spPr>
          <a:xfrm>
            <a:off x="848942" y="1333853"/>
            <a:ext cx="3866673" cy="1635624"/>
          </a:xfrm>
          <a:prstGeom prst="rect">
            <a:avLst/>
          </a:prstGeom>
          <a:noFill/>
          <a:ln>
            <a:noFill/>
          </a:ln>
        </p:spPr>
      </p:pic>
      <p:sp>
        <p:nvSpPr>
          <p:cNvPr id="390" name="Google Shape;390;p16"/>
          <p:cNvSpPr txBox="1">
            <a:spLocks noGrp="1"/>
          </p:cNvSpPr>
          <p:nvPr>
            <p:ph type="title"/>
          </p:nvPr>
        </p:nvSpPr>
        <p:spPr>
          <a:xfrm>
            <a:off x="833425" y="434919"/>
            <a:ext cx="8239200" cy="455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486A7E"/>
              </a:buClr>
              <a:buSzPts val="1800"/>
              <a:buFont typeface="Calibri"/>
              <a:buNone/>
            </a:pPr>
            <a:r>
              <a:rPr lang="zh-CN">
                <a:latin typeface="Calibri"/>
                <a:ea typeface="Calibri"/>
                <a:cs typeface="Calibri"/>
                <a:sym typeface="Calibri"/>
              </a:rPr>
              <a:t>期刊页面 - 已出版卷次、期次</a:t>
            </a:r>
            <a:endParaRPr>
              <a:latin typeface="Calibri"/>
              <a:ea typeface="Calibri"/>
              <a:cs typeface="Calibri"/>
              <a:sym typeface="Calibri"/>
            </a:endParaRPr>
          </a:p>
        </p:txBody>
      </p:sp>
      <p:pic>
        <p:nvPicPr>
          <p:cNvPr id="391" name="Google Shape;391;p16"/>
          <p:cNvPicPr preferRelativeResize="0"/>
          <p:nvPr/>
        </p:nvPicPr>
        <p:blipFill rotWithShape="1">
          <a:blip r:embed="rId4">
            <a:alphaModFix/>
          </a:blip>
          <a:srcRect l="501"/>
          <a:stretch/>
        </p:blipFill>
        <p:spPr>
          <a:xfrm>
            <a:off x="3391727" y="1896830"/>
            <a:ext cx="4583146" cy="4563290"/>
          </a:xfrm>
          <a:prstGeom prst="rect">
            <a:avLst/>
          </a:prstGeom>
          <a:noFill/>
          <a:ln w="9525" cap="flat" cmpd="sng">
            <a:solidFill>
              <a:srgbClr val="333D66"/>
            </a:solidFill>
            <a:prstDash val="solid"/>
            <a:round/>
            <a:headEnd type="none" w="sm" len="sm"/>
            <a:tailEnd type="none" w="sm" len="sm"/>
          </a:ln>
        </p:spPr>
      </p:pic>
      <p:sp>
        <p:nvSpPr>
          <p:cNvPr id="392" name="Google Shape;392;p16"/>
          <p:cNvSpPr/>
          <p:nvPr/>
        </p:nvSpPr>
        <p:spPr>
          <a:xfrm>
            <a:off x="8138531" y="3155599"/>
            <a:ext cx="1510500" cy="304200"/>
          </a:xfrm>
          <a:prstGeom prst="roundRect">
            <a:avLst>
              <a:gd name="adj" fmla="val 16667"/>
            </a:avLst>
          </a:prstGeom>
          <a:noFill/>
          <a:ln w="19050" cap="flat" cmpd="sng">
            <a:solidFill>
              <a:schemeClr val="accent6"/>
            </a:solidFill>
            <a:prstDash val="solid"/>
            <a:round/>
            <a:headEnd type="none" w="sm" len="sm"/>
            <a:tailEnd type="none" w="sm" len="sm"/>
          </a:ln>
        </p:spPr>
        <p:txBody>
          <a:bodyPr spcFirstLastPara="1" wrap="square" lIns="91425" tIns="45700" rIns="91425" bIns="45700" anchor="ctr" anchorCtr="1">
            <a:noAutofit/>
          </a:bodyPr>
          <a:lstStyle/>
          <a:p>
            <a:pPr marL="0" marR="0" lvl="0" indent="0" algn="l" rtl="0">
              <a:lnSpc>
                <a:spcPct val="100000"/>
              </a:lnSpc>
              <a:spcBef>
                <a:spcPts val="0"/>
              </a:spcBef>
              <a:spcAft>
                <a:spcPts val="0"/>
              </a:spcAft>
              <a:buClr>
                <a:srgbClr val="000000"/>
              </a:buClr>
              <a:buSzPts val="1400"/>
              <a:buFont typeface="Arial"/>
              <a:buNone/>
            </a:pPr>
            <a:r>
              <a:rPr lang="zh-CN" sz="1400" b="0" i="0" u="none" strike="noStrike" cap="none">
                <a:solidFill>
                  <a:schemeClr val="dk1"/>
                </a:solidFill>
                <a:latin typeface="Calibri"/>
                <a:ea typeface="Calibri"/>
                <a:cs typeface="Calibri"/>
                <a:sym typeface="Calibri"/>
              </a:rPr>
              <a:t>在本刊内检索</a:t>
            </a:r>
            <a:endParaRPr sz="1400" b="0" i="0" u="none" strike="noStrike" cap="none">
              <a:solidFill>
                <a:schemeClr val="dk1"/>
              </a:solidFill>
              <a:latin typeface="Calibri"/>
              <a:ea typeface="Calibri"/>
              <a:cs typeface="Calibri"/>
              <a:sym typeface="Calibri"/>
            </a:endParaRPr>
          </a:p>
        </p:txBody>
      </p:sp>
      <p:sp>
        <p:nvSpPr>
          <p:cNvPr id="393" name="Google Shape;393;p16"/>
          <p:cNvSpPr/>
          <p:nvPr/>
        </p:nvSpPr>
        <p:spPr>
          <a:xfrm>
            <a:off x="8138517" y="4079286"/>
            <a:ext cx="1720200" cy="304200"/>
          </a:xfrm>
          <a:prstGeom prst="roundRect">
            <a:avLst>
              <a:gd name="adj" fmla="val 16667"/>
            </a:avLst>
          </a:prstGeom>
          <a:noFill/>
          <a:ln w="19050" cap="flat" cmpd="sng">
            <a:solidFill>
              <a:schemeClr val="accent6"/>
            </a:solidFill>
            <a:prstDash val="solid"/>
            <a:round/>
            <a:headEnd type="none" w="sm" len="sm"/>
            <a:tailEnd type="none" w="sm" len="sm"/>
          </a:ln>
        </p:spPr>
        <p:txBody>
          <a:bodyPr spcFirstLastPara="1" wrap="square" lIns="91425" tIns="45700" rIns="91425" bIns="45700" anchor="ctr" anchorCtr="1">
            <a:noAutofit/>
          </a:bodyPr>
          <a:lstStyle/>
          <a:p>
            <a:pPr marL="0" marR="0" lvl="0" indent="0" algn="l" rtl="0">
              <a:lnSpc>
                <a:spcPct val="100000"/>
              </a:lnSpc>
              <a:spcBef>
                <a:spcPts val="0"/>
              </a:spcBef>
              <a:spcAft>
                <a:spcPts val="0"/>
              </a:spcAft>
              <a:buClr>
                <a:srgbClr val="000000"/>
              </a:buClr>
              <a:buSzPts val="1400"/>
              <a:buFont typeface="Arial"/>
              <a:buNone/>
            </a:pPr>
            <a:r>
              <a:rPr lang="zh-CN" sz="1400" b="0" i="0" u="none" strike="noStrike" cap="none">
                <a:solidFill>
                  <a:schemeClr val="dk1"/>
                </a:solidFill>
                <a:latin typeface="Calibri"/>
                <a:ea typeface="Calibri"/>
                <a:cs typeface="Calibri"/>
                <a:sym typeface="Calibri"/>
              </a:rPr>
              <a:t>按已出版卷/期浏览</a:t>
            </a:r>
            <a:endParaRPr sz="1400" b="0" i="0" u="none" strike="noStrike" cap="none">
              <a:solidFill>
                <a:schemeClr val="dk1"/>
              </a:solidFill>
              <a:latin typeface="Calibri"/>
              <a:ea typeface="Calibri"/>
              <a:cs typeface="Calibri"/>
              <a:sym typeface="Calibri"/>
            </a:endParaRPr>
          </a:p>
        </p:txBody>
      </p:sp>
      <p:cxnSp>
        <p:nvCxnSpPr>
          <p:cNvPr id="394" name="Google Shape;394;p16"/>
          <p:cNvCxnSpPr>
            <a:stCxn id="392" idx="1"/>
          </p:cNvCxnSpPr>
          <p:nvPr/>
        </p:nvCxnSpPr>
        <p:spPr>
          <a:xfrm flipH="1">
            <a:off x="7131431" y="3307699"/>
            <a:ext cx="1007100" cy="40800"/>
          </a:xfrm>
          <a:prstGeom prst="straightConnector1">
            <a:avLst/>
          </a:prstGeom>
          <a:noFill/>
          <a:ln w="19050" cap="flat" cmpd="sng">
            <a:solidFill>
              <a:schemeClr val="dk1"/>
            </a:solidFill>
            <a:prstDash val="solid"/>
            <a:round/>
            <a:headEnd type="none" w="sm" len="sm"/>
            <a:tailEnd type="stealth" w="med" len="med"/>
          </a:ln>
        </p:spPr>
      </p:cxnSp>
      <p:cxnSp>
        <p:nvCxnSpPr>
          <p:cNvPr id="395" name="Google Shape;395;p16"/>
          <p:cNvCxnSpPr/>
          <p:nvPr/>
        </p:nvCxnSpPr>
        <p:spPr>
          <a:xfrm flipH="1">
            <a:off x="6905814" y="4233311"/>
            <a:ext cx="1232700" cy="356100"/>
          </a:xfrm>
          <a:prstGeom prst="straightConnector1">
            <a:avLst/>
          </a:prstGeom>
          <a:noFill/>
          <a:ln w="19050" cap="flat" cmpd="sng">
            <a:solidFill>
              <a:schemeClr val="dk1"/>
            </a:solidFill>
            <a:prstDash val="solid"/>
            <a:round/>
            <a:headEnd type="none" w="sm" len="sm"/>
            <a:tailEnd type="stealth" w="med" len="med"/>
          </a:ln>
        </p:spPr>
      </p:cxnSp>
      <p:sp>
        <p:nvSpPr>
          <p:cNvPr id="396" name="Google Shape;396;p16"/>
          <p:cNvSpPr/>
          <p:nvPr/>
        </p:nvSpPr>
        <p:spPr>
          <a:xfrm>
            <a:off x="1695236" y="2445249"/>
            <a:ext cx="1397285" cy="372059"/>
          </a:xfrm>
          <a:prstGeom prst="roundRect">
            <a:avLst>
              <a:gd name="adj" fmla="val 16667"/>
            </a:avLst>
          </a:prstGeom>
          <a:noFill/>
          <a:ln w="19050" cap="flat" cmpd="sng">
            <a:solidFill>
              <a:srgbClr val="1A2D59"/>
            </a:solidFill>
            <a:prstDash val="solid"/>
            <a:round/>
            <a:headEnd type="none" w="sm" len="sm"/>
            <a:tailEnd type="none" w="sm" len="sm"/>
          </a:ln>
        </p:spPr>
        <p:txBody>
          <a:bodyPr spcFirstLastPara="1" wrap="square" lIns="72000" tIns="72000" rIns="72000" bIns="72000" anchor="ctr" anchorCtr="1">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397" name="Google Shape;397;p16"/>
          <p:cNvCxnSpPr>
            <a:stCxn id="396" idx="3"/>
          </p:cNvCxnSpPr>
          <p:nvPr/>
        </p:nvCxnSpPr>
        <p:spPr>
          <a:xfrm rot="10800000" flipH="1">
            <a:off x="3092521" y="2624679"/>
            <a:ext cx="284400" cy="6600"/>
          </a:xfrm>
          <a:prstGeom prst="straightConnector1">
            <a:avLst/>
          </a:prstGeom>
          <a:noFill/>
          <a:ln w="19050" cap="flat" cmpd="sng">
            <a:solidFill>
              <a:schemeClr val="dk1"/>
            </a:solidFill>
            <a:prstDash val="solid"/>
            <a:round/>
            <a:headEnd type="none" w="med" len="med"/>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8"/>
          <p:cNvSpPr txBox="1">
            <a:spLocks noGrp="1"/>
          </p:cNvSpPr>
          <p:nvPr>
            <p:ph type="title"/>
          </p:nvPr>
        </p:nvSpPr>
        <p:spPr>
          <a:xfrm>
            <a:off x="534252" y="236600"/>
            <a:ext cx="4167000" cy="301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486A7E"/>
              </a:buClr>
              <a:buSzPts val="1800"/>
              <a:buFont typeface="Calibri"/>
              <a:buNone/>
            </a:pPr>
            <a:r>
              <a:rPr lang="zh-CN">
                <a:latin typeface="Calibri"/>
                <a:ea typeface="Calibri"/>
                <a:cs typeface="Calibri"/>
                <a:sym typeface="Calibri"/>
              </a:rPr>
              <a:t>图书主页 - 概览</a:t>
            </a:r>
            <a:endParaRPr>
              <a:latin typeface="Calibri"/>
              <a:ea typeface="Calibri"/>
              <a:cs typeface="Calibri"/>
              <a:sym typeface="Calibri"/>
            </a:endParaRPr>
          </a:p>
        </p:txBody>
      </p:sp>
      <p:sp>
        <p:nvSpPr>
          <p:cNvPr id="404" name="Google Shape;404;p18"/>
          <p:cNvSpPr/>
          <p:nvPr/>
        </p:nvSpPr>
        <p:spPr>
          <a:xfrm>
            <a:off x="5955150" y="981325"/>
            <a:ext cx="3346500" cy="4113300"/>
          </a:xfrm>
          <a:prstGeom prst="roundRect">
            <a:avLst>
              <a:gd name="adj" fmla="val 10127"/>
            </a:avLst>
          </a:prstGeom>
          <a:noFill/>
          <a:ln w="19050" cap="flat" cmpd="sng">
            <a:solidFill>
              <a:schemeClr val="accent6"/>
            </a:solidFill>
            <a:prstDash val="solid"/>
            <a:round/>
            <a:headEnd type="none" w="sm" len="sm"/>
            <a:tailEnd type="none" w="sm" len="sm"/>
          </a:ln>
        </p:spPr>
        <p:txBody>
          <a:bodyPr spcFirstLastPara="1" wrap="square" lIns="14850" tIns="14850" rIns="14850" bIns="14850" anchor="ctr" anchorCtr="1">
            <a:noAutofit/>
          </a:bodyPr>
          <a:lstStyle/>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图书类型和版权年（出版年）</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题名/书名</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副标题</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作者/编者以及所属机构</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a:solidFill>
                  <a:schemeClr val="dk1"/>
                </a:solidFill>
                <a:latin typeface="Calibri"/>
                <a:ea typeface="Calibri"/>
                <a:cs typeface="Calibri"/>
                <a:sym typeface="Calibri"/>
              </a:rPr>
              <a:t>图书简介</a:t>
            </a:r>
            <a:endParaRPr>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访问/下载次数</a:t>
            </a:r>
            <a:r>
              <a:rPr lang="zh-CN">
                <a:solidFill>
                  <a:schemeClr val="dk1"/>
                </a:solidFill>
                <a:latin typeface="Calibri"/>
                <a:ea typeface="Calibri"/>
                <a:cs typeface="Calibri"/>
                <a:sym typeface="Calibri"/>
              </a:rPr>
              <a:t>、</a:t>
            </a:r>
            <a:r>
              <a:rPr lang="zh-CN" sz="1400" b="0" i="0" u="none" strike="noStrike" cap="none">
                <a:solidFill>
                  <a:schemeClr val="dk1"/>
                </a:solidFill>
                <a:latin typeface="Calibri"/>
                <a:ea typeface="Calibri"/>
                <a:cs typeface="Calibri"/>
                <a:sym typeface="Calibri"/>
              </a:rPr>
              <a:t>引用次数</a:t>
            </a:r>
            <a:r>
              <a:rPr lang="zh-CN">
                <a:solidFill>
                  <a:schemeClr val="dk1"/>
                </a:solidFill>
                <a:latin typeface="Calibri"/>
                <a:ea typeface="Calibri"/>
                <a:cs typeface="Calibri"/>
                <a:sym typeface="Calibri"/>
              </a:rPr>
              <a:t>和Altmetric指数</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以PDF格式下载整本图书</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以EPUB格式下载整本图书</a:t>
            </a:r>
            <a:br>
              <a:rPr lang="zh-CN" sz="1400" b="0" i="0" u="none" strike="noStrike" cap="none">
                <a:solidFill>
                  <a:schemeClr val="dk1"/>
                </a:solidFill>
                <a:latin typeface="Calibri"/>
                <a:ea typeface="Calibri"/>
                <a:cs typeface="Calibri"/>
                <a:sym typeface="Calibri"/>
              </a:rPr>
            </a:br>
            <a:r>
              <a:rPr lang="zh-CN" sz="1400" b="0" i="0" u="none" strike="noStrike" cap="none">
                <a:solidFill>
                  <a:schemeClr val="dk1"/>
                </a:solidFill>
                <a:latin typeface="Calibri"/>
                <a:ea typeface="Calibri"/>
                <a:cs typeface="Calibri"/>
                <a:sym typeface="Calibri"/>
              </a:rPr>
              <a:t>（适用于Kindle）</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快速导航（目录，关于本书，关键词，作者/编者及所属机构，作者/编者简介，图书编目信息）</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本书目录</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在本书内检索</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章节导航（每页20个章节）</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以PDF格式下载单个图书章节</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在线阅读单个图书章节</a:t>
            </a:r>
            <a:endParaRPr sz="1400" b="0" i="0" u="none" strike="noStrike" cap="none">
              <a:solidFill>
                <a:srgbClr val="000000"/>
              </a:solidFill>
              <a:latin typeface="Arial"/>
              <a:ea typeface="Arial"/>
              <a:cs typeface="Arial"/>
              <a:sym typeface="Arial"/>
            </a:endParaRPr>
          </a:p>
        </p:txBody>
      </p:sp>
      <p:grpSp>
        <p:nvGrpSpPr>
          <p:cNvPr id="405" name="Google Shape;405;p18"/>
          <p:cNvGrpSpPr/>
          <p:nvPr/>
        </p:nvGrpSpPr>
        <p:grpSpPr>
          <a:xfrm>
            <a:off x="438191" y="674150"/>
            <a:ext cx="4998675" cy="6015401"/>
            <a:chOff x="128941" y="674150"/>
            <a:chExt cx="4998675" cy="6015401"/>
          </a:xfrm>
        </p:grpSpPr>
        <p:pic>
          <p:nvPicPr>
            <p:cNvPr id="406" name="Google Shape;406;p18"/>
            <p:cNvPicPr preferRelativeResize="0"/>
            <p:nvPr/>
          </p:nvPicPr>
          <p:blipFill rotWithShape="1">
            <a:blip r:embed="rId3">
              <a:alphaModFix/>
            </a:blip>
            <a:srcRect t="1493" b="1493"/>
            <a:stretch/>
          </p:blipFill>
          <p:spPr>
            <a:xfrm>
              <a:off x="407525" y="674150"/>
              <a:ext cx="4720091" cy="6015401"/>
            </a:xfrm>
            <a:prstGeom prst="rect">
              <a:avLst/>
            </a:prstGeom>
            <a:noFill/>
            <a:ln>
              <a:noFill/>
            </a:ln>
          </p:spPr>
        </p:pic>
        <p:sp>
          <p:nvSpPr>
            <p:cNvPr id="407" name="Google Shape;407;p18"/>
            <p:cNvSpPr txBox="1"/>
            <p:nvPr/>
          </p:nvSpPr>
          <p:spPr>
            <a:xfrm>
              <a:off x="1471675" y="800925"/>
              <a:ext cx="3801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408" name="Google Shape;408;p18"/>
            <p:cNvSpPr txBox="1"/>
            <p:nvPr/>
          </p:nvSpPr>
          <p:spPr>
            <a:xfrm>
              <a:off x="3042138" y="1009783"/>
              <a:ext cx="4053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409" name="Google Shape;409;p18"/>
            <p:cNvSpPr txBox="1"/>
            <p:nvPr/>
          </p:nvSpPr>
          <p:spPr>
            <a:xfrm>
              <a:off x="1715706" y="1143375"/>
              <a:ext cx="4053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410" name="Google Shape;410;p18"/>
            <p:cNvSpPr txBox="1"/>
            <p:nvPr/>
          </p:nvSpPr>
          <p:spPr>
            <a:xfrm>
              <a:off x="204613" y="1616266"/>
              <a:ext cx="4053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411" name="Google Shape;411;p18"/>
            <p:cNvSpPr txBox="1"/>
            <p:nvPr/>
          </p:nvSpPr>
          <p:spPr>
            <a:xfrm>
              <a:off x="204613" y="1903350"/>
              <a:ext cx="3402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sp>
          <p:nvSpPr>
            <p:cNvPr id="412" name="Google Shape;412;p18"/>
            <p:cNvSpPr txBox="1"/>
            <p:nvPr/>
          </p:nvSpPr>
          <p:spPr>
            <a:xfrm>
              <a:off x="204627" y="3067750"/>
              <a:ext cx="3402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(6)</a:t>
              </a:r>
              <a:endParaRPr sz="1400" b="0" i="0" u="none" strike="noStrike" cap="none">
                <a:solidFill>
                  <a:srgbClr val="000000"/>
                </a:solidFill>
                <a:latin typeface="Arial"/>
                <a:ea typeface="Arial"/>
                <a:cs typeface="Arial"/>
                <a:sym typeface="Arial"/>
              </a:endParaRPr>
            </a:p>
          </p:txBody>
        </p:sp>
        <p:sp>
          <p:nvSpPr>
            <p:cNvPr id="413" name="Google Shape;413;p18"/>
            <p:cNvSpPr txBox="1"/>
            <p:nvPr/>
          </p:nvSpPr>
          <p:spPr>
            <a:xfrm>
              <a:off x="3347498" y="1586725"/>
              <a:ext cx="3402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(7)</a:t>
              </a:r>
              <a:endParaRPr sz="1400" b="0" i="0" u="none" strike="noStrike" cap="none">
                <a:solidFill>
                  <a:srgbClr val="000000"/>
                </a:solidFill>
                <a:latin typeface="Arial"/>
                <a:ea typeface="Arial"/>
                <a:cs typeface="Arial"/>
                <a:sym typeface="Arial"/>
              </a:endParaRPr>
            </a:p>
          </p:txBody>
        </p:sp>
        <p:sp>
          <p:nvSpPr>
            <p:cNvPr id="414" name="Google Shape;414;p18"/>
            <p:cNvSpPr txBox="1"/>
            <p:nvPr/>
          </p:nvSpPr>
          <p:spPr>
            <a:xfrm>
              <a:off x="3347499" y="1829125"/>
              <a:ext cx="3402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(8)</a:t>
              </a:r>
              <a:endParaRPr sz="1400" b="0" i="0" u="none" strike="noStrike" cap="none">
                <a:solidFill>
                  <a:srgbClr val="000000"/>
                </a:solidFill>
                <a:latin typeface="Arial"/>
                <a:ea typeface="Arial"/>
                <a:cs typeface="Arial"/>
                <a:sym typeface="Arial"/>
              </a:endParaRPr>
            </a:p>
          </p:txBody>
        </p:sp>
        <p:sp>
          <p:nvSpPr>
            <p:cNvPr id="415" name="Google Shape;415;p18"/>
            <p:cNvSpPr txBox="1"/>
            <p:nvPr/>
          </p:nvSpPr>
          <p:spPr>
            <a:xfrm>
              <a:off x="204625" y="3453525"/>
              <a:ext cx="3402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(9)</a:t>
              </a:r>
              <a:endParaRPr sz="1400" b="0" i="0" u="none" strike="noStrike" cap="none">
                <a:solidFill>
                  <a:srgbClr val="000000"/>
                </a:solidFill>
                <a:latin typeface="Arial"/>
                <a:ea typeface="Arial"/>
                <a:cs typeface="Arial"/>
                <a:sym typeface="Arial"/>
              </a:endParaRPr>
            </a:p>
          </p:txBody>
        </p:sp>
        <p:sp>
          <p:nvSpPr>
            <p:cNvPr id="416" name="Google Shape;416;p18"/>
            <p:cNvSpPr txBox="1"/>
            <p:nvPr/>
          </p:nvSpPr>
          <p:spPr>
            <a:xfrm>
              <a:off x="128950" y="4620175"/>
              <a:ext cx="4053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(10)</a:t>
              </a:r>
              <a:endParaRPr sz="1400" b="0" i="0" u="none" strike="noStrike" cap="none">
                <a:solidFill>
                  <a:srgbClr val="000000"/>
                </a:solidFill>
                <a:latin typeface="Arial"/>
                <a:ea typeface="Arial"/>
                <a:cs typeface="Arial"/>
                <a:sym typeface="Arial"/>
              </a:endParaRPr>
            </a:p>
          </p:txBody>
        </p:sp>
        <p:sp>
          <p:nvSpPr>
            <p:cNvPr id="417" name="Google Shape;417;p18"/>
            <p:cNvSpPr txBox="1"/>
            <p:nvPr/>
          </p:nvSpPr>
          <p:spPr>
            <a:xfrm>
              <a:off x="128941" y="4956789"/>
              <a:ext cx="4053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(11)</a:t>
              </a:r>
              <a:endParaRPr sz="1400" b="0" i="0" u="none" strike="noStrike" cap="none">
                <a:solidFill>
                  <a:srgbClr val="000000"/>
                </a:solidFill>
                <a:latin typeface="Arial"/>
                <a:ea typeface="Arial"/>
                <a:cs typeface="Arial"/>
                <a:sym typeface="Arial"/>
              </a:endParaRPr>
            </a:p>
          </p:txBody>
        </p:sp>
        <p:sp>
          <p:nvSpPr>
            <p:cNvPr id="418" name="Google Shape;418;p18"/>
            <p:cNvSpPr txBox="1"/>
            <p:nvPr/>
          </p:nvSpPr>
          <p:spPr>
            <a:xfrm>
              <a:off x="932038" y="5154727"/>
              <a:ext cx="4053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(12)</a:t>
              </a:r>
              <a:endParaRPr sz="1400" b="0" i="0" u="none" strike="noStrike" cap="none">
                <a:solidFill>
                  <a:srgbClr val="000000"/>
                </a:solidFill>
                <a:latin typeface="Arial"/>
                <a:ea typeface="Arial"/>
                <a:cs typeface="Arial"/>
                <a:sym typeface="Arial"/>
              </a:endParaRPr>
            </a:p>
          </p:txBody>
        </p:sp>
        <p:sp>
          <p:nvSpPr>
            <p:cNvPr id="419" name="Google Shape;419;p18"/>
            <p:cNvSpPr txBox="1"/>
            <p:nvPr/>
          </p:nvSpPr>
          <p:spPr>
            <a:xfrm>
              <a:off x="2784260" y="5603894"/>
              <a:ext cx="4053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(13)</a:t>
              </a:r>
              <a:endParaRPr sz="1400" b="0" i="0" u="none" strike="noStrike" cap="none">
                <a:solidFill>
                  <a:srgbClr val="000000"/>
                </a:solidFill>
                <a:latin typeface="Arial"/>
                <a:ea typeface="Arial"/>
                <a:cs typeface="Arial"/>
                <a:sym typeface="Arial"/>
              </a:endParaRPr>
            </a:p>
          </p:txBody>
        </p:sp>
        <p:sp>
          <p:nvSpPr>
            <p:cNvPr id="420" name="Google Shape;420;p18"/>
            <p:cNvSpPr txBox="1"/>
            <p:nvPr/>
          </p:nvSpPr>
          <p:spPr>
            <a:xfrm>
              <a:off x="128960" y="5971619"/>
              <a:ext cx="4053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(1</a:t>
              </a:r>
              <a:r>
                <a:rPr lang="zh-CN" sz="975" b="1">
                  <a:solidFill>
                    <a:schemeClr val="accent2"/>
                  </a:solidFill>
                  <a:latin typeface="Calibri"/>
                  <a:ea typeface="Calibri"/>
                  <a:cs typeface="Calibri"/>
                  <a:sym typeface="Calibri"/>
                </a:rPr>
                <a:t>4</a:t>
              </a:r>
              <a:r>
                <a:rPr lang="zh-CN" sz="975" b="1" i="0" u="none" strike="noStrike" cap="none">
                  <a:solidFill>
                    <a:schemeClr val="accent2"/>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19"/>
          <p:cNvSpPr txBox="1">
            <a:spLocks noGrp="1"/>
          </p:cNvSpPr>
          <p:nvPr>
            <p:ph type="title"/>
          </p:nvPr>
        </p:nvSpPr>
        <p:spPr>
          <a:xfrm>
            <a:off x="522963" y="238780"/>
            <a:ext cx="8239126" cy="30107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486A7E"/>
              </a:buClr>
              <a:buSzPts val="1800"/>
              <a:buFont typeface="Calibri"/>
              <a:buNone/>
            </a:pPr>
            <a:r>
              <a:rPr lang="zh-CN">
                <a:latin typeface="Calibri"/>
                <a:ea typeface="Calibri"/>
                <a:cs typeface="Calibri"/>
                <a:sym typeface="Calibri"/>
              </a:rPr>
              <a:t>图书章节页面 - 概览</a:t>
            </a:r>
            <a:endParaRPr>
              <a:latin typeface="Calibri"/>
              <a:ea typeface="Calibri"/>
              <a:cs typeface="Calibri"/>
              <a:sym typeface="Calibri"/>
            </a:endParaRPr>
          </a:p>
        </p:txBody>
      </p:sp>
      <p:sp>
        <p:nvSpPr>
          <p:cNvPr id="427" name="Google Shape;427;p19"/>
          <p:cNvSpPr/>
          <p:nvPr/>
        </p:nvSpPr>
        <p:spPr>
          <a:xfrm>
            <a:off x="6815750" y="793775"/>
            <a:ext cx="2847300" cy="3184500"/>
          </a:xfrm>
          <a:prstGeom prst="roundRect">
            <a:avLst>
              <a:gd name="adj" fmla="val 10127"/>
            </a:avLst>
          </a:prstGeom>
          <a:noFill/>
          <a:ln w="19050" cap="flat" cmpd="sng">
            <a:solidFill>
              <a:schemeClr val="accent6"/>
            </a:solidFill>
            <a:prstDash val="solid"/>
            <a:round/>
            <a:headEnd type="none" w="sm" len="sm"/>
            <a:tailEnd type="none" w="sm" len="sm"/>
          </a:ln>
        </p:spPr>
        <p:txBody>
          <a:bodyPr spcFirstLastPara="1" wrap="square" lIns="14850" tIns="14850" rIns="14850" bIns="14850" anchor="ctr" anchorCtr="1">
            <a:noAutofit/>
          </a:bodyPr>
          <a:lstStyle/>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题名/书名</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引用本章节</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图书章节名</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作者及所属机构</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章节在线出版时间</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章节访问/下载次数</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章节摘要</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访问权限提示及下载PDF</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章节正文</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以PDF</a:t>
            </a:r>
            <a:r>
              <a:rPr lang="zh-CN">
                <a:solidFill>
                  <a:schemeClr val="dk1"/>
                </a:solidFill>
                <a:latin typeface="Calibri"/>
                <a:ea typeface="Calibri"/>
                <a:cs typeface="Calibri"/>
                <a:sym typeface="Calibri"/>
              </a:rPr>
              <a:t>和EPUB</a:t>
            </a:r>
            <a:r>
              <a:rPr lang="zh-CN" sz="1400" b="0" i="0" u="none" strike="noStrike" cap="none">
                <a:solidFill>
                  <a:schemeClr val="dk1"/>
                </a:solidFill>
                <a:latin typeface="Calibri"/>
                <a:ea typeface="Calibri"/>
                <a:cs typeface="Calibri"/>
                <a:sym typeface="Calibri"/>
              </a:rPr>
              <a:t>格式下载本书</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章节结构及快速导航</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版权信息</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关于本章节</a:t>
            </a:r>
            <a:endParaRPr sz="1400" b="0" i="0" u="none" strike="noStrike" cap="none">
              <a:solidFill>
                <a:srgbClr val="000000"/>
              </a:solidFill>
              <a:latin typeface="Arial"/>
              <a:ea typeface="Arial"/>
              <a:cs typeface="Arial"/>
              <a:sym typeface="Arial"/>
            </a:endParaRPr>
          </a:p>
        </p:txBody>
      </p:sp>
      <p:grpSp>
        <p:nvGrpSpPr>
          <p:cNvPr id="428" name="Google Shape;428;p19"/>
          <p:cNvGrpSpPr/>
          <p:nvPr/>
        </p:nvGrpSpPr>
        <p:grpSpPr>
          <a:xfrm>
            <a:off x="294677" y="717573"/>
            <a:ext cx="6521061" cy="5978435"/>
            <a:chOff x="418377" y="793773"/>
            <a:chExt cx="6521061" cy="5978435"/>
          </a:xfrm>
        </p:grpSpPr>
        <p:sp>
          <p:nvSpPr>
            <p:cNvPr id="429" name="Google Shape;429;p19"/>
            <p:cNvSpPr txBox="1"/>
            <p:nvPr/>
          </p:nvSpPr>
          <p:spPr>
            <a:xfrm>
              <a:off x="1630363" y="1376169"/>
              <a:ext cx="4053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rgbClr val="C00000"/>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430" name="Google Shape;430;p19"/>
            <p:cNvSpPr txBox="1"/>
            <p:nvPr/>
          </p:nvSpPr>
          <p:spPr>
            <a:xfrm>
              <a:off x="3288788" y="1353747"/>
              <a:ext cx="3957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rgbClr val="C00000"/>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431" name="Google Shape;431;p19"/>
            <p:cNvSpPr txBox="1"/>
            <p:nvPr/>
          </p:nvSpPr>
          <p:spPr>
            <a:xfrm>
              <a:off x="3611080" y="1488699"/>
              <a:ext cx="4665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rgbClr val="C00000"/>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432" name="Google Shape;432;p19"/>
            <p:cNvSpPr txBox="1"/>
            <p:nvPr/>
          </p:nvSpPr>
          <p:spPr>
            <a:xfrm>
              <a:off x="2080189" y="1678368"/>
              <a:ext cx="4701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rgbClr val="C00000"/>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433" name="Google Shape;433;p19"/>
            <p:cNvSpPr txBox="1"/>
            <p:nvPr/>
          </p:nvSpPr>
          <p:spPr>
            <a:xfrm>
              <a:off x="5165280" y="1696256"/>
              <a:ext cx="4083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rgbClr val="C00000"/>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434" name="Google Shape;434;p19"/>
            <p:cNvSpPr txBox="1"/>
            <p:nvPr/>
          </p:nvSpPr>
          <p:spPr>
            <a:xfrm>
              <a:off x="3106847" y="1670473"/>
              <a:ext cx="4680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rgbClr val="C00000"/>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sp>
          <p:nvSpPr>
            <p:cNvPr id="435" name="Google Shape;435;p19"/>
            <p:cNvSpPr txBox="1"/>
            <p:nvPr/>
          </p:nvSpPr>
          <p:spPr>
            <a:xfrm>
              <a:off x="2080189" y="1985820"/>
              <a:ext cx="3756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rgbClr val="C00000"/>
                  </a:solidFill>
                  <a:latin typeface="Calibri"/>
                  <a:ea typeface="Calibri"/>
                  <a:cs typeface="Calibri"/>
                  <a:sym typeface="Calibri"/>
                </a:rPr>
                <a:t>(6)</a:t>
              </a:r>
              <a:endParaRPr sz="1400" b="0" i="0" u="none" strike="noStrike" cap="none">
                <a:solidFill>
                  <a:srgbClr val="000000"/>
                </a:solidFill>
                <a:latin typeface="Arial"/>
                <a:ea typeface="Arial"/>
                <a:cs typeface="Arial"/>
                <a:sym typeface="Arial"/>
              </a:endParaRPr>
            </a:p>
          </p:txBody>
        </p:sp>
        <p:sp>
          <p:nvSpPr>
            <p:cNvPr id="436" name="Google Shape;436;p19"/>
            <p:cNvSpPr txBox="1"/>
            <p:nvPr/>
          </p:nvSpPr>
          <p:spPr>
            <a:xfrm>
              <a:off x="2834546" y="1985819"/>
              <a:ext cx="4329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rgbClr val="C00000"/>
                  </a:solidFill>
                  <a:latin typeface="Calibri"/>
                  <a:ea typeface="Calibri"/>
                  <a:cs typeface="Calibri"/>
                  <a:sym typeface="Calibri"/>
                </a:rPr>
                <a:t>(7)</a:t>
              </a:r>
              <a:endParaRPr sz="1400" b="0" i="0" u="none" strike="noStrike" cap="none">
                <a:solidFill>
                  <a:srgbClr val="000000"/>
                </a:solidFill>
                <a:latin typeface="Arial"/>
                <a:ea typeface="Arial"/>
                <a:cs typeface="Arial"/>
                <a:sym typeface="Arial"/>
              </a:endParaRPr>
            </a:p>
          </p:txBody>
        </p:sp>
        <p:sp>
          <p:nvSpPr>
            <p:cNvPr id="437" name="Google Shape;437;p19"/>
            <p:cNvSpPr txBox="1"/>
            <p:nvPr/>
          </p:nvSpPr>
          <p:spPr>
            <a:xfrm>
              <a:off x="2364989" y="2474350"/>
              <a:ext cx="3705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rgbClr val="C00000"/>
                  </a:solidFill>
                  <a:latin typeface="Calibri"/>
                  <a:ea typeface="Calibri"/>
                  <a:cs typeface="Calibri"/>
                  <a:sym typeface="Calibri"/>
                </a:rPr>
                <a:t>(8)</a:t>
              </a:r>
              <a:endParaRPr sz="1400" b="0" i="0" u="none" strike="noStrike" cap="none">
                <a:solidFill>
                  <a:srgbClr val="000000"/>
                </a:solidFill>
                <a:latin typeface="Arial"/>
                <a:ea typeface="Arial"/>
                <a:cs typeface="Arial"/>
                <a:sym typeface="Arial"/>
              </a:endParaRPr>
            </a:p>
          </p:txBody>
        </p:sp>
        <p:sp>
          <p:nvSpPr>
            <p:cNvPr id="438" name="Google Shape;438;p19"/>
            <p:cNvSpPr txBox="1"/>
            <p:nvPr/>
          </p:nvSpPr>
          <p:spPr>
            <a:xfrm>
              <a:off x="3867128" y="3823268"/>
              <a:ext cx="4722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rgbClr val="C00000"/>
                  </a:solidFill>
                  <a:latin typeface="Calibri"/>
                  <a:ea typeface="Calibri"/>
                  <a:cs typeface="Calibri"/>
                  <a:sym typeface="Calibri"/>
                </a:rPr>
                <a:t>(9)</a:t>
              </a:r>
              <a:endParaRPr sz="1400" b="0" i="0" u="none" strike="noStrike" cap="none">
                <a:solidFill>
                  <a:srgbClr val="000000"/>
                </a:solidFill>
                <a:latin typeface="Arial"/>
                <a:ea typeface="Arial"/>
                <a:cs typeface="Arial"/>
                <a:sym typeface="Arial"/>
              </a:endParaRPr>
            </a:p>
          </p:txBody>
        </p:sp>
        <p:sp>
          <p:nvSpPr>
            <p:cNvPr id="439" name="Google Shape;439;p19"/>
            <p:cNvSpPr txBox="1"/>
            <p:nvPr/>
          </p:nvSpPr>
          <p:spPr>
            <a:xfrm>
              <a:off x="4522699" y="1488698"/>
              <a:ext cx="4722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rgbClr val="C00000"/>
                  </a:solidFill>
                  <a:latin typeface="Calibri"/>
                  <a:ea typeface="Calibri"/>
                  <a:cs typeface="Calibri"/>
                  <a:sym typeface="Calibri"/>
                </a:rPr>
                <a:t>(11)</a:t>
              </a:r>
              <a:endParaRPr sz="1400" b="0" i="0" u="none" strike="noStrike" cap="none">
                <a:solidFill>
                  <a:srgbClr val="000000"/>
                </a:solidFill>
                <a:latin typeface="Arial"/>
                <a:ea typeface="Arial"/>
                <a:cs typeface="Arial"/>
                <a:sym typeface="Arial"/>
              </a:endParaRPr>
            </a:p>
          </p:txBody>
        </p:sp>
        <p:sp>
          <p:nvSpPr>
            <p:cNvPr id="440" name="Google Shape;440;p19"/>
            <p:cNvSpPr txBox="1"/>
            <p:nvPr/>
          </p:nvSpPr>
          <p:spPr>
            <a:xfrm>
              <a:off x="2834546" y="5245568"/>
              <a:ext cx="4722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rgbClr val="C00000"/>
                  </a:solidFill>
                  <a:latin typeface="Calibri"/>
                  <a:ea typeface="Calibri"/>
                  <a:cs typeface="Calibri"/>
                  <a:sym typeface="Calibri"/>
                </a:rPr>
                <a:t>(10)</a:t>
              </a:r>
              <a:endParaRPr sz="1400" b="0" i="0" u="none" strike="noStrike" cap="none">
                <a:solidFill>
                  <a:srgbClr val="000000"/>
                </a:solidFill>
                <a:latin typeface="Arial"/>
                <a:ea typeface="Arial"/>
                <a:cs typeface="Arial"/>
                <a:sym typeface="Arial"/>
              </a:endParaRPr>
            </a:p>
          </p:txBody>
        </p:sp>
        <p:sp>
          <p:nvSpPr>
            <p:cNvPr id="441" name="Google Shape;441;p19"/>
            <p:cNvSpPr txBox="1"/>
            <p:nvPr/>
          </p:nvSpPr>
          <p:spPr>
            <a:xfrm>
              <a:off x="5430978" y="2808722"/>
              <a:ext cx="4083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rgbClr val="C00000"/>
                  </a:solidFill>
                  <a:latin typeface="Calibri"/>
                  <a:ea typeface="Calibri"/>
                  <a:cs typeface="Calibri"/>
                  <a:sym typeface="Calibri"/>
                </a:rPr>
                <a:t>(13)</a:t>
              </a:r>
              <a:endParaRPr sz="1400" b="0" i="0" u="none" strike="noStrike" cap="none">
                <a:solidFill>
                  <a:srgbClr val="000000"/>
                </a:solidFill>
                <a:latin typeface="Arial"/>
                <a:ea typeface="Arial"/>
                <a:cs typeface="Arial"/>
                <a:sym typeface="Arial"/>
              </a:endParaRPr>
            </a:p>
          </p:txBody>
        </p:sp>
        <p:sp>
          <p:nvSpPr>
            <p:cNvPr id="442" name="Google Shape;442;p19"/>
            <p:cNvSpPr txBox="1"/>
            <p:nvPr/>
          </p:nvSpPr>
          <p:spPr>
            <a:xfrm>
              <a:off x="4519603" y="1921318"/>
              <a:ext cx="4722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rgbClr val="C00000"/>
                  </a:solidFill>
                  <a:latin typeface="Calibri"/>
                  <a:ea typeface="Calibri"/>
                  <a:cs typeface="Calibri"/>
                  <a:sym typeface="Calibri"/>
                </a:rPr>
                <a:t>(12)</a:t>
              </a:r>
              <a:endParaRPr sz="1400" b="0" i="0" u="none" strike="noStrike" cap="none">
                <a:solidFill>
                  <a:srgbClr val="000000"/>
                </a:solidFill>
                <a:latin typeface="Arial"/>
                <a:ea typeface="Arial"/>
                <a:cs typeface="Arial"/>
                <a:sym typeface="Arial"/>
              </a:endParaRPr>
            </a:p>
          </p:txBody>
        </p:sp>
        <p:sp>
          <p:nvSpPr>
            <p:cNvPr id="443" name="Google Shape;443;p19"/>
            <p:cNvSpPr txBox="1"/>
            <p:nvPr/>
          </p:nvSpPr>
          <p:spPr>
            <a:xfrm>
              <a:off x="5430978" y="2932547"/>
              <a:ext cx="4083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rgbClr val="C00000"/>
                  </a:solidFill>
                  <a:latin typeface="Calibri"/>
                  <a:ea typeface="Calibri"/>
                  <a:cs typeface="Calibri"/>
                  <a:sym typeface="Calibri"/>
                </a:rPr>
                <a:t>(14)</a:t>
              </a:r>
              <a:endParaRPr sz="1400" b="0" i="0" u="none" strike="noStrike" cap="none">
                <a:solidFill>
                  <a:srgbClr val="000000"/>
                </a:solidFill>
                <a:latin typeface="Arial"/>
                <a:ea typeface="Arial"/>
                <a:cs typeface="Arial"/>
                <a:sym typeface="Arial"/>
              </a:endParaRPr>
            </a:p>
          </p:txBody>
        </p:sp>
        <p:pic>
          <p:nvPicPr>
            <p:cNvPr id="444" name="Google Shape;444;p19" descr="Graphical user interface, text, application, email&#10;&#10;Description automatically generated"/>
            <p:cNvPicPr preferRelativeResize="0"/>
            <p:nvPr/>
          </p:nvPicPr>
          <p:blipFill rotWithShape="1">
            <a:blip r:embed="rId3">
              <a:alphaModFix/>
            </a:blip>
            <a:srcRect/>
            <a:stretch/>
          </p:blipFill>
          <p:spPr>
            <a:xfrm>
              <a:off x="418377" y="793773"/>
              <a:ext cx="5776825" cy="5825447"/>
            </a:xfrm>
            <a:prstGeom prst="rect">
              <a:avLst/>
            </a:prstGeom>
            <a:noFill/>
            <a:ln>
              <a:noFill/>
            </a:ln>
          </p:spPr>
        </p:pic>
        <p:sp>
          <p:nvSpPr>
            <p:cNvPr id="445" name="Google Shape;445;p19"/>
            <p:cNvSpPr txBox="1"/>
            <p:nvPr/>
          </p:nvSpPr>
          <p:spPr>
            <a:xfrm>
              <a:off x="1153433" y="1203612"/>
              <a:ext cx="405307" cy="2423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446" name="Google Shape;446;p19"/>
            <p:cNvSpPr txBox="1"/>
            <p:nvPr/>
          </p:nvSpPr>
          <p:spPr>
            <a:xfrm>
              <a:off x="3125101" y="1084796"/>
              <a:ext cx="405307" cy="2423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447" name="Google Shape;447;p19"/>
            <p:cNvSpPr txBox="1"/>
            <p:nvPr/>
          </p:nvSpPr>
          <p:spPr>
            <a:xfrm>
              <a:off x="2669935" y="1596121"/>
              <a:ext cx="405307" cy="2423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448" name="Google Shape;448;p19"/>
            <p:cNvSpPr txBox="1"/>
            <p:nvPr/>
          </p:nvSpPr>
          <p:spPr>
            <a:xfrm>
              <a:off x="2043973" y="1854358"/>
              <a:ext cx="405307" cy="2423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449" name="Google Shape;449;p19"/>
            <p:cNvSpPr txBox="1"/>
            <p:nvPr/>
          </p:nvSpPr>
          <p:spPr>
            <a:xfrm>
              <a:off x="1582422" y="2011683"/>
              <a:ext cx="405307" cy="2423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sp>
          <p:nvSpPr>
            <p:cNvPr id="450" name="Google Shape;450;p19"/>
            <p:cNvSpPr txBox="1"/>
            <p:nvPr/>
          </p:nvSpPr>
          <p:spPr>
            <a:xfrm>
              <a:off x="867037" y="2165228"/>
              <a:ext cx="405307" cy="2423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(6)</a:t>
              </a:r>
              <a:endParaRPr sz="1400" b="0" i="0" u="none" strike="noStrike" cap="none">
                <a:solidFill>
                  <a:srgbClr val="000000"/>
                </a:solidFill>
                <a:latin typeface="Arial"/>
                <a:ea typeface="Arial"/>
                <a:cs typeface="Arial"/>
                <a:sym typeface="Arial"/>
              </a:endParaRPr>
            </a:p>
          </p:txBody>
        </p:sp>
        <p:sp>
          <p:nvSpPr>
            <p:cNvPr id="451" name="Google Shape;451;p19"/>
            <p:cNvSpPr txBox="1"/>
            <p:nvPr/>
          </p:nvSpPr>
          <p:spPr>
            <a:xfrm>
              <a:off x="867036" y="2435625"/>
              <a:ext cx="405307" cy="2423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(7)</a:t>
              </a:r>
              <a:endParaRPr sz="1400" b="0" i="0" u="none" strike="noStrike" cap="none">
                <a:solidFill>
                  <a:srgbClr val="000000"/>
                </a:solidFill>
                <a:latin typeface="Arial"/>
                <a:ea typeface="Arial"/>
                <a:cs typeface="Arial"/>
                <a:sym typeface="Arial"/>
              </a:endParaRPr>
            </a:p>
          </p:txBody>
        </p:sp>
        <p:sp>
          <p:nvSpPr>
            <p:cNvPr id="452" name="Google Shape;452;p19"/>
            <p:cNvSpPr txBox="1"/>
            <p:nvPr/>
          </p:nvSpPr>
          <p:spPr>
            <a:xfrm>
              <a:off x="1225063" y="4093598"/>
              <a:ext cx="4053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(8)</a:t>
              </a:r>
              <a:endParaRPr sz="1400" b="0" i="0" u="none" strike="noStrike" cap="none">
                <a:solidFill>
                  <a:srgbClr val="000000"/>
                </a:solidFill>
                <a:latin typeface="Arial"/>
                <a:ea typeface="Arial"/>
                <a:cs typeface="Arial"/>
                <a:sym typeface="Arial"/>
              </a:endParaRPr>
            </a:p>
          </p:txBody>
        </p:sp>
        <p:sp>
          <p:nvSpPr>
            <p:cNvPr id="453" name="Google Shape;453;p19"/>
            <p:cNvSpPr txBox="1"/>
            <p:nvPr/>
          </p:nvSpPr>
          <p:spPr>
            <a:xfrm>
              <a:off x="1427709" y="6023131"/>
              <a:ext cx="405307" cy="2423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(9)</a:t>
              </a:r>
              <a:endParaRPr sz="1400" b="0" i="0" u="none" strike="noStrike" cap="none">
                <a:solidFill>
                  <a:srgbClr val="000000"/>
                </a:solidFill>
                <a:latin typeface="Arial"/>
                <a:ea typeface="Arial"/>
                <a:cs typeface="Arial"/>
                <a:sym typeface="Arial"/>
              </a:endParaRPr>
            </a:p>
          </p:txBody>
        </p:sp>
        <p:sp>
          <p:nvSpPr>
            <p:cNvPr id="454" name="Google Shape;454;p19"/>
            <p:cNvSpPr txBox="1"/>
            <p:nvPr/>
          </p:nvSpPr>
          <p:spPr>
            <a:xfrm>
              <a:off x="4050486" y="1817443"/>
              <a:ext cx="405307" cy="2423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(10)</a:t>
              </a:r>
              <a:endParaRPr sz="1400" b="0" i="0" u="none" strike="noStrike" cap="none">
                <a:solidFill>
                  <a:srgbClr val="000000"/>
                </a:solidFill>
                <a:latin typeface="Arial"/>
                <a:ea typeface="Arial"/>
                <a:cs typeface="Arial"/>
                <a:sym typeface="Arial"/>
              </a:endParaRPr>
            </a:p>
          </p:txBody>
        </p:sp>
        <p:sp>
          <p:nvSpPr>
            <p:cNvPr id="455" name="Google Shape;455;p19"/>
            <p:cNvSpPr txBox="1"/>
            <p:nvPr/>
          </p:nvSpPr>
          <p:spPr>
            <a:xfrm flipH="1">
              <a:off x="4050484" y="2254038"/>
              <a:ext cx="4053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(11)</a:t>
              </a:r>
              <a:endParaRPr sz="1400" b="0" i="0" u="none" strike="noStrike" cap="none">
                <a:solidFill>
                  <a:srgbClr val="000000"/>
                </a:solidFill>
                <a:latin typeface="Arial"/>
                <a:ea typeface="Arial"/>
                <a:cs typeface="Arial"/>
                <a:sym typeface="Arial"/>
              </a:endParaRPr>
            </a:p>
          </p:txBody>
        </p:sp>
        <p:sp>
          <p:nvSpPr>
            <p:cNvPr id="456" name="Google Shape;456;p19"/>
            <p:cNvSpPr txBox="1"/>
            <p:nvPr/>
          </p:nvSpPr>
          <p:spPr>
            <a:xfrm>
              <a:off x="4225675" y="4148325"/>
              <a:ext cx="4053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(12)</a:t>
              </a:r>
              <a:endParaRPr sz="1400" b="0" i="0" u="none" strike="noStrike" cap="none">
                <a:solidFill>
                  <a:srgbClr val="000000"/>
                </a:solidFill>
                <a:latin typeface="Arial"/>
                <a:ea typeface="Arial"/>
                <a:cs typeface="Arial"/>
                <a:sym typeface="Arial"/>
              </a:endParaRPr>
            </a:p>
          </p:txBody>
        </p:sp>
        <p:sp>
          <p:nvSpPr>
            <p:cNvPr id="457" name="Google Shape;457;p19"/>
            <p:cNvSpPr txBox="1"/>
            <p:nvPr/>
          </p:nvSpPr>
          <p:spPr>
            <a:xfrm>
              <a:off x="4225675" y="4577175"/>
              <a:ext cx="4053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(13)</a:t>
              </a:r>
              <a:endParaRPr sz="1400" b="0" i="0" u="none" strike="noStrike" cap="none">
                <a:solidFill>
                  <a:srgbClr val="000000"/>
                </a:solidFill>
                <a:latin typeface="Arial"/>
                <a:ea typeface="Arial"/>
                <a:cs typeface="Arial"/>
                <a:sym typeface="Arial"/>
              </a:endParaRPr>
            </a:p>
          </p:txBody>
        </p:sp>
        <p:pic>
          <p:nvPicPr>
            <p:cNvPr id="458" name="Google Shape;458;p19"/>
            <p:cNvPicPr preferRelativeResize="0"/>
            <p:nvPr/>
          </p:nvPicPr>
          <p:blipFill rotWithShape="1">
            <a:blip r:embed="rId4">
              <a:alphaModFix/>
            </a:blip>
            <a:srcRect/>
            <a:stretch/>
          </p:blipFill>
          <p:spPr>
            <a:xfrm>
              <a:off x="4630775" y="4232397"/>
              <a:ext cx="2308664" cy="2539811"/>
            </a:xfrm>
            <a:prstGeom prst="rect">
              <a:avLst/>
            </a:prstGeom>
            <a:noFill/>
            <a:ln w="9525" cap="flat" cmpd="sng">
              <a:solidFill>
                <a:schemeClr val="accent2"/>
              </a:solidFill>
              <a:prstDash val="solid"/>
              <a:round/>
              <a:headEnd type="none" w="sm" len="sm"/>
              <a:tailEnd type="none" w="sm" len="sm"/>
            </a:ln>
          </p:spPr>
        </p:pic>
        <p:sp>
          <p:nvSpPr>
            <p:cNvPr id="459" name="Google Shape;459;p19"/>
            <p:cNvSpPr txBox="1"/>
            <p:nvPr/>
          </p:nvSpPr>
          <p:spPr>
            <a:xfrm>
              <a:off x="4631650" y="5204250"/>
              <a:ext cx="328500" cy="24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75"/>
                <a:buFont typeface="Arial"/>
                <a:buNone/>
              </a:pPr>
              <a:r>
                <a:rPr lang="zh-CN" sz="975" b="1" i="0" u="none" strike="noStrike" cap="none">
                  <a:solidFill>
                    <a:schemeClr val="accent2"/>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20"/>
          <p:cNvSpPr txBox="1">
            <a:spLocks noGrp="1"/>
          </p:cNvSpPr>
          <p:nvPr>
            <p:ph type="title"/>
          </p:nvPr>
        </p:nvSpPr>
        <p:spPr>
          <a:xfrm>
            <a:off x="894335" y="2024650"/>
            <a:ext cx="3116625" cy="613223"/>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lt1"/>
              </a:buClr>
              <a:buSzPts val="3600"/>
              <a:buFont typeface="Calibri"/>
              <a:buNone/>
            </a:pPr>
            <a:r>
              <a:rPr lang="zh-CN" sz="3600"/>
              <a:t>谢谢！</a:t>
            </a:r>
            <a:endParaRPr sz="3600"/>
          </a:p>
        </p:txBody>
      </p:sp>
      <p:pic>
        <p:nvPicPr>
          <p:cNvPr id="474" name="Google Shape;474;p20"/>
          <p:cNvPicPr preferRelativeResize="0"/>
          <p:nvPr/>
        </p:nvPicPr>
        <p:blipFill rotWithShape="1">
          <a:blip r:embed="rId3">
            <a:alphaModFix/>
          </a:blip>
          <a:srcRect/>
          <a:stretch/>
        </p:blipFill>
        <p:spPr>
          <a:xfrm>
            <a:off x="5867982" y="1170184"/>
            <a:ext cx="2935379" cy="2935379"/>
          </a:xfrm>
          <a:prstGeom prst="rect">
            <a:avLst/>
          </a:prstGeom>
          <a:noFill/>
          <a:ln>
            <a:noFill/>
          </a:ln>
        </p:spPr>
      </p:pic>
      <p:sp>
        <p:nvSpPr>
          <p:cNvPr id="475" name="Google Shape;475;p20"/>
          <p:cNvSpPr/>
          <p:nvPr/>
        </p:nvSpPr>
        <p:spPr>
          <a:xfrm>
            <a:off x="5776042" y="4317655"/>
            <a:ext cx="3119256" cy="8617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zh-CN" sz="1600" b="0" i="0" u="none" strike="noStrike" cap="none">
                <a:solidFill>
                  <a:srgbClr val="224E60"/>
                </a:solidFill>
                <a:latin typeface="Calibri"/>
                <a:ea typeface="Calibri"/>
                <a:cs typeface="Calibri"/>
                <a:sym typeface="Calibri"/>
              </a:rPr>
              <a:t>欢迎关注我们的官方微信服务号 </a:t>
            </a:r>
            <a:r>
              <a:rPr lang="zh-CN" sz="1600" b="1" i="0" u="none" strike="noStrike" cap="none">
                <a:solidFill>
                  <a:srgbClr val="00B0F0"/>
                </a:solidFill>
                <a:latin typeface="Calibri"/>
                <a:ea typeface="Calibri"/>
                <a:cs typeface="Calibri"/>
                <a:sym typeface="Calibri"/>
              </a:rPr>
              <a:t>Springer Nature科研服务</a:t>
            </a:r>
            <a:r>
              <a:rPr lang="zh-CN" sz="1600" b="0" i="0" u="none" strike="noStrike" cap="none">
                <a:solidFill>
                  <a:srgbClr val="68696A"/>
                </a:solidFill>
                <a:latin typeface="Calibri"/>
                <a:ea typeface="Calibri"/>
                <a:cs typeface="Calibri"/>
                <a:sym typeface="Calibri"/>
              </a:rPr>
              <a:t>，</a:t>
            </a:r>
            <a:endParaRPr sz="1600" b="0" i="0" u="none" strike="noStrike" cap="none">
              <a:solidFill>
                <a:srgbClr val="68696A"/>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zh-CN" sz="1600" b="0" i="0" u="none" strike="noStrike" cap="none">
                <a:solidFill>
                  <a:srgbClr val="224E60"/>
                </a:solidFill>
                <a:latin typeface="Calibri"/>
                <a:ea typeface="Calibri"/>
                <a:cs typeface="Calibri"/>
                <a:sym typeface="Calibri"/>
              </a:rPr>
              <a:t>了解更多相关信息！</a:t>
            </a:r>
            <a:endParaRPr sz="1600" b="0" i="0" u="none" strike="noStrike" cap="none">
              <a:solidFill>
                <a:srgbClr val="224E60"/>
              </a:solidFill>
              <a:latin typeface="Calibri"/>
              <a:ea typeface="Calibri"/>
              <a:cs typeface="Calibri"/>
              <a:sym typeface="Calibri"/>
            </a:endParaRPr>
          </a:p>
        </p:txBody>
      </p:sp>
      <p:sp>
        <p:nvSpPr>
          <p:cNvPr id="476" name="Google Shape;476;p20"/>
          <p:cNvSpPr/>
          <p:nvPr/>
        </p:nvSpPr>
        <p:spPr>
          <a:xfrm>
            <a:off x="339047" y="400692"/>
            <a:ext cx="5075434" cy="5342562"/>
          </a:xfrm>
          <a:prstGeom prst="snip2DiagRect">
            <a:avLst>
              <a:gd name="adj1" fmla="val 0"/>
              <a:gd name="adj2" fmla="val 16667"/>
            </a:avLst>
          </a:prstGeom>
          <a:solidFill>
            <a:srgbClr val="2377AB"/>
          </a:solidFill>
          <a:ln>
            <a:noFill/>
          </a:ln>
        </p:spPr>
        <p:txBody>
          <a:bodyPr spcFirstLastPara="1" wrap="square" lIns="72000" tIns="72000" rIns="72000" bIns="72000" anchor="ctr" anchorCtr="1">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77" name="Google Shape;477;p20"/>
          <p:cNvSpPr/>
          <p:nvPr/>
        </p:nvSpPr>
        <p:spPr>
          <a:xfrm>
            <a:off x="604463" y="676382"/>
            <a:ext cx="4512067" cy="4779196"/>
          </a:xfrm>
          <a:prstGeom prst="snip2DiagRect">
            <a:avLst>
              <a:gd name="adj1" fmla="val 0"/>
              <a:gd name="adj2" fmla="val 16667"/>
            </a:avLst>
          </a:prstGeom>
          <a:solidFill>
            <a:srgbClr val="364F5E"/>
          </a:solidFill>
          <a:ln>
            <a:noFill/>
          </a:ln>
        </p:spPr>
        <p:txBody>
          <a:bodyPr spcFirstLastPara="1" wrap="square" lIns="72000" tIns="72000" rIns="72000" bIns="72000" anchor="ctr" anchorCtr="1">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78" name="Google Shape;478;p20"/>
          <p:cNvSpPr txBox="1"/>
          <p:nvPr/>
        </p:nvSpPr>
        <p:spPr>
          <a:xfrm>
            <a:off x="1142863" y="2401232"/>
            <a:ext cx="3094848" cy="760959"/>
          </a:xfrm>
          <a:prstGeom prst="rect">
            <a:avLst/>
          </a:prstGeom>
          <a:noFill/>
          <a:ln>
            <a:noFill/>
          </a:ln>
        </p:spPr>
        <p:txBody>
          <a:bodyPr spcFirstLastPara="1" wrap="square" lIns="72000" tIns="72000" rIns="72000" bIns="720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zh-CN" sz="4000" b="1" i="0" u="none" strike="noStrike" cap="none">
                <a:solidFill>
                  <a:schemeClr val="lt1"/>
                </a:solidFill>
                <a:latin typeface="Calibri"/>
                <a:ea typeface="Calibri"/>
                <a:cs typeface="Calibri"/>
                <a:sym typeface="Calibri"/>
              </a:rPr>
              <a:t>谢谢！</a:t>
            </a:r>
            <a:endParaRPr sz="4000" b="1" i="0" u="none" strike="noStrike" cap="non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4fe3a2e638_0_2"/>
          <p:cNvSpPr txBox="1">
            <a:spLocks noGrp="1"/>
          </p:cNvSpPr>
          <p:nvPr>
            <p:ph type="title"/>
          </p:nvPr>
        </p:nvSpPr>
        <p:spPr>
          <a:xfrm>
            <a:off x="717004" y="249296"/>
            <a:ext cx="8239200" cy="370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486A7E"/>
              </a:buClr>
              <a:buSzPts val="2600"/>
              <a:buFont typeface="Calibri"/>
              <a:buNone/>
            </a:pPr>
            <a:r>
              <a:rPr lang="zh-CN" sz="2200" u="sng">
                <a:solidFill>
                  <a:schemeClr val="hlink"/>
                </a:solidFill>
                <a:hlinkClick r:id="rId3"/>
              </a:rPr>
              <a:t>link.springer.com</a:t>
            </a:r>
            <a:r>
              <a:rPr lang="zh-CN" sz="2200"/>
              <a:t>平台</a:t>
            </a:r>
            <a:endParaRPr sz="2200"/>
          </a:p>
        </p:txBody>
      </p:sp>
      <p:sp>
        <p:nvSpPr>
          <p:cNvPr id="150" name="Google Shape;150;g24fe3a2e638_0_2"/>
          <p:cNvSpPr/>
          <p:nvPr/>
        </p:nvSpPr>
        <p:spPr>
          <a:xfrm>
            <a:off x="591050" y="619800"/>
            <a:ext cx="8888400" cy="1022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zh-CN" sz="1600">
                <a:solidFill>
                  <a:schemeClr val="dk1"/>
                </a:solidFill>
                <a:latin typeface="Calibri"/>
                <a:ea typeface="Calibri"/>
                <a:cs typeface="Calibri"/>
                <a:sym typeface="Calibri"/>
              </a:rPr>
              <a:t>提供</a:t>
            </a:r>
            <a:r>
              <a:rPr lang="zh-CN" sz="1600" b="1">
                <a:solidFill>
                  <a:schemeClr val="dk1"/>
                </a:solidFill>
                <a:latin typeface="Calibri"/>
                <a:ea typeface="Calibri"/>
                <a:cs typeface="Calibri"/>
                <a:sym typeface="Calibri"/>
              </a:rPr>
              <a:t>1500</a:t>
            </a:r>
            <a:r>
              <a:rPr lang="zh-CN" sz="1600" b="1" i="0" u="none" strike="noStrike" cap="none">
                <a:solidFill>
                  <a:schemeClr val="dk1"/>
                </a:solidFill>
                <a:latin typeface="Calibri"/>
                <a:ea typeface="Calibri"/>
                <a:cs typeface="Calibri"/>
                <a:sym typeface="Calibri"/>
              </a:rPr>
              <a:t>万+种</a:t>
            </a:r>
            <a:r>
              <a:rPr lang="zh-CN" sz="1600" b="1">
                <a:solidFill>
                  <a:schemeClr val="dk1"/>
                </a:solidFill>
                <a:latin typeface="Calibri"/>
                <a:ea typeface="Calibri"/>
                <a:cs typeface="Calibri"/>
                <a:sym typeface="Calibri"/>
              </a:rPr>
              <a:t>全面丰富的资源</a:t>
            </a:r>
            <a:r>
              <a:rPr lang="zh-CN" sz="1600">
                <a:solidFill>
                  <a:schemeClr val="dk1"/>
                </a:solidFill>
                <a:latin typeface="Calibri"/>
                <a:ea typeface="Calibri"/>
                <a:cs typeface="Calibri"/>
                <a:sym typeface="Calibri"/>
              </a:rPr>
              <a:t>，涵盖科学、技术和医学以及人文和社会科学领域的期刊、图书、 会议论文集、参考工具书和实验室指南、视频等。</a:t>
            </a:r>
            <a:endParaRPr sz="1600">
              <a:solidFill>
                <a:schemeClr val="dk1"/>
              </a:solidFill>
              <a:latin typeface="Calibri"/>
              <a:ea typeface="Calibri"/>
              <a:cs typeface="Calibri"/>
              <a:sym typeface="Calibri"/>
            </a:endParaRPr>
          </a:p>
          <a:p>
            <a:pPr marL="0" marR="0" lvl="0" indent="0" algn="l" rtl="0">
              <a:lnSpc>
                <a:spcPct val="100000"/>
              </a:lnSpc>
              <a:spcBef>
                <a:spcPts val="1000"/>
              </a:spcBef>
              <a:spcAft>
                <a:spcPts val="1000"/>
              </a:spcAft>
              <a:buClr>
                <a:srgbClr val="000000"/>
              </a:buClr>
              <a:buSzPts val="1800"/>
              <a:buFont typeface="Arial"/>
              <a:buNone/>
            </a:pPr>
            <a:r>
              <a:rPr lang="zh-CN" sz="1600">
                <a:solidFill>
                  <a:schemeClr val="dk1"/>
                </a:solidFill>
                <a:latin typeface="Calibri"/>
                <a:ea typeface="Calibri"/>
                <a:cs typeface="Calibri"/>
                <a:sym typeface="Calibri"/>
              </a:rPr>
              <a:t>近期我们对网站进行了改版升级，以期为广大用户提供更好的使用体验。</a:t>
            </a:r>
            <a:endParaRPr sz="1600">
              <a:solidFill>
                <a:schemeClr val="dk1"/>
              </a:solidFill>
              <a:latin typeface="Calibri"/>
              <a:ea typeface="Calibri"/>
              <a:cs typeface="Calibri"/>
              <a:sym typeface="Calibri"/>
            </a:endParaRPr>
          </a:p>
        </p:txBody>
      </p:sp>
      <p:pic>
        <p:nvPicPr>
          <p:cNvPr id="151" name="Google Shape;151;g24fe3a2e638_0_2"/>
          <p:cNvPicPr preferRelativeResize="0"/>
          <p:nvPr/>
        </p:nvPicPr>
        <p:blipFill>
          <a:blip r:embed="rId4">
            <a:alphaModFix/>
          </a:blip>
          <a:stretch>
            <a:fillRect/>
          </a:stretch>
        </p:blipFill>
        <p:spPr>
          <a:xfrm>
            <a:off x="1814460" y="1757875"/>
            <a:ext cx="6147332" cy="4334950"/>
          </a:xfrm>
          <a:prstGeom prst="rect">
            <a:avLst/>
          </a:prstGeom>
          <a:noFill/>
          <a:ln w="9525" cap="flat" cmpd="sng">
            <a:solidFill>
              <a:srgbClr val="000000"/>
            </a:solidFill>
            <a:prstDash val="solid"/>
            <a:round/>
            <a:headEnd type="none" w="sm" len="sm"/>
            <a:tailEnd type="none" w="sm" len="sm"/>
          </a:ln>
        </p:spPr>
      </p:pic>
      <p:cxnSp>
        <p:nvCxnSpPr>
          <p:cNvPr id="152" name="Google Shape;152;g24fe3a2e638_0_2"/>
          <p:cNvCxnSpPr>
            <a:stCxn id="153" idx="1"/>
          </p:cNvCxnSpPr>
          <p:nvPr/>
        </p:nvCxnSpPr>
        <p:spPr>
          <a:xfrm flipH="1">
            <a:off x="7963725" y="1913125"/>
            <a:ext cx="221100" cy="27300"/>
          </a:xfrm>
          <a:prstGeom prst="straightConnector1">
            <a:avLst/>
          </a:prstGeom>
          <a:noFill/>
          <a:ln w="19050" cap="flat" cmpd="sng">
            <a:solidFill>
              <a:schemeClr val="dk1"/>
            </a:solidFill>
            <a:prstDash val="solid"/>
            <a:round/>
            <a:headEnd type="none" w="sm" len="sm"/>
            <a:tailEnd type="stealth" w="med" len="med"/>
          </a:ln>
        </p:spPr>
      </p:cxnSp>
      <p:cxnSp>
        <p:nvCxnSpPr>
          <p:cNvPr id="154" name="Google Shape;154;g24fe3a2e638_0_2"/>
          <p:cNvCxnSpPr>
            <a:stCxn id="155" idx="3"/>
          </p:cNvCxnSpPr>
          <p:nvPr/>
        </p:nvCxnSpPr>
        <p:spPr>
          <a:xfrm>
            <a:off x="1591425" y="2971050"/>
            <a:ext cx="2197800" cy="25500"/>
          </a:xfrm>
          <a:prstGeom prst="straightConnector1">
            <a:avLst/>
          </a:prstGeom>
          <a:noFill/>
          <a:ln w="19050" cap="flat" cmpd="sng">
            <a:solidFill>
              <a:schemeClr val="dk1"/>
            </a:solidFill>
            <a:prstDash val="solid"/>
            <a:round/>
            <a:headEnd type="none" w="sm" len="sm"/>
            <a:tailEnd type="stealth" w="med" len="med"/>
          </a:ln>
        </p:spPr>
      </p:cxnSp>
      <p:cxnSp>
        <p:nvCxnSpPr>
          <p:cNvPr id="156" name="Google Shape;156;g24fe3a2e638_0_2"/>
          <p:cNvCxnSpPr>
            <a:stCxn id="157" idx="3"/>
          </p:cNvCxnSpPr>
          <p:nvPr/>
        </p:nvCxnSpPr>
        <p:spPr>
          <a:xfrm rot="10800000" flipH="1">
            <a:off x="1591400" y="4301050"/>
            <a:ext cx="1974300" cy="9000"/>
          </a:xfrm>
          <a:prstGeom prst="straightConnector1">
            <a:avLst/>
          </a:prstGeom>
          <a:noFill/>
          <a:ln w="19050" cap="flat" cmpd="sng">
            <a:solidFill>
              <a:schemeClr val="dk1"/>
            </a:solidFill>
            <a:prstDash val="solid"/>
            <a:round/>
            <a:headEnd type="none" w="sm" len="sm"/>
            <a:tailEnd type="stealth" w="med" len="med"/>
          </a:ln>
        </p:spPr>
      </p:cxnSp>
      <p:cxnSp>
        <p:nvCxnSpPr>
          <p:cNvPr id="158" name="Google Shape;158;g24fe3a2e638_0_2"/>
          <p:cNvCxnSpPr>
            <a:stCxn id="159" idx="1"/>
          </p:cNvCxnSpPr>
          <p:nvPr/>
        </p:nvCxnSpPr>
        <p:spPr>
          <a:xfrm flipH="1">
            <a:off x="5905425" y="3548400"/>
            <a:ext cx="2279400" cy="1237200"/>
          </a:xfrm>
          <a:prstGeom prst="straightConnector1">
            <a:avLst/>
          </a:prstGeom>
          <a:noFill/>
          <a:ln w="19050" cap="flat" cmpd="sng">
            <a:solidFill>
              <a:schemeClr val="dk1"/>
            </a:solidFill>
            <a:prstDash val="solid"/>
            <a:round/>
            <a:headEnd type="none" w="sm" len="sm"/>
            <a:tailEnd type="stealth" w="med" len="med"/>
          </a:ln>
        </p:spPr>
      </p:cxnSp>
      <p:cxnSp>
        <p:nvCxnSpPr>
          <p:cNvPr id="160" name="Google Shape;160;g24fe3a2e638_0_2"/>
          <p:cNvCxnSpPr>
            <a:stCxn id="161" idx="1"/>
          </p:cNvCxnSpPr>
          <p:nvPr/>
        </p:nvCxnSpPr>
        <p:spPr>
          <a:xfrm rot="10800000">
            <a:off x="6329325" y="5691600"/>
            <a:ext cx="1855500" cy="34500"/>
          </a:xfrm>
          <a:prstGeom prst="straightConnector1">
            <a:avLst/>
          </a:prstGeom>
          <a:noFill/>
          <a:ln w="19050" cap="flat" cmpd="sng">
            <a:solidFill>
              <a:schemeClr val="dk1"/>
            </a:solidFill>
            <a:prstDash val="solid"/>
            <a:round/>
            <a:headEnd type="none" w="sm" len="sm"/>
            <a:tailEnd type="stealth" w="med" len="med"/>
          </a:ln>
        </p:spPr>
      </p:cxnSp>
      <p:cxnSp>
        <p:nvCxnSpPr>
          <p:cNvPr id="162" name="Google Shape;162;g24fe3a2e638_0_2"/>
          <p:cNvCxnSpPr>
            <a:stCxn id="163" idx="3"/>
          </p:cNvCxnSpPr>
          <p:nvPr/>
        </p:nvCxnSpPr>
        <p:spPr>
          <a:xfrm>
            <a:off x="1591225" y="5575350"/>
            <a:ext cx="1949700" cy="8700"/>
          </a:xfrm>
          <a:prstGeom prst="straightConnector1">
            <a:avLst/>
          </a:prstGeom>
          <a:noFill/>
          <a:ln w="19050" cap="flat" cmpd="sng">
            <a:solidFill>
              <a:schemeClr val="dk1"/>
            </a:solidFill>
            <a:prstDash val="solid"/>
            <a:round/>
            <a:headEnd type="none" w="sm" len="sm"/>
            <a:tailEnd type="stealth" w="med" len="med"/>
          </a:ln>
        </p:spPr>
      </p:cxnSp>
      <p:cxnSp>
        <p:nvCxnSpPr>
          <p:cNvPr id="164" name="Google Shape;164;g24fe3a2e638_0_2"/>
          <p:cNvCxnSpPr>
            <a:stCxn id="165" idx="1"/>
          </p:cNvCxnSpPr>
          <p:nvPr/>
        </p:nvCxnSpPr>
        <p:spPr>
          <a:xfrm flipH="1">
            <a:off x="7316925" y="4832800"/>
            <a:ext cx="867900" cy="4500"/>
          </a:xfrm>
          <a:prstGeom prst="straightConnector1">
            <a:avLst/>
          </a:prstGeom>
          <a:noFill/>
          <a:ln w="19050" cap="flat" cmpd="sng">
            <a:solidFill>
              <a:schemeClr val="dk1"/>
            </a:solidFill>
            <a:prstDash val="solid"/>
            <a:round/>
            <a:headEnd type="none" w="sm" len="sm"/>
            <a:tailEnd type="stealth" w="med" len="med"/>
          </a:ln>
        </p:spPr>
      </p:cxnSp>
      <p:sp>
        <p:nvSpPr>
          <p:cNvPr id="155" name="Google Shape;155;g24fe3a2e638_0_2"/>
          <p:cNvSpPr/>
          <p:nvPr/>
        </p:nvSpPr>
        <p:spPr>
          <a:xfrm>
            <a:off x="455025" y="2706300"/>
            <a:ext cx="1136400" cy="529500"/>
          </a:xfrm>
          <a:prstGeom prst="roundRect">
            <a:avLst>
              <a:gd name="adj" fmla="val 16667"/>
            </a:avLst>
          </a:pr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400"/>
              <a:buFont typeface="Arial"/>
              <a:buNone/>
            </a:pPr>
            <a:r>
              <a:rPr lang="zh-CN">
                <a:solidFill>
                  <a:schemeClr val="dk1"/>
                </a:solidFill>
                <a:latin typeface="Calibri"/>
                <a:ea typeface="Calibri"/>
                <a:cs typeface="Calibri"/>
                <a:sym typeface="Calibri"/>
              </a:rPr>
              <a:t>响应式搜索功能</a:t>
            </a:r>
            <a:endParaRPr sz="1600">
              <a:solidFill>
                <a:schemeClr val="dk2"/>
              </a:solidFill>
            </a:endParaRPr>
          </a:p>
        </p:txBody>
      </p:sp>
      <p:sp>
        <p:nvSpPr>
          <p:cNvPr id="157" name="Google Shape;157;g24fe3a2e638_0_2"/>
          <p:cNvSpPr/>
          <p:nvPr/>
        </p:nvSpPr>
        <p:spPr>
          <a:xfrm>
            <a:off x="257600" y="3933850"/>
            <a:ext cx="1333800" cy="752400"/>
          </a:xfrm>
          <a:prstGeom prst="roundRect">
            <a:avLst>
              <a:gd name="adj" fmla="val 16667"/>
            </a:avLst>
          </a:pr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zh-CN">
                <a:solidFill>
                  <a:schemeClr val="dk1"/>
                </a:solidFill>
                <a:latin typeface="Calibri"/>
                <a:ea typeface="Calibri"/>
                <a:cs typeface="Calibri"/>
                <a:sym typeface="Calibri"/>
              </a:rPr>
              <a:t>探索施普林格·自然对OA的支持</a:t>
            </a:r>
            <a:endParaRPr sz="1600" b="0" i="0" u="none" strike="noStrike" cap="none">
              <a:solidFill>
                <a:schemeClr val="dk2"/>
              </a:solidFill>
              <a:latin typeface="Arial"/>
              <a:ea typeface="Arial"/>
              <a:cs typeface="Arial"/>
              <a:sym typeface="Arial"/>
            </a:endParaRPr>
          </a:p>
        </p:txBody>
      </p:sp>
      <p:sp>
        <p:nvSpPr>
          <p:cNvPr id="163" name="Google Shape;163;g24fe3a2e638_0_2"/>
          <p:cNvSpPr/>
          <p:nvPr/>
        </p:nvSpPr>
        <p:spPr>
          <a:xfrm>
            <a:off x="324025" y="5310600"/>
            <a:ext cx="1267200" cy="529500"/>
          </a:xfrm>
          <a:prstGeom prst="roundRect">
            <a:avLst>
              <a:gd name="adj" fmla="val 16667"/>
            </a:avLst>
          </a:pr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zh-CN">
                <a:solidFill>
                  <a:schemeClr val="dk1"/>
                </a:solidFill>
                <a:latin typeface="Calibri"/>
                <a:ea typeface="Calibri"/>
                <a:cs typeface="Calibri"/>
                <a:sym typeface="Calibri"/>
              </a:rPr>
              <a:t>精选期刊与论文</a:t>
            </a:r>
            <a:endParaRPr sz="1600" b="0" i="0" u="none" strike="noStrike" cap="none">
              <a:solidFill>
                <a:schemeClr val="dk2"/>
              </a:solidFill>
              <a:latin typeface="Arial"/>
              <a:ea typeface="Arial"/>
              <a:cs typeface="Arial"/>
              <a:sym typeface="Arial"/>
            </a:endParaRPr>
          </a:p>
        </p:txBody>
      </p:sp>
      <p:sp>
        <p:nvSpPr>
          <p:cNvPr id="153" name="Google Shape;153;g24fe3a2e638_0_2"/>
          <p:cNvSpPr/>
          <p:nvPr/>
        </p:nvSpPr>
        <p:spPr>
          <a:xfrm>
            <a:off x="8184825" y="1757875"/>
            <a:ext cx="1494900" cy="310500"/>
          </a:xfrm>
          <a:prstGeom prst="roundRect">
            <a:avLst>
              <a:gd name="adj" fmla="val 16667"/>
            </a:avLst>
          </a:pr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zh-CN">
                <a:solidFill>
                  <a:schemeClr val="dk1"/>
                </a:solidFill>
                <a:latin typeface="Calibri"/>
                <a:ea typeface="Calibri"/>
                <a:cs typeface="Calibri"/>
                <a:sym typeface="Calibri"/>
              </a:rPr>
              <a:t>登录（Sign-in）</a:t>
            </a:r>
            <a:endParaRPr sz="1600">
              <a:solidFill>
                <a:schemeClr val="dk2"/>
              </a:solidFill>
            </a:endParaRPr>
          </a:p>
        </p:txBody>
      </p:sp>
      <p:sp>
        <p:nvSpPr>
          <p:cNvPr id="159" name="Google Shape;159;g24fe3a2e638_0_2"/>
          <p:cNvSpPr/>
          <p:nvPr/>
        </p:nvSpPr>
        <p:spPr>
          <a:xfrm>
            <a:off x="8184825" y="3283650"/>
            <a:ext cx="1547100" cy="529500"/>
          </a:xfrm>
          <a:prstGeom prst="roundRect">
            <a:avLst>
              <a:gd name="adj" fmla="val 16667"/>
            </a:avLst>
          </a:pr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zh-CN">
                <a:solidFill>
                  <a:schemeClr val="dk1"/>
                </a:solidFill>
                <a:latin typeface="Calibri"/>
                <a:ea typeface="Calibri"/>
                <a:cs typeface="Calibri"/>
                <a:sym typeface="Calibri"/>
              </a:rPr>
              <a:t>在施普林格·自然出版您的成果</a:t>
            </a:r>
            <a:endParaRPr sz="1600" b="0" i="0" u="none" strike="noStrike" cap="none">
              <a:solidFill>
                <a:schemeClr val="dk2"/>
              </a:solidFill>
              <a:latin typeface="Arial"/>
              <a:ea typeface="Arial"/>
              <a:cs typeface="Arial"/>
              <a:sym typeface="Arial"/>
            </a:endParaRPr>
          </a:p>
        </p:txBody>
      </p:sp>
      <p:sp>
        <p:nvSpPr>
          <p:cNvPr id="165" name="Google Shape;165;g24fe3a2e638_0_2"/>
          <p:cNvSpPr/>
          <p:nvPr/>
        </p:nvSpPr>
        <p:spPr>
          <a:xfrm>
            <a:off x="8184825" y="4568050"/>
            <a:ext cx="1444200" cy="529500"/>
          </a:xfrm>
          <a:prstGeom prst="roundRect">
            <a:avLst>
              <a:gd name="adj" fmla="val 16667"/>
            </a:avLst>
          </a:pr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zh-CN">
                <a:solidFill>
                  <a:schemeClr val="dk1"/>
                </a:solidFill>
                <a:latin typeface="Calibri"/>
                <a:ea typeface="Calibri"/>
                <a:cs typeface="Calibri"/>
                <a:sym typeface="Calibri"/>
              </a:rPr>
              <a:t>追踪您的出版进程</a:t>
            </a:r>
            <a:endParaRPr sz="1600" b="0" i="0" u="none" strike="noStrike" cap="none">
              <a:solidFill>
                <a:schemeClr val="dk2"/>
              </a:solidFill>
              <a:latin typeface="Arial"/>
              <a:ea typeface="Arial"/>
              <a:cs typeface="Arial"/>
              <a:sym typeface="Arial"/>
            </a:endParaRPr>
          </a:p>
        </p:txBody>
      </p:sp>
      <p:sp>
        <p:nvSpPr>
          <p:cNvPr id="161" name="Google Shape;161;g24fe3a2e638_0_2"/>
          <p:cNvSpPr/>
          <p:nvPr/>
        </p:nvSpPr>
        <p:spPr>
          <a:xfrm>
            <a:off x="8184825" y="5540850"/>
            <a:ext cx="1136400" cy="370500"/>
          </a:xfrm>
          <a:prstGeom prst="roundRect">
            <a:avLst>
              <a:gd name="adj" fmla="val 16667"/>
            </a:avLst>
          </a:pr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zh-CN">
                <a:solidFill>
                  <a:schemeClr val="dk1"/>
                </a:solidFill>
                <a:latin typeface="Calibri"/>
                <a:ea typeface="Calibri"/>
                <a:cs typeface="Calibri"/>
                <a:sym typeface="Calibri"/>
              </a:rPr>
              <a:t>按主题浏览</a:t>
            </a:r>
            <a:endParaRPr sz="1600" b="0" i="0" u="none" strike="noStrike" cap="none">
              <a:solidFill>
                <a:schemeClr val="dk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24ffc017898_0_7"/>
          <p:cNvSpPr txBox="1">
            <a:spLocks noGrp="1"/>
          </p:cNvSpPr>
          <p:nvPr>
            <p:ph type="title"/>
          </p:nvPr>
        </p:nvSpPr>
        <p:spPr>
          <a:xfrm>
            <a:off x="717004" y="249296"/>
            <a:ext cx="8239200" cy="370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486A7E"/>
              </a:buClr>
              <a:buSzPts val="2600"/>
              <a:buFont typeface="Calibri"/>
              <a:buNone/>
            </a:pPr>
            <a:r>
              <a:rPr lang="zh-CN" sz="2200" u="sng">
                <a:solidFill>
                  <a:schemeClr val="hlink"/>
                </a:solidFill>
                <a:hlinkClick r:id="rId3"/>
              </a:rPr>
              <a:t>link.springer.com</a:t>
            </a:r>
            <a:r>
              <a:rPr lang="zh-CN" sz="2200"/>
              <a:t>平台全新主页</a:t>
            </a:r>
            <a:endParaRPr sz="2200"/>
          </a:p>
        </p:txBody>
      </p:sp>
      <p:sp>
        <p:nvSpPr>
          <p:cNvPr id="172" name="Google Shape;172;g24ffc017898_0_7"/>
          <p:cNvSpPr/>
          <p:nvPr/>
        </p:nvSpPr>
        <p:spPr>
          <a:xfrm>
            <a:off x="5383225" y="908050"/>
            <a:ext cx="1019400" cy="369300"/>
          </a:xfrm>
          <a:prstGeom prst="roundRect">
            <a:avLst>
              <a:gd name="adj" fmla="val 16667"/>
            </a:avLst>
          </a:pr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400"/>
              <a:buFont typeface="Arial"/>
              <a:buNone/>
            </a:pPr>
            <a:r>
              <a:rPr lang="zh-CN" b="1">
                <a:solidFill>
                  <a:schemeClr val="dk1"/>
                </a:solidFill>
                <a:latin typeface="Calibri"/>
                <a:ea typeface="Calibri"/>
                <a:cs typeface="Calibri"/>
                <a:sym typeface="Calibri"/>
              </a:rPr>
              <a:t>投稿征集</a:t>
            </a:r>
            <a:endParaRPr sz="1600" b="1">
              <a:solidFill>
                <a:schemeClr val="dk2"/>
              </a:solidFill>
            </a:endParaRPr>
          </a:p>
        </p:txBody>
      </p:sp>
      <p:sp>
        <p:nvSpPr>
          <p:cNvPr id="173" name="Google Shape;173;g24ffc017898_0_7"/>
          <p:cNvSpPr/>
          <p:nvPr/>
        </p:nvSpPr>
        <p:spPr>
          <a:xfrm>
            <a:off x="5383225" y="1986425"/>
            <a:ext cx="3972000" cy="517200"/>
          </a:xfrm>
          <a:prstGeom prst="roundRect">
            <a:avLst>
              <a:gd name="adj" fmla="val 16667"/>
            </a:avLst>
          </a:pr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400"/>
              <a:buFont typeface="Arial"/>
              <a:buNone/>
            </a:pPr>
            <a:r>
              <a:rPr lang="zh-CN" b="1">
                <a:solidFill>
                  <a:schemeClr val="dk1"/>
                </a:solidFill>
                <a:latin typeface="Calibri"/>
                <a:ea typeface="Calibri"/>
                <a:cs typeface="Calibri"/>
                <a:sym typeface="Calibri"/>
              </a:rPr>
              <a:t>最新研究</a:t>
            </a:r>
            <a:r>
              <a:rPr lang="zh-CN">
                <a:solidFill>
                  <a:schemeClr val="dk1"/>
                </a:solidFill>
                <a:latin typeface="Calibri"/>
                <a:ea typeface="Calibri"/>
                <a:cs typeface="Calibri"/>
                <a:sym typeface="Calibri"/>
              </a:rPr>
              <a:t>：集合Springer、《自然》系列期刊、BMC等施普林格·自然旗下优质内容</a:t>
            </a:r>
            <a:endParaRPr sz="1600">
              <a:solidFill>
                <a:schemeClr val="dk2"/>
              </a:solidFill>
            </a:endParaRPr>
          </a:p>
        </p:txBody>
      </p:sp>
      <p:grpSp>
        <p:nvGrpSpPr>
          <p:cNvPr id="174" name="Google Shape;174;g24ffc017898_0_7"/>
          <p:cNvGrpSpPr/>
          <p:nvPr/>
        </p:nvGrpSpPr>
        <p:grpSpPr>
          <a:xfrm>
            <a:off x="1411355" y="696032"/>
            <a:ext cx="3822833" cy="6102729"/>
            <a:chOff x="3464875" y="1092711"/>
            <a:chExt cx="3327096" cy="5311340"/>
          </a:xfrm>
        </p:grpSpPr>
        <p:pic>
          <p:nvPicPr>
            <p:cNvPr id="175" name="Google Shape;175;g24ffc017898_0_7"/>
            <p:cNvPicPr preferRelativeResize="0"/>
            <p:nvPr/>
          </p:nvPicPr>
          <p:blipFill>
            <a:blip r:embed="rId4">
              <a:alphaModFix/>
            </a:blip>
            <a:stretch>
              <a:fillRect/>
            </a:stretch>
          </p:blipFill>
          <p:spPr>
            <a:xfrm>
              <a:off x="3464875" y="1092711"/>
              <a:ext cx="3327096" cy="1080000"/>
            </a:xfrm>
            <a:prstGeom prst="rect">
              <a:avLst/>
            </a:prstGeom>
            <a:noFill/>
            <a:ln w="9525" cap="flat" cmpd="sng">
              <a:solidFill>
                <a:schemeClr val="lt1"/>
              </a:solidFill>
              <a:prstDash val="solid"/>
              <a:round/>
              <a:headEnd type="none" w="sm" len="sm"/>
              <a:tailEnd type="none" w="sm" len="sm"/>
            </a:ln>
          </p:spPr>
        </p:pic>
        <p:pic>
          <p:nvPicPr>
            <p:cNvPr id="176" name="Google Shape;176;g24ffc017898_0_7"/>
            <p:cNvPicPr preferRelativeResize="0"/>
            <p:nvPr/>
          </p:nvPicPr>
          <p:blipFill>
            <a:blip r:embed="rId5">
              <a:alphaModFix/>
            </a:blip>
            <a:stretch>
              <a:fillRect/>
            </a:stretch>
          </p:blipFill>
          <p:spPr>
            <a:xfrm>
              <a:off x="3465223" y="2146211"/>
              <a:ext cx="3326399" cy="1377563"/>
            </a:xfrm>
            <a:prstGeom prst="rect">
              <a:avLst/>
            </a:prstGeom>
            <a:noFill/>
            <a:ln w="9525" cap="flat" cmpd="sng">
              <a:solidFill>
                <a:schemeClr val="lt1"/>
              </a:solidFill>
              <a:prstDash val="solid"/>
              <a:round/>
              <a:headEnd type="none" w="sm" len="sm"/>
              <a:tailEnd type="none" w="sm" len="sm"/>
            </a:ln>
          </p:spPr>
        </p:pic>
        <p:pic>
          <p:nvPicPr>
            <p:cNvPr id="177" name="Google Shape;177;g24ffc017898_0_7"/>
            <p:cNvPicPr preferRelativeResize="0"/>
            <p:nvPr/>
          </p:nvPicPr>
          <p:blipFill>
            <a:blip r:embed="rId6">
              <a:alphaModFix/>
            </a:blip>
            <a:stretch>
              <a:fillRect/>
            </a:stretch>
          </p:blipFill>
          <p:spPr>
            <a:xfrm>
              <a:off x="3465223" y="3504732"/>
              <a:ext cx="3326399" cy="1030460"/>
            </a:xfrm>
            <a:prstGeom prst="rect">
              <a:avLst/>
            </a:prstGeom>
            <a:noFill/>
            <a:ln w="9525" cap="flat" cmpd="sng">
              <a:solidFill>
                <a:schemeClr val="lt1"/>
              </a:solidFill>
              <a:prstDash val="solid"/>
              <a:round/>
              <a:headEnd type="none" w="sm" len="sm"/>
              <a:tailEnd type="none" w="sm" len="sm"/>
            </a:ln>
          </p:spPr>
        </p:pic>
        <p:pic>
          <p:nvPicPr>
            <p:cNvPr id="178" name="Google Shape;178;g24ffc017898_0_7"/>
            <p:cNvPicPr preferRelativeResize="0"/>
            <p:nvPr/>
          </p:nvPicPr>
          <p:blipFill>
            <a:blip r:embed="rId7">
              <a:alphaModFix/>
            </a:blip>
            <a:stretch>
              <a:fillRect/>
            </a:stretch>
          </p:blipFill>
          <p:spPr>
            <a:xfrm>
              <a:off x="3465223" y="4514328"/>
              <a:ext cx="3326399" cy="1316098"/>
            </a:xfrm>
            <a:prstGeom prst="rect">
              <a:avLst/>
            </a:prstGeom>
            <a:noFill/>
            <a:ln w="9525" cap="flat" cmpd="sng">
              <a:solidFill>
                <a:schemeClr val="lt1"/>
              </a:solidFill>
              <a:prstDash val="solid"/>
              <a:round/>
              <a:headEnd type="none" w="sm" len="sm"/>
              <a:tailEnd type="none" w="sm" len="sm"/>
            </a:ln>
          </p:spPr>
        </p:pic>
        <p:pic>
          <p:nvPicPr>
            <p:cNvPr id="179" name="Google Shape;179;g24ffc017898_0_7"/>
            <p:cNvPicPr preferRelativeResize="0"/>
            <p:nvPr/>
          </p:nvPicPr>
          <p:blipFill rotWithShape="1">
            <a:blip r:embed="rId8">
              <a:alphaModFix/>
            </a:blip>
            <a:srcRect b="48014"/>
            <a:stretch/>
          </p:blipFill>
          <p:spPr>
            <a:xfrm>
              <a:off x="3465234" y="5453073"/>
              <a:ext cx="3326383" cy="950978"/>
            </a:xfrm>
            <a:prstGeom prst="rect">
              <a:avLst/>
            </a:prstGeom>
            <a:noFill/>
            <a:ln w="9525" cap="flat" cmpd="sng">
              <a:solidFill>
                <a:schemeClr val="lt1"/>
              </a:solidFill>
              <a:prstDash val="solid"/>
              <a:round/>
              <a:headEnd type="none" w="sm" len="sm"/>
              <a:tailEnd type="none" w="sm" len="sm"/>
            </a:ln>
          </p:spPr>
        </p:pic>
      </p:grpSp>
      <p:sp>
        <p:nvSpPr>
          <p:cNvPr id="180" name="Google Shape;180;g24ffc017898_0_7"/>
          <p:cNvSpPr/>
          <p:nvPr/>
        </p:nvSpPr>
        <p:spPr>
          <a:xfrm>
            <a:off x="5383225" y="3406975"/>
            <a:ext cx="1019400" cy="369300"/>
          </a:xfrm>
          <a:prstGeom prst="roundRect">
            <a:avLst>
              <a:gd name="adj" fmla="val 16667"/>
            </a:avLst>
          </a:pr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400"/>
              <a:buFont typeface="Arial"/>
              <a:buNone/>
            </a:pPr>
            <a:r>
              <a:rPr lang="zh-CN" b="1">
                <a:solidFill>
                  <a:schemeClr val="dk1"/>
                </a:solidFill>
                <a:latin typeface="Calibri"/>
                <a:ea typeface="Calibri"/>
                <a:cs typeface="Calibri"/>
                <a:sym typeface="Calibri"/>
              </a:rPr>
              <a:t>精选期刊</a:t>
            </a:r>
            <a:endParaRPr sz="1600" b="1">
              <a:solidFill>
                <a:schemeClr val="dk2"/>
              </a:solidFill>
            </a:endParaRPr>
          </a:p>
        </p:txBody>
      </p:sp>
      <p:sp>
        <p:nvSpPr>
          <p:cNvPr id="181" name="Google Shape;181;g24ffc017898_0_7"/>
          <p:cNvSpPr/>
          <p:nvPr/>
        </p:nvSpPr>
        <p:spPr>
          <a:xfrm>
            <a:off x="5383225" y="5795475"/>
            <a:ext cx="1019400" cy="369300"/>
          </a:xfrm>
          <a:prstGeom prst="roundRect">
            <a:avLst>
              <a:gd name="adj" fmla="val 16667"/>
            </a:avLst>
          </a:pr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400"/>
              <a:buFont typeface="Arial"/>
              <a:buNone/>
            </a:pPr>
            <a:r>
              <a:rPr lang="zh-CN" b="1">
                <a:solidFill>
                  <a:schemeClr val="dk1"/>
                </a:solidFill>
                <a:latin typeface="Calibri"/>
                <a:ea typeface="Calibri"/>
                <a:cs typeface="Calibri"/>
                <a:sym typeface="Calibri"/>
              </a:rPr>
              <a:t>精选图书</a:t>
            </a:r>
            <a:endParaRPr sz="1600" b="1">
              <a:solidFill>
                <a:schemeClr val="dk2"/>
              </a:solidFill>
            </a:endParaRPr>
          </a:p>
        </p:txBody>
      </p:sp>
      <p:sp>
        <p:nvSpPr>
          <p:cNvPr id="182" name="Google Shape;182;g24ffc017898_0_7"/>
          <p:cNvSpPr/>
          <p:nvPr/>
        </p:nvSpPr>
        <p:spPr>
          <a:xfrm>
            <a:off x="5383225" y="4764450"/>
            <a:ext cx="1611000" cy="369300"/>
          </a:xfrm>
          <a:prstGeom prst="roundRect">
            <a:avLst>
              <a:gd name="adj" fmla="val 16667"/>
            </a:avLst>
          </a:pr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400"/>
              <a:buFont typeface="Arial"/>
              <a:buNone/>
            </a:pPr>
            <a:r>
              <a:rPr lang="zh-CN" b="1">
                <a:solidFill>
                  <a:schemeClr val="dk1"/>
                </a:solidFill>
                <a:latin typeface="Calibri"/>
                <a:ea typeface="Calibri"/>
                <a:cs typeface="Calibri"/>
                <a:sym typeface="Calibri"/>
              </a:rPr>
              <a:t>按学科主题浏览</a:t>
            </a:r>
            <a:endParaRPr sz="1600" b="1">
              <a:solidFill>
                <a:schemeClr val="dk2"/>
              </a:solidFill>
            </a:endParaRPr>
          </a:p>
        </p:txBody>
      </p:sp>
      <p:sp>
        <p:nvSpPr>
          <p:cNvPr id="183" name="Google Shape;183;g24ffc017898_0_7"/>
          <p:cNvSpPr/>
          <p:nvPr/>
        </p:nvSpPr>
        <p:spPr>
          <a:xfrm>
            <a:off x="7329500" y="3012125"/>
            <a:ext cx="2142000" cy="1054800"/>
          </a:xfrm>
          <a:prstGeom prst="wedgeRoundRectCallout">
            <a:avLst>
              <a:gd name="adj1" fmla="val -20833"/>
              <a:gd name="adj2" fmla="val 62500"/>
              <a:gd name="adj3" fmla="val 0"/>
            </a:avLst>
          </a:prstGeom>
          <a:noFill/>
          <a:ln w="19050" cap="flat" cmpd="sng">
            <a:solidFill>
              <a:srgbClr val="00B0F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zh-CN" sz="1600" b="1">
                <a:solidFill>
                  <a:schemeClr val="accent6"/>
                </a:solidFill>
                <a:latin typeface="Calibri"/>
                <a:ea typeface="Calibri"/>
                <a:cs typeface="Calibri"/>
                <a:sym typeface="Calibri"/>
              </a:rPr>
              <a:t>一网尽享研究发表和内容搜索</a:t>
            </a:r>
            <a:endParaRPr sz="1600" b="1">
              <a:solidFill>
                <a:schemeClr val="accent6"/>
              </a:solidFill>
              <a:latin typeface="Calibri"/>
              <a:ea typeface="Calibri"/>
              <a:cs typeface="Calibri"/>
              <a:sym typeface="Calibri"/>
            </a:endParaRPr>
          </a:p>
          <a:p>
            <a:pPr marL="0" lvl="0" indent="0" algn="l" rtl="0">
              <a:spcBef>
                <a:spcPts val="0"/>
              </a:spcBef>
              <a:spcAft>
                <a:spcPts val="0"/>
              </a:spcAft>
              <a:buNone/>
            </a:pPr>
            <a:r>
              <a:rPr lang="zh-CN" sz="1600" b="1">
                <a:solidFill>
                  <a:schemeClr val="accent6"/>
                </a:solidFill>
                <a:latin typeface="Calibri"/>
                <a:ea typeface="Calibri"/>
                <a:cs typeface="Calibri"/>
                <a:sym typeface="Calibri"/>
              </a:rPr>
              <a:t>获取更好的使用体验</a:t>
            </a:r>
            <a:endParaRPr sz="16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2931448e0f1_0_0"/>
          <p:cNvSpPr txBox="1">
            <a:spLocks noGrp="1"/>
          </p:cNvSpPr>
          <p:nvPr>
            <p:ph type="title"/>
          </p:nvPr>
        </p:nvSpPr>
        <p:spPr>
          <a:xfrm>
            <a:off x="937650" y="1574295"/>
            <a:ext cx="8030700" cy="378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222222"/>
              </a:buClr>
              <a:buSzPts val="1800"/>
              <a:buFont typeface="Arial"/>
              <a:buNone/>
            </a:pPr>
            <a:r>
              <a:rPr lang="zh-CN" sz="1800" b="0">
                <a:solidFill>
                  <a:srgbClr val="222222"/>
                </a:solidFill>
                <a:latin typeface="Arial"/>
                <a:ea typeface="Arial"/>
                <a:cs typeface="Arial"/>
                <a:sym typeface="Arial"/>
              </a:rPr>
              <a:t>您可在主页底部通过查看所在机构获悉是否拥有访问权限</a:t>
            </a:r>
            <a:endParaRPr sz="1800" b="0">
              <a:solidFill>
                <a:srgbClr val="222222"/>
              </a:solidFill>
              <a:latin typeface="Arial"/>
              <a:ea typeface="Arial"/>
              <a:cs typeface="Arial"/>
              <a:sym typeface="Arial"/>
            </a:endParaRPr>
          </a:p>
        </p:txBody>
      </p:sp>
      <p:sp>
        <p:nvSpPr>
          <p:cNvPr id="215" name="Google Shape;215;g2931448e0f1_0_0"/>
          <p:cNvSpPr txBox="1"/>
          <p:nvPr/>
        </p:nvSpPr>
        <p:spPr>
          <a:xfrm>
            <a:off x="844900" y="537965"/>
            <a:ext cx="8239200" cy="87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486A7E"/>
              </a:buClr>
              <a:buSzPts val="2600"/>
              <a:buFont typeface="Calibri"/>
              <a:buNone/>
            </a:pPr>
            <a:r>
              <a:rPr lang="zh-CN" sz="2600" b="1" i="0" u="none" strike="noStrike" cap="none">
                <a:solidFill>
                  <a:srgbClr val="486A7E"/>
                </a:solidFill>
                <a:latin typeface="Calibri"/>
                <a:ea typeface="Calibri"/>
                <a:cs typeface="Calibri"/>
                <a:sym typeface="Calibri"/>
              </a:rPr>
              <a:t>登录后，想知道自己所在的机构是否已获得SpringerLink平台的授权访问？</a:t>
            </a:r>
            <a:endParaRPr sz="2600" b="1" i="0" u="none" strike="noStrike" cap="none">
              <a:solidFill>
                <a:srgbClr val="486A7E"/>
              </a:solidFill>
              <a:latin typeface="Calibri"/>
              <a:ea typeface="Calibri"/>
              <a:cs typeface="Calibri"/>
              <a:sym typeface="Calibri"/>
            </a:endParaRPr>
          </a:p>
        </p:txBody>
      </p:sp>
      <p:pic>
        <p:nvPicPr>
          <p:cNvPr id="216" name="Google Shape;216;g2931448e0f1_0_0"/>
          <p:cNvPicPr preferRelativeResize="0"/>
          <p:nvPr/>
        </p:nvPicPr>
        <p:blipFill>
          <a:blip r:embed="rId3">
            <a:alphaModFix/>
          </a:blip>
          <a:stretch>
            <a:fillRect/>
          </a:stretch>
        </p:blipFill>
        <p:spPr>
          <a:xfrm>
            <a:off x="349584" y="2018444"/>
            <a:ext cx="9206831" cy="3767779"/>
          </a:xfrm>
          <a:prstGeom prst="rect">
            <a:avLst/>
          </a:prstGeom>
          <a:noFill/>
          <a:ln>
            <a:noFill/>
          </a:ln>
        </p:spPr>
      </p:pic>
      <p:sp>
        <p:nvSpPr>
          <p:cNvPr id="217" name="Google Shape;217;g2931448e0f1_0_0"/>
          <p:cNvSpPr/>
          <p:nvPr/>
        </p:nvSpPr>
        <p:spPr>
          <a:xfrm>
            <a:off x="363675" y="4958775"/>
            <a:ext cx="2459100" cy="342000"/>
          </a:xfrm>
          <a:prstGeom prst="rect">
            <a:avLst/>
          </a:prstGeom>
          <a:noFill/>
          <a:ln w="19050" cap="flat" cmpd="sng">
            <a:solidFill>
              <a:srgbClr val="F5822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8"/>
          <p:cNvSpPr txBox="1">
            <a:spLocks noGrp="1"/>
          </p:cNvSpPr>
          <p:nvPr>
            <p:ph type="title"/>
          </p:nvPr>
        </p:nvSpPr>
        <p:spPr>
          <a:xfrm>
            <a:off x="822243" y="401910"/>
            <a:ext cx="4742787" cy="37055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486A7E"/>
              </a:buClr>
              <a:buSzPts val="2600"/>
              <a:buFont typeface="Calibri"/>
              <a:buNone/>
            </a:pPr>
            <a:r>
              <a:rPr lang="zh-CN"/>
              <a:t>搜索功能</a:t>
            </a:r>
            <a:endParaRPr/>
          </a:p>
        </p:txBody>
      </p:sp>
      <p:sp>
        <p:nvSpPr>
          <p:cNvPr id="242" name="Google Shape;242;p8"/>
          <p:cNvSpPr/>
          <p:nvPr/>
        </p:nvSpPr>
        <p:spPr>
          <a:xfrm>
            <a:off x="371375" y="1354775"/>
            <a:ext cx="5794500" cy="582300"/>
          </a:xfrm>
          <a:prstGeom prst="roundRect">
            <a:avLst>
              <a:gd name="adj" fmla="val 16667"/>
            </a:avLst>
          </a:pr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lvl="0" indent="0" algn="l" rtl="0">
              <a:spcBef>
                <a:spcPts val="0"/>
              </a:spcBef>
              <a:spcAft>
                <a:spcPts val="0"/>
              </a:spcAft>
              <a:buClr>
                <a:schemeClr val="accent6"/>
              </a:buClr>
              <a:buSzPts val="1400"/>
              <a:buFont typeface="Arial"/>
              <a:buNone/>
            </a:pPr>
            <a:r>
              <a:rPr lang="zh-CN">
                <a:solidFill>
                  <a:schemeClr val="dk1"/>
                </a:solidFill>
                <a:latin typeface="Calibri"/>
                <a:ea typeface="Calibri"/>
                <a:cs typeface="Calibri"/>
                <a:sym typeface="Calibri"/>
              </a:rPr>
              <a:t>大多数用户可通过搜索功能获取内容。搜索框在所有页面可见。</a:t>
            </a:r>
            <a:endParaRPr>
              <a:solidFill>
                <a:schemeClr val="dk1"/>
              </a:solidFill>
              <a:latin typeface="Calibri"/>
              <a:ea typeface="Calibri"/>
              <a:cs typeface="Calibri"/>
              <a:sym typeface="Calibri"/>
            </a:endParaRPr>
          </a:p>
          <a:p>
            <a:pPr marL="0" lvl="0" indent="0" algn="l" rtl="0">
              <a:spcBef>
                <a:spcPts val="0"/>
              </a:spcBef>
              <a:spcAft>
                <a:spcPts val="0"/>
              </a:spcAft>
              <a:buClr>
                <a:schemeClr val="accent6"/>
              </a:buClr>
              <a:buSzPts val="1400"/>
              <a:buFont typeface="Arial"/>
              <a:buNone/>
            </a:pPr>
            <a:r>
              <a:rPr lang="zh-CN">
                <a:solidFill>
                  <a:schemeClr val="dk1"/>
                </a:solidFill>
                <a:latin typeface="Calibri"/>
                <a:ea typeface="Calibri"/>
                <a:cs typeface="Calibri"/>
                <a:sym typeface="Calibri"/>
              </a:rPr>
              <a:t>点击回车进入搜索结果页面可使用高级搜索选项进一步缩小搜索范围。</a:t>
            </a:r>
            <a:endParaRPr>
              <a:solidFill>
                <a:schemeClr val="dk1"/>
              </a:solidFill>
              <a:latin typeface="Calibri"/>
              <a:ea typeface="Calibri"/>
              <a:cs typeface="Calibri"/>
              <a:sym typeface="Calibri"/>
            </a:endParaRPr>
          </a:p>
        </p:txBody>
      </p:sp>
      <p:pic>
        <p:nvPicPr>
          <p:cNvPr id="243" name="Google Shape;243;p8"/>
          <p:cNvPicPr preferRelativeResize="0"/>
          <p:nvPr/>
        </p:nvPicPr>
        <p:blipFill>
          <a:blip r:embed="rId3">
            <a:alphaModFix/>
          </a:blip>
          <a:stretch>
            <a:fillRect/>
          </a:stretch>
        </p:blipFill>
        <p:spPr>
          <a:xfrm>
            <a:off x="371375" y="2101175"/>
            <a:ext cx="9262849" cy="2655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9"/>
          <p:cNvSpPr txBox="1">
            <a:spLocks noGrp="1"/>
          </p:cNvSpPr>
          <p:nvPr>
            <p:ph type="title"/>
          </p:nvPr>
        </p:nvSpPr>
        <p:spPr>
          <a:xfrm>
            <a:off x="159906" y="178775"/>
            <a:ext cx="2112900" cy="370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486A7E"/>
              </a:buClr>
              <a:buSzPts val="2600"/>
              <a:buFont typeface="Calibri"/>
              <a:buNone/>
            </a:pPr>
            <a:r>
              <a:rPr lang="zh-CN"/>
              <a:t>搜索结果页面</a:t>
            </a:r>
            <a:endParaRPr/>
          </a:p>
        </p:txBody>
      </p:sp>
      <p:sp>
        <p:nvSpPr>
          <p:cNvPr id="250" name="Google Shape;250;p9"/>
          <p:cNvSpPr/>
          <p:nvPr/>
        </p:nvSpPr>
        <p:spPr>
          <a:xfrm>
            <a:off x="159900" y="635625"/>
            <a:ext cx="4710300" cy="370500"/>
          </a:xfrm>
          <a:prstGeom prst="roundRect">
            <a:avLst>
              <a:gd name="adj" fmla="val 16667"/>
            </a:avLst>
          </a:pr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400"/>
              <a:buFont typeface="Arial"/>
              <a:buNone/>
            </a:pPr>
            <a:r>
              <a:rPr lang="zh-CN">
                <a:solidFill>
                  <a:schemeClr val="dk1"/>
                </a:solidFill>
                <a:latin typeface="Calibri"/>
                <a:ea typeface="Calibri"/>
                <a:cs typeface="Calibri"/>
                <a:sym typeface="Calibri"/>
              </a:rPr>
              <a:t>搜索结果列表默认显示SpringerLink平台上所有相关内容。</a:t>
            </a:r>
            <a:endParaRPr sz="1600">
              <a:solidFill>
                <a:schemeClr val="dk2"/>
              </a:solidFill>
            </a:endParaRPr>
          </a:p>
        </p:txBody>
      </p:sp>
      <p:grpSp>
        <p:nvGrpSpPr>
          <p:cNvPr id="251" name="Google Shape;251;p9"/>
          <p:cNvGrpSpPr/>
          <p:nvPr/>
        </p:nvGrpSpPr>
        <p:grpSpPr>
          <a:xfrm>
            <a:off x="140750" y="1107243"/>
            <a:ext cx="9624839" cy="5729518"/>
            <a:chOff x="135245" y="695253"/>
            <a:chExt cx="9596051" cy="6034247"/>
          </a:xfrm>
        </p:grpSpPr>
        <p:sp>
          <p:nvSpPr>
            <p:cNvPr id="252" name="Google Shape;252;p9"/>
            <p:cNvSpPr/>
            <p:nvPr/>
          </p:nvSpPr>
          <p:spPr>
            <a:xfrm>
              <a:off x="7618396" y="1065403"/>
              <a:ext cx="2112900" cy="3883200"/>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72000" tIns="72000" rIns="72000" bIns="72000" anchor="ctr" anchorCtr="1">
              <a:noAutofit/>
            </a:bodyPr>
            <a:lstStyle/>
            <a:p>
              <a:pPr marL="0" lvl="0" indent="0" algn="l" rtl="0">
                <a:spcBef>
                  <a:spcPts val="0"/>
                </a:spcBef>
                <a:spcAft>
                  <a:spcPts val="0"/>
                </a:spcAft>
                <a:buClr>
                  <a:schemeClr val="accent6"/>
                </a:buClr>
                <a:buSzPts val="1400"/>
                <a:buFont typeface="Arial"/>
                <a:buNone/>
              </a:pPr>
              <a:r>
                <a:rPr lang="zh-CN">
                  <a:solidFill>
                    <a:schemeClr val="accent6"/>
                  </a:solidFill>
                  <a:latin typeface="Calibri"/>
                  <a:ea typeface="Calibri"/>
                  <a:cs typeface="Calibri"/>
                  <a:sym typeface="Calibri"/>
                </a:rPr>
                <a:t>过滤选项</a:t>
              </a:r>
              <a:endParaRPr/>
            </a:p>
            <a:p>
              <a:pPr marL="0" lvl="0" indent="0" algn="l" rtl="0">
                <a:spcBef>
                  <a:spcPts val="1200"/>
                </a:spcBef>
                <a:spcAft>
                  <a:spcPts val="0"/>
                </a:spcAft>
                <a:buClr>
                  <a:schemeClr val="dk1"/>
                </a:buClr>
                <a:buSzPts val="1400"/>
                <a:buFont typeface="Arial"/>
                <a:buNone/>
              </a:pPr>
              <a:r>
                <a:rPr lang="zh-CN">
                  <a:solidFill>
                    <a:schemeClr val="dk1"/>
                  </a:solidFill>
                  <a:latin typeface="Calibri"/>
                  <a:ea typeface="Calibri"/>
                  <a:cs typeface="Calibri"/>
                  <a:sym typeface="Calibri"/>
                </a:rPr>
                <a:t>点击页面上的图标“Filters”即可弹出过滤选项，以帮助您优化搜索结果</a:t>
              </a:r>
              <a:endParaRPr/>
            </a:p>
            <a:p>
              <a:pPr marL="0" lvl="0" indent="0" algn="l" rtl="0">
                <a:spcBef>
                  <a:spcPts val="1200"/>
                </a:spcBef>
                <a:spcAft>
                  <a:spcPts val="0"/>
                </a:spcAft>
                <a:buClr>
                  <a:schemeClr val="dk1"/>
                </a:buClr>
                <a:buSzPts val="1400"/>
                <a:buFont typeface="Arial"/>
                <a:buNone/>
              </a:pPr>
              <a:r>
                <a:rPr lang="zh-CN">
                  <a:solidFill>
                    <a:schemeClr val="dk1"/>
                  </a:solidFill>
                  <a:latin typeface="Calibri"/>
                  <a:ea typeface="Calibri"/>
                  <a:cs typeface="Calibri"/>
                  <a:sym typeface="Calibri"/>
                </a:rPr>
                <a:t>过滤选项包括：</a:t>
              </a:r>
              <a:endParaRPr/>
            </a:p>
            <a:p>
              <a:pPr marL="285750" lvl="0" indent="-285750" algn="l" rtl="0">
                <a:spcBef>
                  <a:spcPts val="1200"/>
                </a:spcBef>
                <a:spcAft>
                  <a:spcPts val="0"/>
                </a:spcAft>
                <a:buClr>
                  <a:schemeClr val="dk1"/>
                </a:buClr>
                <a:buSzPts val="1400"/>
                <a:buChar char="•"/>
              </a:pPr>
              <a:r>
                <a:rPr lang="zh-CN">
                  <a:solidFill>
                    <a:schemeClr val="dk1"/>
                  </a:solidFill>
                  <a:latin typeface="Calibri"/>
                  <a:ea typeface="Calibri"/>
                  <a:cs typeface="Calibri"/>
                  <a:sym typeface="Calibri"/>
                </a:rPr>
                <a:t>内容类型</a:t>
              </a:r>
              <a:endParaRPr>
                <a:solidFill>
                  <a:schemeClr val="dk1"/>
                </a:solidFill>
                <a:latin typeface="Calibri"/>
                <a:ea typeface="Calibri"/>
                <a:cs typeface="Calibri"/>
                <a:sym typeface="Calibri"/>
              </a:endParaRPr>
            </a:p>
            <a:p>
              <a:pPr marL="285750" lvl="0" indent="-285750" algn="l" rtl="0">
                <a:spcBef>
                  <a:spcPts val="1200"/>
                </a:spcBef>
                <a:spcAft>
                  <a:spcPts val="0"/>
                </a:spcAft>
                <a:buClr>
                  <a:schemeClr val="dk1"/>
                </a:buClr>
                <a:buSzPts val="1400"/>
                <a:buFont typeface="Calibri"/>
                <a:buChar char="•"/>
              </a:pPr>
              <a:r>
                <a:rPr lang="zh-CN">
                  <a:solidFill>
                    <a:schemeClr val="dk1"/>
                  </a:solidFill>
                  <a:latin typeface="Calibri"/>
                  <a:ea typeface="Calibri"/>
                  <a:cs typeface="Calibri"/>
                  <a:sym typeface="Calibri"/>
                </a:rPr>
                <a:t>出版日期</a:t>
              </a:r>
              <a:endParaRPr>
                <a:solidFill>
                  <a:schemeClr val="dk1"/>
                </a:solidFill>
                <a:latin typeface="Calibri"/>
                <a:ea typeface="Calibri"/>
                <a:cs typeface="Calibri"/>
                <a:sym typeface="Calibri"/>
              </a:endParaRPr>
            </a:p>
            <a:p>
              <a:pPr marL="285750" lvl="0" indent="-285750" algn="l" rtl="0">
                <a:spcBef>
                  <a:spcPts val="1200"/>
                </a:spcBef>
                <a:spcAft>
                  <a:spcPts val="0"/>
                </a:spcAft>
                <a:buClr>
                  <a:schemeClr val="dk1"/>
                </a:buClr>
                <a:buSzPts val="1400"/>
                <a:buChar char="•"/>
              </a:pPr>
              <a:r>
                <a:rPr lang="zh-CN">
                  <a:solidFill>
                    <a:schemeClr val="dk1"/>
                  </a:solidFill>
                  <a:latin typeface="Calibri"/>
                  <a:ea typeface="Calibri"/>
                  <a:cs typeface="Calibri"/>
                  <a:sym typeface="Calibri"/>
                </a:rPr>
                <a:t>语言</a:t>
              </a:r>
              <a:endParaRPr>
                <a:solidFill>
                  <a:schemeClr val="dk1"/>
                </a:solidFill>
                <a:latin typeface="Calibri"/>
                <a:ea typeface="Calibri"/>
                <a:cs typeface="Calibri"/>
                <a:sym typeface="Calibri"/>
              </a:endParaRPr>
            </a:p>
            <a:p>
              <a:pPr marL="285750" lvl="0" indent="-285750" algn="l" rtl="0">
                <a:spcBef>
                  <a:spcPts val="1200"/>
                </a:spcBef>
                <a:spcAft>
                  <a:spcPts val="0"/>
                </a:spcAft>
                <a:buClr>
                  <a:schemeClr val="dk1"/>
                </a:buClr>
                <a:buSzPts val="1400"/>
                <a:buChar char="•"/>
              </a:pPr>
              <a:r>
                <a:rPr lang="zh-CN">
                  <a:solidFill>
                    <a:schemeClr val="dk1"/>
                  </a:solidFill>
                  <a:latin typeface="Calibri"/>
                  <a:ea typeface="Calibri"/>
                  <a:cs typeface="Calibri"/>
                  <a:sym typeface="Calibri"/>
                </a:rPr>
                <a:t>学科</a:t>
              </a:r>
              <a:endParaRPr/>
            </a:p>
            <a:p>
              <a:pPr marL="285750" lvl="0" indent="-285750" algn="l" rtl="0">
                <a:spcBef>
                  <a:spcPts val="1200"/>
                </a:spcBef>
                <a:spcAft>
                  <a:spcPts val="0"/>
                </a:spcAft>
                <a:buClr>
                  <a:schemeClr val="dk1"/>
                </a:buClr>
                <a:buSzPts val="1400"/>
                <a:buChar char="•"/>
              </a:pPr>
              <a:r>
                <a:rPr lang="zh-CN">
                  <a:solidFill>
                    <a:schemeClr val="dk1"/>
                  </a:solidFill>
                  <a:latin typeface="Calibri"/>
                  <a:ea typeface="Calibri"/>
                  <a:cs typeface="Calibri"/>
                  <a:sym typeface="Calibri"/>
                </a:rPr>
                <a:t>子学科</a:t>
              </a:r>
              <a:endParaRPr>
                <a:solidFill>
                  <a:schemeClr val="dk1"/>
                </a:solidFill>
                <a:latin typeface="Calibri"/>
                <a:ea typeface="Calibri"/>
                <a:cs typeface="Calibri"/>
                <a:sym typeface="Calibri"/>
              </a:endParaRPr>
            </a:p>
          </p:txBody>
        </p:sp>
        <p:grpSp>
          <p:nvGrpSpPr>
            <p:cNvPr id="253" name="Google Shape;253;p9"/>
            <p:cNvGrpSpPr/>
            <p:nvPr/>
          </p:nvGrpSpPr>
          <p:grpSpPr>
            <a:xfrm>
              <a:off x="2142500" y="695253"/>
              <a:ext cx="5263205" cy="6034247"/>
              <a:chOff x="2066300" y="695253"/>
              <a:chExt cx="5263205" cy="6034247"/>
            </a:xfrm>
          </p:grpSpPr>
          <p:grpSp>
            <p:nvGrpSpPr>
              <p:cNvPr id="254" name="Google Shape;254;p9"/>
              <p:cNvGrpSpPr/>
              <p:nvPr/>
            </p:nvGrpSpPr>
            <p:grpSpPr>
              <a:xfrm>
                <a:off x="2066300" y="695253"/>
                <a:ext cx="5263205" cy="6034247"/>
                <a:chOff x="2931875" y="432303"/>
                <a:chExt cx="5263205" cy="6034247"/>
              </a:xfrm>
            </p:grpSpPr>
            <p:pic>
              <p:nvPicPr>
                <p:cNvPr id="255" name="Google Shape;255;p9"/>
                <p:cNvPicPr preferRelativeResize="0"/>
                <p:nvPr/>
              </p:nvPicPr>
              <p:blipFill>
                <a:blip r:embed="rId3">
                  <a:alphaModFix/>
                </a:blip>
                <a:stretch>
                  <a:fillRect/>
                </a:stretch>
              </p:blipFill>
              <p:spPr>
                <a:xfrm>
                  <a:off x="2931875" y="432303"/>
                  <a:ext cx="5263200" cy="3118265"/>
                </a:xfrm>
                <a:prstGeom prst="rect">
                  <a:avLst/>
                </a:prstGeom>
                <a:noFill/>
                <a:ln>
                  <a:noFill/>
                </a:ln>
              </p:spPr>
            </p:pic>
            <p:grpSp>
              <p:nvGrpSpPr>
                <p:cNvPr id="256" name="Google Shape;256;p9"/>
                <p:cNvGrpSpPr/>
                <p:nvPr/>
              </p:nvGrpSpPr>
              <p:grpSpPr>
                <a:xfrm>
                  <a:off x="2931875" y="3503625"/>
                  <a:ext cx="5263205" cy="2962925"/>
                  <a:chOff x="2931875" y="3579825"/>
                  <a:chExt cx="5263205" cy="2962925"/>
                </a:xfrm>
              </p:grpSpPr>
              <p:pic>
                <p:nvPicPr>
                  <p:cNvPr id="257" name="Google Shape;257;p9"/>
                  <p:cNvPicPr preferRelativeResize="0"/>
                  <p:nvPr/>
                </p:nvPicPr>
                <p:blipFill>
                  <a:blip r:embed="rId4">
                    <a:alphaModFix/>
                  </a:blip>
                  <a:stretch>
                    <a:fillRect/>
                  </a:stretch>
                </p:blipFill>
                <p:spPr>
                  <a:xfrm>
                    <a:off x="2931879" y="3579825"/>
                    <a:ext cx="5263200" cy="1489744"/>
                  </a:xfrm>
                  <a:prstGeom prst="rect">
                    <a:avLst/>
                  </a:prstGeom>
                  <a:noFill/>
                  <a:ln>
                    <a:noFill/>
                  </a:ln>
                </p:spPr>
              </p:pic>
              <p:pic>
                <p:nvPicPr>
                  <p:cNvPr id="258" name="Google Shape;258;p9"/>
                  <p:cNvPicPr preferRelativeResize="0"/>
                  <p:nvPr/>
                </p:nvPicPr>
                <p:blipFill rotWithShape="1">
                  <a:blip r:embed="rId5">
                    <a:alphaModFix/>
                  </a:blip>
                  <a:srcRect t="5580"/>
                  <a:stretch/>
                </p:blipFill>
                <p:spPr>
                  <a:xfrm>
                    <a:off x="2931875" y="4993375"/>
                    <a:ext cx="5263200" cy="1549375"/>
                  </a:xfrm>
                  <a:prstGeom prst="rect">
                    <a:avLst/>
                  </a:prstGeom>
                  <a:noFill/>
                  <a:ln>
                    <a:noFill/>
                  </a:ln>
                </p:spPr>
              </p:pic>
            </p:grpSp>
          </p:grpSp>
          <p:pic>
            <p:nvPicPr>
              <p:cNvPr id="259" name="Google Shape;259;p9"/>
              <p:cNvPicPr preferRelativeResize="0"/>
              <p:nvPr/>
            </p:nvPicPr>
            <p:blipFill>
              <a:blip r:embed="rId6">
                <a:alphaModFix/>
              </a:blip>
              <a:stretch>
                <a:fillRect/>
              </a:stretch>
            </p:blipFill>
            <p:spPr>
              <a:xfrm>
                <a:off x="5572639" y="1632100"/>
                <a:ext cx="468000" cy="510900"/>
              </a:xfrm>
              <a:prstGeom prst="rect">
                <a:avLst/>
              </a:prstGeom>
              <a:noFill/>
              <a:ln>
                <a:noFill/>
              </a:ln>
            </p:spPr>
          </p:pic>
        </p:grpSp>
        <p:sp>
          <p:nvSpPr>
            <p:cNvPr id="260" name="Google Shape;260;p9"/>
            <p:cNvSpPr/>
            <p:nvPr/>
          </p:nvSpPr>
          <p:spPr>
            <a:xfrm>
              <a:off x="135245" y="2661639"/>
              <a:ext cx="1819200" cy="2594700"/>
            </a:xfrm>
            <a:prstGeom prst="roundRect">
              <a:avLst>
                <a:gd name="adj" fmla="val 16667"/>
              </a:avLst>
            </a:pr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400"/>
                <a:buFont typeface="Arial"/>
                <a:buNone/>
              </a:pPr>
              <a:r>
                <a:rPr lang="zh-CN">
                  <a:solidFill>
                    <a:schemeClr val="dk1"/>
                  </a:solidFill>
                  <a:latin typeface="Calibri"/>
                  <a:ea typeface="Calibri"/>
                  <a:cs typeface="Calibri"/>
                  <a:sym typeface="Calibri"/>
                </a:rPr>
                <a:t>搜索结果排序：</a:t>
              </a:r>
              <a:endParaRPr>
                <a:solidFill>
                  <a:schemeClr val="dk1"/>
                </a:solidFill>
                <a:latin typeface="Calibri"/>
                <a:ea typeface="Calibri"/>
                <a:cs typeface="Calibri"/>
                <a:sym typeface="Calibri"/>
              </a:endParaRPr>
            </a:p>
            <a:p>
              <a:pPr marL="180975" lvl="0" indent="-180975" algn="l" rtl="0">
                <a:spcBef>
                  <a:spcPts val="1200"/>
                </a:spcBef>
                <a:spcAft>
                  <a:spcPts val="0"/>
                </a:spcAft>
                <a:buClr>
                  <a:schemeClr val="accent6"/>
                </a:buClr>
                <a:buSzPts val="1400"/>
                <a:buChar char="•"/>
              </a:pPr>
              <a:r>
                <a:rPr lang="zh-CN">
                  <a:solidFill>
                    <a:schemeClr val="dk1"/>
                  </a:solidFill>
                  <a:latin typeface="Calibri"/>
                  <a:ea typeface="Calibri"/>
                  <a:cs typeface="Calibri"/>
                  <a:sym typeface="Calibri"/>
                </a:rPr>
                <a:t>相关性</a:t>
              </a:r>
              <a:endParaRPr>
                <a:solidFill>
                  <a:schemeClr val="dk1"/>
                </a:solidFill>
                <a:latin typeface="Calibri"/>
                <a:ea typeface="Calibri"/>
                <a:cs typeface="Calibri"/>
                <a:sym typeface="Calibri"/>
              </a:endParaRPr>
            </a:p>
            <a:p>
              <a:pPr marL="180975" lvl="0" indent="-180975" algn="l" rtl="0">
                <a:spcBef>
                  <a:spcPts val="1200"/>
                </a:spcBef>
                <a:spcAft>
                  <a:spcPts val="0"/>
                </a:spcAft>
                <a:buClr>
                  <a:schemeClr val="accent6"/>
                </a:buClr>
                <a:buSzPts val="1400"/>
                <a:buChar char="•"/>
              </a:pPr>
              <a:r>
                <a:rPr lang="zh-CN">
                  <a:solidFill>
                    <a:schemeClr val="dk1"/>
                  </a:solidFill>
                  <a:latin typeface="Calibri"/>
                  <a:ea typeface="Calibri"/>
                  <a:cs typeface="Calibri"/>
                  <a:sym typeface="Calibri"/>
                </a:rPr>
                <a:t>由新到旧</a:t>
              </a:r>
              <a:endParaRPr>
                <a:solidFill>
                  <a:schemeClr val="dk1"/>
                </a:solidFill>
                <a:latin typeface="Calibri"/>
                <a:ea typeface="Calibri"/>
                <a:cs typeface="Calibri"/>
                <a:sym typeface="Calibri"/>
              </a:endParaRPr>
            </a:p>
            <a:p>
              <a:pPr marL="180975" lvl="0" indent="-180975" algn="l" rtl="0">
                <a:spcBef>
                  <a:spcPts val="1200"/>
                </a:spcBef>
                <a:spcAft>
                  <a:spcPts val="0"/>
                </a:spcAft>
                <a:buClr>
                  <a:schemeClr val="accent6"/>
                </a:buClr>
                <a:buSzPts val="1400"/>
                <a:buChar char="•"/>
              </a:pPr>
              <a:r>
                <a:rPr lang="zh-CN">
                  <a:solidFill>
                    <a:schemeClr val="dk1"/>
                  </a:solidFill>
                  <a:latin typeface="Calibri"/>
                  <a:ea typeface="Calibri"/>
                  <a:cs typeface="Calibri"/>
                  <a:sym typeface="Calibri"/>
                </a:rPr>
                <a:t>由旧到新</a:t>
              </a:r>
              <a:endParaRPr>
                <a:solidFill>
                  <a:schemeClr val="dk1"/>
                </a:solidFill>
                <a:latin typeface="Calibri"/>
                <a:ea typeface="Calibri"/>
                <a:cs typeface="Calibri"/>
                <a:sym typeface="Calibri"/>
              </a:endParaRPr>
            </a:p>
            <a:p>
              <a:pPr marL="0" lvl="0" indent="0" algn="l" rtl="0">
                <a:spcBef>
                  <a:spcPts val="1200"/>
                </a:spcBef>
                <a:spcAft>
                  <a:spcPts val="0"/>
                </a:spcAft>
                <a:buClr>
                  <a:schemeClr val="accent6"/>
                </a:buClr>
                <a:buSzPts val="1400"/>
                <a:buFont typeface="Arial"/>
                <a:buNone/>
              </a:pPr>
              <a:r>
                <a:rPr lang="zh-CN">
                  <a:solidFill>
                    <a:schemeClr val="dk1"/>
                  </a:solidFill>
                  <a:latin typeface="Calibri"/>
                  <a:ea typeface="Calibri"/>
                  <a:cs typeface="Calibri"/>
                  <a:sym typeface="Calibri"/>
                </a:rPr>
                <a:t>您也可以使用过滤选项在特定的时间范围内进行搜索</a:t>
              </a:r>
              <a:endParaRPr sz="1800">
                <a:solidFill>
                  <a:schemeClr val="dk1"/>
                </a:solidFill>
              </a:endParaRPr>
            </a:p>
          </p:txBody>
        </p:sp>
        <p:pic>
          <p:nvPicPr>
            <p:cNvPr id="261" name="Google Shape;261;p9"/>
            <p:cNvPicPr preferRelativeResize="0"/>
            <p:nvPr/>
          </p:nvPicPr>
          <p:blipFill>
            <a:blip r:embed="rId7">
              <a:alphaModFix/>
            </a:blip>
            <a:stretch>
              <a:fillRect/>
            </a:stretch>
          </p:blipFill>
          <p:spPr>
            <a:xfrm>
              <a:off x="6141500" y="4003263"/>
              <a:ext cx="1188000" cy="1800000"/>
            </a:xfrm>
            <a:prstGeom prst="rect">
              <a:avLst/>
            </a:prstGeom>
            <a:noFill/>
            <a:ln w="9525" cap="flat" cmpd="sng">
              <a:solidFill>
                <a:schemeClr val="dk2"/>
              </a:solidFill>
              <a:prstDash val="solid"/>
              <a:round/>
              <a:headEnd type="none" w="sm" len="sm"/>
              <a:tailEnd type="none" w="sm" len="sm"/>
            </a:ln>
          </p:spPr>
        </p:pic>
        <p:grpSp>
          <p:nvGrpSpPr>
            <p:cNvPr id="262" name="Google Shape;262;p9"/>
            <p:cNvGrpSpPr/>
            <p:nvPr/>
          </p:nvGrpSpPr>
          <p:grpSpPr>
            <a:xfrm>
              <a:off x="5862775" y="2379850"/>
              <a:ext cx="254700" cy="1722900"/>
              <a:chOff x="5862775" y="2379850"/>
              <a:chExt cx="254700" cy="1722900"/>
            </a:xfrm>
          </p:grpSpPr>
          <p:cxnSp>
            <p:nvCxnSpPr>
              <p:cNvPr id="263" name="Google Shape;263;p9"/>
              <p:cNvCxnSpPr/>
              <p:nvPr/>
            </p:nvCxnSpPr>
            <p:spPr>
              <a:xfrm rot="10800000">
                <a:off x="5862775" y="2379850"/>
                <a:ext cx="215100" cy="0"/>
              </a:xfrm>
              <a:prstGeom prst="straightConnector1">
                <a:avLst/>
              </a:prstGeom>
              <a:noFill/>
              <a:ln w="19050" cap="flat" cmpd="sng">
                <a:solidFill>
                  <a:schemeClr val="dk1"/>
                </a:solidFill>
                <a:prstDash val="solid"/>
                <a:round/>
                <a:headEnd type="none" w="med" len="med"/>
                <a:tailEnd type="none" w="med" len="med"/>
              </a:ln>
            </p:spPr>
          </p:cxnSp>
          <p:cxnSp>
            <p:nvCxnSpPr>
              <p:cNvPr id="264" name="Google Shape;264;p9"/>
              <p:cNvCxnSpPr/>
              <p:nvPr/>
            </p:nvCxnSpPr>
            <p:spPr>
              <a:xfrm>
                <a:off x="5862775" y="2379850"/>
                <a:ext cx="6000" cy="1718400"/>
              </a:xfrm>
              <a:prstGeom prst="straightConnector1">
                <a:avLst/>
              </a:prstGeom>
              <a:noFill/>
              <a:ln w="19050" cap="flat" cmpd="sng">
                <a:solidFill>
                  <a:schemeClr val="dk1"/>
                </a:solidFill>
                <a:prstDash val="solid"/>
                <a:round/>
                <a:headEnd type="none" w="med" len="med"/>
                <a:tailEnd type="none" w="med" len="med"/>
              </a:ln>
            </p:spPr>
          </p:cxnSp>
          <p:cxnSp>
            <p:nvCxnSpPr>
              <p:cNvPr id="265" name="Google Shape;265;p9"/>
              <p:cNvCxnSpPr/>
              <p:nvPr/>
            </p:nvCxnSpPr>
            <p:spPr>
              <a:xfrm>
                <a:off x="5862775" y="4098250"/>
                <a:ext cx="254700" cy="4500"/>
              </a:xfrm>
              <a:prstGeom prst="straightConnector1">
                <a:avLst/>
              </a:prstGeom>
              <a:noFill/>
              <a:ln w="19050" cap="flat" cmpd="sng">
                <a:solidFill>
                  <a:schemeClr val="dk1"/>
                </a:solidFill>
                <a:prstDash val="solid"/>
                <a:round/>
                <a:headEnd type="none" w="med" len="med"/>
                <a:tailEnd type="triangle" w="med" len="med"/>
              </a:ln>
            </p:spPr>
          </p:cxnSp>
        </p:grpSp>
        <p:cxnSp>
          <p:nvCxnSpPr>
            <p:cNvPr id="266" name="Google Shape;266;p9"/>
            <p:cNvCxnSpPr/>
            <p:nvPr/>
          </p:nvCxnSpPr>
          <p:spPr>
            <a:xfrm>
              <a:off x="1987900" y="4499725"/>
              <a:ext cx="4149600" cy="12300"/>
            </a:xfrm>
            <a:prstGeom prst="straightConnector1">
              <a:avLst/>
            </a:prstGeom>
            <a:noFill/>
            <a:ln w="19050" cap="flat" cmpd="sng">
              <a:solidFill>
                <a:schemeClr val="dk1"/>
              </a:solidFill>
              <a:prstDash val="solid"/>
              <a:round/>
              <a:headEnd type="none" w="med" len="med"/>
              <a:tailEnd type="triangle" w="med" len="med"/>
            </a:ln>
          </p:spPr>
        </p:cxnSp>
      </p:grpSp>
      <p:sp>
        <p:nvSpPr>
          <p:cNvPr id="267" name="Google Shape;267;p9"/>
          <p:cNvSpPr/>
          <p:nvPr/>
        </p:nvSpPr>
        <p:spPr>
          <a:xfrm>
            <a:off x="159900" y="1561400"/>
            <a:ext cx="1790700" cy="764100"/>
          </a:xfrm>
          <a:prstGeom prst="roundRect">
            <a:avLst>
              <a:gd name="adj" fmla="val 16667"/>
            </a:avLst>
          </a:pr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zh-CN">
                <a:solidFill>
                  <a:schemeClr val="dk1"/>
                </a:solidFill>
                <a:latin typeface="Calibri"/>
                <a:ea typeface="Calibri"/>
                <a:cs typeface="Calibri"/>
                <a:sym typeface="Calibri"/>
              </a:rPr>
              <a:t>点击此处链接可跳回旧版搜索界面</a:t>
            </a:r>
            <a:endParaRPr>
              <a:solidFill>
                <a:schemeClr val="dk1"/>
              </a:solidFill>
              <a:latin typeface="Calibri"/>
              <a:ea typeface="Calibri"/>
              <a:cs typeface="Calibri"/>
              <a:sym typeface="Calibri"/>
            </a:endParaRPr>
          </a:p>
          <a:p>
            <a:pPr marL="0" lvl="0" indent="0" algn="l" rtl="0">
              <a:spcBef>
                <a:spcPts val="500"/>
              </a:spcBef>
              <a:spcAft>
                <a:spcPts val="0"/>
              </a:spcAft>
              <a:buClr>
                <a:schemeClr val="dk1"/>
              </a:buClr>
              <a:buSzPts val="1400"/>
              <a:buFont typeface="Arial"/>
              <a:buNone/>
            </a:pPr>
            <a:r>
              <a:rPr lang="zh-CN" sz="1000" i="1">
                <a:solidFill>
                  <a:schemeClr val="dk1"/>
                </a:solidFill>
                <a:latin typeface="Calibri"/>
                <a:ea typeface="Calibri"/>
                <a:cs typeface="Calibri"/>
                <a:sym typeface="Calibri"/>
              </a:rPr>
              <a:t>*此为临时链接</a:t>
            </a:r>
            <a:endParaRPr sz="1000" i="1">
              <a:solidFill>
                <a:schemeClr val="dk1"/>
              </a:solidFill>
              <a:latin typeface="Calibri"/>
              <a:ea typeface="Calibri"/>
              <a:cs typeface="Calibri"/>
              <a:sym typeface="Calibri"/>
            </a:endParaRPr>
          </a:p>
        </p:txBody>
      </p:sp>
      <p:cxnSp>
        <p:nvCxnSpPr>
          <p:cNvPr id="268" name="Google Shape;268;p9"/>
          <p:cNvCxnSpPr/>
          <p:nvPr/>
        </p:nvCxnSpPr>
        <p:spPr>
          <a:xfrm>
            <a:off x="1950588" y="1849839"/>
            <a:ext cx="1292100" cy="14400"/>
          </a:xfrm>
          <a:prstGeom prst="straightConnector1">
            <a:avLst/>
          </a:prstGeom>
          <a:noFill/>
          <a:ln w="19050" cap="flat" cmpd="sng">
            <a:solidFill>
              <a:schemeClr val="dk1"/>
            </a:solidFill>
            <a:prstDash val="solid"/>
            <a:round/>
            <a:headEnd type="none" w="med" len="med"/>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2"/>
          <p:cNvSpPr txBox="1">
            <a:spLocks noGrp="1"/>
          </p:cNvSpPr>
          <p:nvPr>
            <p:ph type="title"/>
          </p:nvPr>
        </p:nvSpPr>
        <p:spPr>
          <a:xfrm>
            <a:off x="760647" y="364025"/>
            <a:ext cx="3864000" cy="370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486A7E"/>
              </a:buClr>
              <a:buSzPts val="2600"/>
              <a:buFont typeface="Calibri"/>
              <a:buNone/>
            </a:pPr>
            <a:r>
              <a:rPr lang="zh-CN"/>
              <a:t>期刊文章页面 - 概览</a:t>
            </a:r>
            <a:endParaRPr/>
          </a:p>
        </p:txBody>
      </p:sp>
      <p:sp>
        <p:nvSpPr>
          <p:cNvPr id="275" name="Google Shape;275;p12"/>
          <p:cNvSpPr/>
          <p:nvPr/>
        </p:nvSpPr>
        <p:spPr>
          <a:xfrm>
            <a:off x="6467850" y="908050"/>
            <a:ext cx="3248100" cy="4392600"/>
          </a:xfrm>
          <a:prstGeom prst="roundRect">
            <a:avLst>
              <a:gd name="adj" fmla="val 11801"/>
            </a:avLst>
          </a:prstGeom>
          <a:noFill/>
          <a:ln w="19050" cap="flat" cmpd="sng">
            <a:solidFill>
              <a:schemeClr val="accent6"/>
            </a:solidFill>
            <a:prstDash val="solid"/>
            <a:round/>
            <a:headEnd type="none" w="sm" len="sm"/>
            <a:tailEnd type="none" w="sm" len="sm"/>
          </a:ln>
        </p:spPr>
        <p:txBody>
          <a:bodyPr spcFirstLastPara="1" wrap="square" lIns="91425" tIns="45700" rIns="91425" bIns="45700" anchor="ctr" anchorCtr="1">
            <a:spAutoFit/>
          </a:bodyPr>
          <a:lstStyle/>
          <a:p>
            <a:pPr marL="457200" marR="0" lvl="0" indent="-317500" algn="l" rtl="0">
              <a:lnSpc>
                <a:spcPct val="100000"/>
              </a:lnSpc>
              <a:spcBef>
                <a:spcPts val="0"/>
              </a:spcBef>
              <a:spcAft>
                <a:spcPts val="0"/>
              </a:spcAft>
              <a:buClr>
                <a:schemeClr val="dk1"/>
              </a:buClr>
              <a:buSzPts val="1400"/>
              <a:buFont typeface="Calibri"/>
              <a:buAutoNum type="arabicParenR"/>
            </a:pPr>
            <a:r>
              <a:rPr lang="zh-CN">
                <a:solidFill>
                  <a:schemeClr val="dk1"/>
                </a:solidFill>
                <a:latin typeface="Calibri"/>
                <a:ea typeface="Calibri"/>
                <a:cs typeface="Calibri"/>
                <a:sym typeface="Calibri"/>
              </a:rPr>
              <a:t>文章所发表的期刊</a:t>
            </a:r>
            <a:endParaRPr>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a:solidFill>
                  <a:schemeClr val="dk1"/>
                </a:solidFill>
                <a:latin typeface="Calibri"/>
                <a:ea typeface="Calibri"/>
                <a:cs typeface="Calibri"/>
                <a:sym typeface="Calibri"/>
              </a:rPr>
              <a:t>文章标题</a:t>
            </a:r>
            <a:endParaRPr>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文章类型</a:t>
            </a:r>
            <a:r>
              <a:rPr lang="zh-CN">
                <a:solidFill>
                  <a:schemeClr val="dk1"/>
                </a:solidFill>
                <a:latin typeface="Calibri"/>
                <a:ea typeface="Calibri"/>
                <a:cs typeface="Calibri"/>
                <a:sym typeface="Calibri"/>
              </a:rPr>
              <a:t>、在线出版日期、卷次、页码（期次）</a:t>
            </a: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AutoNum type="arabicParenR"/>
            </a:pPr>
            <a:r>
              <a:rPr lang="zh-CN">
                <a:solidFill>
                  <a:schemeClr val="dk1"/>
                </a:solidFill>
                <a:latin typeface="Calibri"/>
                <a:ea typeface="Calibri"/>
                <a:cs typeface="Calibri"/>
                <a:sym typeface="Calibri"/>
              </a:rPr>
              <a:t>下载PDF全文、查看是否获得机构授权访问</a:t>
            </a: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AutoNum type="arabicParenR"/>
            </a:pPr>
            <a:r>
              <a:rPr lang="zh-CN">
                <a:solidFill>
                  <a:schemeClr val="dk1"/>
                </a:solidFill>
                <a:latin typeface="Calibri"/>
                <a:ea typeface="Calibri"/>
                <a:cs typeface="Calibri"/>
                <a:sym typeface="Calibri"/>
              </a:rPr>
              <a:t>访问期刊主页；了解期刊的宗旨与范围、在线投稿</a:t>
            </a: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AutoNum type="arabicParenR"/>
            </a:pPr>
            <a:r>
              <a:rPr lang="zh-CN">
                <a:solidFill>
                  <a:schemeClr val="dk1"/>
                </a:solidFill>
                <a:latin typeface="Calibri"/>
                <a:ea typeface="Calibri"/>
                <a:cs typeface="Calibri"/>
                <a:sym typeface="Calibri"/>
              </a:rPr>
              <a:t>作者信息</a:t>
            </a: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AutoNum type="arabicParenR"/>
            </a:pPr>
            <a:r>
              <a:rPr lang="zh-CN">
                <a:solidFill>
                  <a:schemeClr val="dk1"/>
                </a:solidFill>
                <a:latin typeface="Calibri"/>
                <a:ea typeface="Calibri"/>
                <a:cs typeface="Calibri"/>
                <a:sym typeface="Calibri"/>
              </a:rPr>
              <a:t>文章下载/访问次数、文章Altmetric指数（衡量研究影响力）、查看更多指标</a:t>
            </a:r>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sz="1400" b="0" i="0" u="none" strike="noStrike" cap="none">
                <a:solidFill>
                  <a:schemeClr val="dk1"/>
                </a:solidFill>
                <a:latin typeface="Calibri"/>
                <a:ea typeface="Calibri"/>
                <a:cs typeface="Calibri"/>
                <a:sym typeface="Calibri"/>
              </a:rPr>
              <a:t>引用该文章</a:t>
            </a:r>
            <a:endParaRPr sz="1400" b="0" i="0" u="none" strike="noStrike" cap="none">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AutoNum type="arabicParenR"/>
            </a:pPr>
            <a:r>
              <a:rPr lang="zh-CN">
                <a:solidFill>
                  <a:schemeClr val="dk1"/>
                </a:solidFill>
                <a:latin typeface="Calibri"/>
                <a:ea typeface="Calibri"/>
                <a:cs typeface="Calibri"/>
                <a:sym typeface="Calibri"/>
              </a:rPr>
              <a:t>文章摘要</a:t>
            </a:r>
            <a:endParaRPr sz="1400" b="0" i="0" u="none" strike="noStrike" cap="none">
              <a:solidFill>
                <a:srgbClr val="000000"/>
              </a:solidFill>
              <a:latin typeface="Arial"/>
              <a:ea typeface="Arial"/>
              <a:cs typeface="Arial"/>
              <a:sym typeface="Arial"/>
            </a:endParaRPr>
          </a:p>
          <a:p>
            <a:pPr marL="457200" lvl="0" indent="-317500" algn="l" rtl="0">
              <a:spcBef>
                <a:spcPts val="0"/>
              </a:spcBef>
              <a:spcAft>
                <a:spcPts val="0"/>
              </a:spcAft>
              <a:buClr>
                <a:schemeClr val="dk1"/>
              </a:buClr>
              <a:buSzPts val="1400"/>
              <a:buFont typeface="Calibri"/>
              <a:buAutoNum type="arabicParenR"/>
            </a:pPr>
            <a:r>
              <a:rPr lang="zh-CN">
                <a:solidFill>
                  <a:schemeClr val="dk1"/>
                </a:solidFill>
                <a:latin typeface="Calibri"/>
                <a:ea typeface="Calibri"/>
                <a:cs typeface="Calibri"/>
                <a:sym typeface="Calibri"/>
              </a:rPr>
              <a:t>文章结构导航</a:t>
            </a: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AutoNum type="arabicParenR"/>
            </a:pPr>
            <a:r>
              <a:rPr lang="zh-CN">
                <a:solidFill>
                  <a:schemeClr val="dk1"/>
                </a:solidFill>
                <a:latin typeface="Calibri"/>
                <a:ea typeface="Calibri"/>
                <a:cs typeface="Calibri"/>
                <a:sym typeface="Calibri"/>
              </a:rPr>
              <a:t>图表</a:t>
            </a:r>
            <a:endParaRPr>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AutoNum type="arabicParenR"/>
            </a:pPr>
            <a:r>
              <a:rPr lang="zh-CN">
                <a:solidFill>
                  <a:schemeClr val="dk1"/>
                </a:solidFill>
                <a:latin typeface="Calibri"/>
                <a:ea typeface="Calibri"/>
                <a:cs typeface="Calibri"/>
                <a:sym typeface="Calibri"/>
              </a:rPr>
              <a:t>参考文献</a:t>
            </a: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AutoNum type="arabicParenR"/>
            </a:pPr>
            <a:r>
              <a:rPr lang="zh-CN">
                <a:solidFill>
                  <a:schemeClr val="dk1"/>
                </a:solidFill>
                <a:latin typeface="Calibri"/>
                <a:ea typeface="Calibri"/>
                <a:cs typeface="Calibri"/>
                <a:sym typeface="Calibri"/>
              </a:rPr>
              <a:t>在线阅读文章全文</a:t>
            </a:r>
            <a:endParaRPr sz="1400" b="0" i="0" u="none" strike="noStrike" cap="none">
              <a:solidFill>
                <a:schemeClr val="dk1"/>
              </a:solidFill>
              <a:latin typeface="Calibri"/>
              <a:ea typeface="Calibri"/>
              <a:cs typeface="Calibri"/>
              <a:sym typeface="Calibri"/>
            </a:endParaRPr>
          </a:p>
        </p:txBody>
      </p:sp>
      <p:grpSp>
        <p:nvGrpSpPr>
          <p:cNvPr id="276" name="Google Shape;276;p12"/>
          <p:cNvGrpSpPr/>
          <p:nvPr/>
        </p:nvGrpSpPr>
        <p:grpSpPr>
          <a:xfrm>
            <a:off x="357098" y="831850"/>
            <a:ext cx="5674150" cy="5966950"/>
            <a:chOff x="357098" y="831850"/>
            <a:chExt cx="5674150" cy="5966950"/>
          </a:xfrm>
        </p:grpSpPr>
        <p:pic>
          <p:nvPicPr>
            <p:cNvPr id="277" name="Google Shape;277;p12"/>
            <p:cNvPicPr preferRelativeResize="0"/>
            <p:nvPr/>
          </p:nvPicPr>
          <p:blipFill rotWithShape="1">
            <a:blip r:embed="rId3">
              <a:alphaModFix/>
            </a:blip>
            <a:srcRect/>
            <a:stretch/>
          </p:blipFill>
          <p:spPr>
            <a:xfrm>
              <a:off x="760650" y="831850"/>
              <a:ext cx="5270598" cy="5966950"/>
            </a:xfrm>
            <a:prstGeom prst="rect">
              <a:avLst/>
            </a:prstGeom>
            <a:noFill/>
            <a:ln w="9525" cap="flat" cmpd="sng">
              <a:solidFill>
                <a:schemeClr val="dk2"/>
              </a:solidFill>
              <a:prstDash val="solid"/>
              <a:round/>
              <a:headEnd type="none" w="sm" len="sm"/>
              <a:tailEnd type="none" w="sm" len="sm"/>
            </a:ln>
          </p:spPr>
        </p:pic>
        <p:sp>
          <p:nvSpPr>
            <p:cNvPr id="278" name="Google Shape;278;p12"/>
            <p:cNvSpPr txBox="1"/>
            <p:nvPr/>
          </p:nvSpPr>
          <p:spPr>
            <a:xfrm>
              <a:off x="439295" y="858299"/>
              <a:ext cx="3726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zh-CN" sz="1200" b="0"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279" name="Google Shape;279;p12"/>
            <p:cNvSpPr txBox="1"/>
            <p:nvPr/>
          </p:nvSpPr>
          <p:spPr>
            <a:xfrm>
              <a:off x="439295" y="1135211"/>
              <a:ext cx="3726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zh-CN" sz="1200" b="0"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280" name="Google Shape;280;p12"/>
            <p:cNvSpPr txBox="1"/>
            <p:nvPr/>
          </p:nvSpPr>
          <p:spPr>
            <a:xfrm>
              <a:off x="439288" y="1457632"/>
              <a:ext cx="3726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zh-CN" sz="1200" b="0"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281" name="Google Shape;281;p12"/>
            <p:cNvSpPr txBox="1"/>
            <p:nvPr/>
          </p:nvSpPr>
          <p:spPr>
            <a:xfrm>
              <a:off x="3944038" y="1648532"/>
              <a:ext cx="3726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zh-CN" sz="1200" b="0" i="0" u="none" strike="noStrike" cap="none">
                  <a:solidFill>
                    <a:schemeClr val="lt1"/>
                  </a:solidFill>
                  <a:latin typeface="Calibri"/>
                  <a:ea typeface="Calibri"/>
                  <a:cs typeface="Calibri"/>
                  <a:sym typeface="Calibri"/>
                </a:rPr>
                <a:t>(5)</a:t>
              </a:r>
              <a:endParaRPr sz="1400" b="0" i="0" u="none" strike="noStrike" cap="none">
                <a:solidFill>
                  <a:schemeClr val="lt1"/>
                </a:solidFill>
                <a:latin typeface="Arial"/>
                <a:ea typeface="Arial"/>
                <a:cs typeface="Arial"/>
                <a:sym typeface="Arial"/>
              </a:endParaRPr>
            </a:p>
          </p:txBody>
        </p:sp>
        <p:sp>
          <p:nvSpPr>
            <p:cNvPr id="282" name="Google Shape;282;p12"/>
            <p:cNvSpPr txBox="1"/>
            <p:nvPr/>
          </p:nvSpPr>
          <p:spPr>
            <a:xfrm>
              <a:off x="439295" y="1925427"/>
              <a:ext cx="3726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zh-CN" sz="1200" b="0" i="0" u="none" strike="noStrike" cap="none">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283" name="Google Shape;283;p12"/>
            <p:cNvSpPr txBox="1"/>
            <p:nvPr/>
          </p:nvSpPr>
          <p:spPr>
            <a:xfrm>
              <a:off x="439300" y="2393225"/>
              <a:ext cx="3726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zh-CN" sz="1200" b="0" i="0" u="none" strike="noStrike" cap="none">
                  <a:solidFill>
                    <a:schemeClr val="dk1"/>
                  </a:solidFill>
                  <a:latin typeface="Calibri"/>
                  <a:ea typeface="Calibri"/>
                  <a:cs typeface="Calibri"/>
                  <a:sym typeface="Calibri"/>
                </a:rPr>
                <a:t>(6)</a:t>
              </a:r>
              <a:endParaRPr sz="1400" b="0" i="0" u="none" strike="noStrike" cap="none">
                <a:solidFill>
                  <a:srgbClr val="000000"/>
                </a:solidFill>
                <a:latin typeface="Arial"/>
                <a:ea typeface="Arial"/>
                <a:cs typeface="Arial"/>
                <a:sym typeface="Arial"/>
              </a:endParaRPr>
            </a:p>
          </p:txBody>
        </p:sp>
        <p:sp>
          <p:nvSpPr>
            <p:cNvPr id="284" name="Google Shape;284;p12"/>
            <p:cNvSpPr txBox="1"/>
            <p:nvPr/>
          </p:nvSpPr>
          <p:spPr>
            <a:xfrm>
              <a:off x="439303" y="2816715"/>
              <a:ext cx="3726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zh-CN" sz="1200" b="0" i="0" u="none" strike="noStrike" cap="none">
                  <a:solidFill>
                    <a:schemeClr val="dk1"/>
                  </a:solidFill>
                  <a:latin typeface="Calibri"/>
                  <a:ea typeface="Calibri"/>
                  <a:cs typeface="Calibri"/>
                  <a:sym typeface="Calibri"/>
                </a:rPr>
                <a:t>(8)</a:t>
              </a:r>
              <a:endParaRPr sz="1400" b="0" i="0" u="none" strike="noStrike" cap="none">
                <a:solidFill>
                  <a:srgbClr val="000000"/>
                </a:solidFill>
                <a:latin typeface="Arial"/>
                <a:ea typeface="Arial"/>
                <a:cs typeface="Arial"/>
                <a:sym typeface="Arial"/>
              </a:endParaRPr>
            </a:p>
          </p:txBody>
        </p:sp>
        <p:sp>
          <p:nvSpPr>
            <p:cNvPr id="285" name="Google Shape;285;p12"/>
            <p:cNvSpPr txBox="1"/>
            <p:nvPr/>
          </p:nvSpPr>
          <p:spPr>
            <a:xfrm>
              <a:off x="439308" y="3191752"/>
              <a:ext cx="3726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zh-CN" sz="1200" b="0" i="0" u="none" strike="noStrike" cap="none">
                  <a:solidFill>
                    <a:schemeClr val="dk1"/>
                  </a:solidFill>
                  <a:latin typeface="Calibri"/>
                  <a:ea typeface="Calibri"/>
                  <a:cs typeface="Calibri"/>
                  <a:sym typeface="Calibri"/>
                </a:rPr>
                <a:t>(9)</a:t>
              </a:r>
              <a:endParaRPr sz="1400" b="0" i="0" u="none" strike="noStrike" cap="none">
                <a:solidFill>
                  <a:srgbClr val="000000"/>
                </a:solidFill>
                <a:latin typeface="Arial"/>
                <a:ea typeface="Arial"/>
                <a:cs typeface="Arial"/>
                <a:sym typeface="Arial"/>
              </a:endParaRPr>
            </a:p>
          </p:txBody>
        </p:sp>
        <p:sp>
          <p:nvSpPr>
            <p:cNvPr id="286" name="Google Shape;286;p12"/>
            <p:cNvSpPr txBox="1"/>
            <p:nvPr/>
          </p:nvSpPr>
          <p:spPr>
            <a:xfrm>
              <a:off x="439290" y="2615807"/>
              <a:ext cx="3726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zh-CN" sz="1200" b="0" i="0" u="none" strike="noStrike" cap="none">
                  <a:solidFill>
                    <a:schemeClr val="dk1"/>
                  </a:solidFill>
                  <a:latin typeface="Calibri"/>
                  <a:ea typeface="Calibri"/>
                  <a:cs typeface="Calibri"/>
                  <a:sym typeface="Calibri"/>
                </a:rPr>
                <a:t>(7)</a:t>
              </a:r>
              <a:endParaRPr sz="1400" b="0" i="0" u="none" strike="noStrike" cap="none">
                <a:solidFill>
                  <a:srgbClr val="000000"/>
                </a:solidFill>
                <a:latin typeface="Arial"/>
                <a:ea typeface="Arial"/>
                <a:cs typeface="Arial"/>
                <a:sym typeface="Arial"/>
              </a:endParaRPr>
            </a:p>
          </p:txBody>
        </p:sp>
        <p:sp>
          <p:nvSpPr>
            <p:cNvPr id="287" name="Google Shape;287;p12"/>
            <p:cNvSpPr txBox="1"/>
            <p:nvPr/>
          </p:nvSpPr>
          <p:spPr>
            <a:xfrm>
              <a:off x="4795842" y="2777216"/>
              <a:ext cx="5205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zh-CN" sz="1200" b="0" i="0" u="none" strike="noStrike" cap="none">
                  <a:solidFill>
                    <a:schemeClr val="dk1"/>
                  </a:solidFill>
                  <a:latin typeface="Calibri"/>
                  <a:ea typeface="Calibri"/>
                  <a:cs typeface="Calibri"/>
                  <a:sym typeface="Calibri"/>
                </a:rPr>
                <a:t>(1</a:t>
              </a:r>
              <a:r>
                <a:rPr lang="zh-CN" sz="1200">
                  <a:solidFill>
                    <a:schemeClr val="dk1"/>
                  </a:solidFill>
                  <a:latin typeface="Calibri"/>
                  <a:ea typeface="Calibri"/>
                  <a:cs typeface="Calibri"/>
                  <a:sym typeface="Calibri"/>
                </a:rPr>
                <a:t>1</a:t>
              </a:r>
              <a:r>
                <a:rPr lang="zh-CN" sz="12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p:txBody>
        </p:sp>
        <p:sp>
          <p:nvSpPr>
            <p:cNvPr id="288" name="Google Shape;288;p12"/>
            <p:cNvSpPr txBox="1"/>
            <p:nvPr/>
          </p:nvSpPr>
          <p:spPr>
            <a:xfrm>
              <a:off x="5392248" y="2777216"/>
              <a:ext cx="454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zh-CN" sz="1200" b="0" i="0" u="none" strike="noStrike" cap="none">
                  <a:solidFill>
                    <a:schemeClr val="dk1"/>
                  </a:solidFill>
                  <a:latin typeface="Calibri"/>
                  <a:ea typeface="Calibri"/>
                  <a:cs typeface="Calibri"/>
                  <a:sym typeface="Calibri"/>
                </a:rPr>
                <a:t>(1</a:t>
              </a:r>
              <a:r>
                <a:rPr lang="zh-CN" sz="1200">
                  <a:solidFill>
                    <a:schemeClr val="dk1"/>
                  </a:solidFill>
                  <a:latin typeface="Calibri"/>
                  <a:ea typeface="Calibri"/>
                  <a:cs typeface="Calibri"/>
                  <a:sym typeface="Calibri"/>
                </a:rPr>
                <a:t>2</a:t>
              </a:r>
              <a:r>
                <a:rPr lang="zh-CN" sz="12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p:txBody>
        </p:sp>
        <p:sp>
          <p:nvSpPr>
            <p:cNvPr id="289" name="Google Shape;289;p12"/>
            <p:cNvSpPr txBox="1"/>
            <p:nvPr/>
          </p:nvSpPr>
          <p:spPr>
            <a:xfrm>
              <a:off x="4316642" y="2777216"/>
              <a:ext cx="454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zh-CN" sz="1200" b="0" i="0" u="none" strike="noStrike" cap="none">
                  <a:solidFill>
                    <a:schemeClr val="dk1"/>
                  </a:solidFill>
                  <a:latin typeface="Calibri"/>
                  <a:ea typeface="Calibri"/>
                  <a:cs typeface="Calibri"/>
                  <a:sym typeface="Calibri"/>
                </a:rPr>
                <a:t>(1</a:t>
              </a:r>
              <a:r>
                <a:rPr lang="zh-CN" sz="1200">
                  <a:solidFill>
                    <a:schemeClr val="dk1"/>
                  </a:solidFill>
                  <a:latin typeface="Calibri"/>
                  <a:ea typeface="Calibri"/>
                  <a:cs typeface="Calibri"/>
                  <a:sym typeface="Calibri"/>
                </a:rPr>
                <a:t>0</a:t>
              </a:r>
              <a:r>
                <a:rPr lang="zh-CN" sz="12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p:txBody>
        </p:sp>
        <p:sp>
          <p:nvSpPr>
            <p:cNvPr id="290" name="Google Shape;290;p12"/>
            <p:cNvSpPr txBox="1"/>
            <p:nvPr/>
          </p:nvSpPr>
          <p:spPr>
            <a:xfrm>
              <a:off x="357098" y="5525200"/>
              <a:ext cx="454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zh-CN" sz="1200" b="0" i="0" u="none" strike="noStrike" cap="none">
                  <a:solidFill>
                    <a:schemeClr val="dk1"/>
                  </a:solidFill>
                  <a:latin typeface="Calibri"/>
                  <a:ea typeface="Calibri"/>
                  <a:cs typeface="Calibri"/>
                  <a:sym typeface="Calibri"/>
                </a:rPr>
                <a:t>(</a:t>
              </a:r>
              <a:r>
                <a:rPr lang="zh-CN" sz="1200">
                  <a:solidFill>
                    <a:schemeClr val="dk1"/>
                  </a:solidFill>
                  <a:latin typeface="Calibri"/>
                  <a:ea typeface="Calibri"/>
                  <a:cs typeface="Calibri"/>
                  <a:sym typeface="Calibri"/>
                </a:rPr>
                <a:t>13</a:t>
              </a:r>
              <a:r>
                <a:rPr lang="zh-CN" sz="12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3"/>
          <p:cNvSpPr txBox="1">
            <a:spLocks noGrp="1"/>
          </p:cNvSpPr>
          <p:nvPr>
            <p:ph type="title"/>
          </p:nvPr>
        </p:nvSpPr>
        <p:spPr>
          <a:xfrm>
            <a:off x="833437" y="640905"/>
            <a:ext cx="8239126" cy="37055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486A7E"/>
              </a:buClr>
              <a:buSzPts val="2600"/>
              <a:buFont typeface="Calibri"/>
              <a:buNone/>
            </a:pPr>
            <a:r>
              <a:rPr lang="zh-CN">
                <a:latin typeface="Calibri"/>
                <a:ea typeface="Calibri"/>
                <a:cs typeface="Calibri"/>
                <a:sym typeface="Calibri"/>
              </a:rPr>
              <a:t>期刊文章页面 - 参考文献</a:t>
            </a:r>
            <a:endParaRPr>
              <a:latin typeface="Calibri"/>
              <a:ea typeface="Calibri"/>
              <a:cs typeface="Calibri"/>
              <a:sym typeface="Calibri"/>
            </a:endParaRPr>
          </a:p>
        </p:txBody>
      </p:sp>
      <p:sp>
        <p:nvSpPr>
          <p:cNvPr id="297" name="Google Shape;297;p13"/>
          <p:cNvSpPr/>
          <p:nvPr/>
        </p:nvSpPr>
        <p:spPr>
          <a:xfrm>
            <a:off x="833437" y="1458768"/>
            <a:ext cx="8135901" cy="650391"/>
          </a:xfrm>
          <a:prstGeom prst="roundRect">
            <a:avLst>
              <a:gd name="adj" fmla="val 16667"/>
            </a:avLst>
          </a:prstGeom>
          <a:noFill/>
          <a:ln w="19050" cap="flat" cmpd="sng">
            <a:solidFill>
              <a:schemeClr val="accent6"/>
            </a:solidFill>
            <a:prstDash val="solid"/>
            <a:round/>
            <a:headEnd type="none" w="sm" len="sm"/>
            <a:tailEnd type="none" w="sm" len="sm"/>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400"/>
              <a:buFont typeface="Arial"/>
              <a:buNone/>
            </a:pPr>
            <a:r>
              <a:rPr lang="zh-CN" sz="1400" b="0" i="0" u="none" strike="noStrike" cap="none">
                <a:solidFill>
                  <a:schemeClr val="dk1"/>
                </a:solidFill>
                <a:latin typeface="Calibri"/>
                <a:ea typeface="Calibri"/>
                <a:cs typeface="Calibri"/>
                <a:sym typeface="Calibri"/>
              </a:rPr>
              <a:t>在文章正文之后或右边栏菜单中均可查看该文章引用的参考文献。</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420"/>
              </a:spcBef>
              <a:spcAft>
                <a:spcPts val="0"/>
              </a:spcAft>
              <a:buClr>
                <a:srgbClr val="000000"/>
              </a:buClr>
              <a:buSzPts val="1400"/>
              <a:buFont typeface="Arial"/>
              <a:buNone/>
            </a:pPr>
            <a:r>
              <a:rPr lang="zh-CN" sz="1400" b="0" i="0" u="none" strike="noStrike" cap="none">
                <a:solidFill>
                  <a:schemeClr val="dk1"/>
                </a:solidFill>
                <a:latin typeface="Calibri"/>
                <a:ea typeface="Calibri"/>
                <a:cs typeface="Calibri"/>
                <a:sym typeface="Calibri"/>
              </a:rPr>
              <a:t>多数参考文献提供外部链接（例如PubMed/Google Scholar等），点击可访问参考文献摘要或原文</a:t>
            </a:r>
            <a:endParaRPr sz="1400" b="0" i="0" u="none" strike="noStrike" cap="none">
              <a:solidFill>
                <a:srgbClr val="000000"/>
              </a:solidFill>
              <a:latin typeface="Arial"/>
              <a:ea typeface="Arial"/>
              <a:cs typeface="Arial"/>
              <a:sym typeface="Arial"/>
            </a:endParaRPr>
          </a:p>
        </p:txBody>
      </p:sp>
      <p:pic>
        <p:nvPicPr>
          <p:cNvPr id="298" name="Google Shape;298;p13"/>
          <p:cNvPicPr preferRelativeResize="0"/>
          <p:nvPr/>
        </p:nvPicPr>
        <p:blipFill rotWithShape="1">
          <a:blip r:embed="rId3">
            <a:alphaModFix/>
          </a:blip>
          <a:srcRect/>
          <a:stretch/>
        </p:blipFill>
        <p:spPr>
          <a:xfrm>
            <a:off x="1199437" y="2484544"/>
            <a:ext cx="7181809" cy="366063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14"/>
          <p:cNvPicPr preferRelativeResize="0"/>
          <p:nvPr/>
        </p:nvPicPr>
        <p:blipFill rotWithShape="1">
          <a:blip r:embed="rId3">
            <a:alphaModFix/>
          </a:blip>
          <a:srcRect/>
          <a:stretch/>
        </p:blipFill>
        <p:spPr>
          <a:xfrm>
            <a:off x="3131739" y="1342675"/>
            <a:ext cx="3908997" cy="4637450"/>
          </a:xfrm>
          <a:prstGeom prst="rect">
            <a:avLst/>
          </a:prstGeom>
          <a:noFill/>
          <a:ln>
            <a:noFill/>
          </a:ln>
        </p:spPr>
      </p:pic>
      <p:sp>
        <p:nvSpPr>
          <p:cNvPr id="305" name="Google Shape;305;p14"/>
          <p:cNvSpPr txBox="1">
            <a:spLocks noGrp="1"/>
          </p:cNvSpPr>
          <p:nvPr>
            <p:ph type="title"/>
          </p:nvPr>
        </p:nvSpPr>
        <p:spPr>
          <a:xfrm>
            <a:off x="966675" y="656988"/>
            <a:ext cx="8239126" cy="30107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486A7E"/>
              </a:buClr>
              <a:buSzPts val="1800"/>
              <a:buFont typeface="Calibri"/>
              <a:buNone/>
            </a:pPr>
            <a:r>
              <a:rPr lang="zh-CN">
                <a:latin typeface="Calibri"/>
                <a:ea typeface="Calibri"/>
                <a:cs typeface="Calibri"/>
                <a:sym typeface="Calibri"/>
              </a:rPr>
              <a:t>期刊文章页面 - 版权许可及关于此文章</a:t>
            </a:r>
            <a:endParaRPr>
              <a:latin typeface="Calibri"/>
              <a:ea typeface="Calibri"/>
              <a:cs typeface="Calibri"/>
              <a:sym typeface="Calibri"/>
            </a:endParaRPr>
          </a:p>
        </p:txBody>
      </p:sp>
      <p:sp>
        <p:nvSpPr>
          <p:cNvPr id="306" name="Google Shape;306;p14"/>
          <p:cNvSpPr/>
          <p:nvPr/>
        </p:nvSpPr>
        <p:spPr>
          <a:xfrm>
            <a:off x="7246873" y="3383921"/>
            <a:ext cx="1673700" cy="340500"/>
          </a:xfrm>
          <a:prstGeom prst="roundRect">
            <a:avLst>
              <a:gd name="adj" fmla="val 16667"/>
            </a:avLst>
          </a:prstGeom>
          <a:noFill/>
          <a:ln w="19050" cap="flat" cmpd="sng">
            <a:solidFill>
              <a:schemeClr val="accent6"/>
            </a:solidFill>
            <a:prstDash val="solid"/>
            <a:round/>
            <a:headEnd type="none" w="sm" len="sm"/>
            <a:tailEnd type="none" w="sm" len="sm"/>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400"/>
              <a:buFont typeface="Arial"/>
              <a:buNone/>
            </a:pPr>
            <a:r>
              <a:rPr lang="zh-CN" sz="1400" b="0" i="0" u="none" strike="noStrike" cap="none">
                <a:solidFill>
                  <a:schemeClr val="dk1"/>
                </a:solidFill>
                <a:latin typeface="Calibri"/>
                <a:ea typeface="Calibri"/>
                <a:cs typeface="Calibri"/>
                <a:sym typeface="Calibri"/>
              </a:rPr>
              <a:t>文章发表时间线</a:t>
            </a:r>
            <a:endParaRPr sz="1400" b="0" i="0" u="none" strike="noStrike" cap="none">
              <a:solidFill>
                <a:schemeClr val="dk1"/>
              </a:solidFill>
              <a:latin typeface="Calibri"/>
              <a:ea typeface="Calibri"/>
              <a:cs typeface="Calibri"/>
              <a:sym typeface="Calibri"/>
            </a:endParaRPr>
          </a:p>
        </p:txBody>
      </p:sp>
      <p:sp>
        <p:nvSpPr>
          <p:cNvPr id="307" name="Google Shape;307;p14"/>
          <p:cNvSpPr/>
          <p:nvPr/>
        </p:nvSpPr>
        <p:spPr>
          <a:xfrm>
            <a:off x="3664450" y="3179775"/>
            <a:ext cx="3272400" cy="7488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14850" tIns="0" rIns="14850" bIns="0" anchor="ctr" anchorCtr="1">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Microsoft YaHei"/>
              <a:ea typeface="Microsoft YaHei"/>
              <a:cs typeface="Microsoft YaHei"/>
              <a:sym typeface="Microsoft YaHei"/>
            </a:endParaRPr>
          </a:p>
        </p:txBody>
      </p:sp>
      <p:sp>
        <p:nvSpPr>
          <p:cNvPr id="308" name="Google Shape;308;p14"/>
          <p:cNvSpPr/>
          <p:nvPr/>
        </p:nvSpPr>
        <p:spPr>
          <a:xfrm>
            <a:off x="3664450" y="4394975"/>
            <a:ext cx="3272400" cy="80850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14850" tIns="0" rIns="14850" bIns="0" anchor="ctr" anchorCtr="1">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Microsoft YaHei"/>
              <a:ea typeface="Microsoft YaHei"/>
              <a:cs typeface="Microsoft YaHei"/>
              <a:sym typeface="Microsoft YaHei"/>
            </a:endParaRPr>
          </a:p>
        </p:txBody>
      </p:sp>
      <p:sp>
        <p:nvSpPr>
          <p:cNvPr id="309" name="Google Shape;309;p14"/>
          <p:cNvSpPr/>
          <p:nvPr/>
        </p:nvSpPr>
        <p:spPr>
          <a:xfrm>
            <a:off x="7246998" y="4628978"/>
            <a:ext cx="1720200" cy="340500"/>
          </a:xfrm>
          <a:prstGeom prst="roundRect">
            <a:avLst>
              <a:gd name="adj" fmla="val 16667"/>
            </a:avLst>
          </a:prstGeom>
          <a:noFill/>
          <a:ln w="19050" cap="flat" cmpd="sng">
            <a:solidFill>
              <a:schemeClr val="accent6"/>
            </a:solidFill>
            <a:prstDash val="solid"/>
            <a:round/>
            <a:headEnd type="none" w="sm" len="sm"/>
            <a:tailEnd type="none" w="sm" len="sm"/>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400"/>
              <a:buFont typeface="Arial"/>
              <a:buNone/>
            </a:pPr>
            <a:r>
              <a:rPr lang="zh-CN" sz="1400" b="0" i="0" u="none" strike="noStrike" cap="none">
                <a:solidFill>
                  <a:schemeClr val="dk1"/>
                </a:solidFill>
                <a:latin typeface="Calibri"/>
                <a:ea typeface="Calibri"/>
                <a:cs typeface="Calibri"/>
                <a:sym typeface="Calibri"/>
              </a:rPr>
              <a:t>获取文章分享链接</a:t>
            </a:r>
            <a:endParaRPr sz="1400" b="0" i="0" u="none" strike="noStrike" cap="none">
              <a:solidFill>
                <a:schemeClr val="dk1"/>
              </a:solidFill>
              <a:latin typeface="Calibri"/>
              <a:ea typeface="Calibri"/>
              <a:cs typeface="Calibri"/>
              <a:sym typeface="Calibri"/>
            </a:endParaRPr>
          </a:p>
        </p:txBody>
      </p:sp>
      <p:cxnSp>
        <p:nvCxnSpPr>
          <p:cNvPr id="310" name="Google Shape;310;p14"/>
          <p:cNvCxnSpPr>
            <a:stCxn id="306" idx="1"/>
            <a:endCxn id="307" idx="3"/>
          </p:cNvCxnSpPr>
          <p:nvPr/>
        </p:nvCxnSpPr>
        <p:spPr>
          <a:xfrm rot="10800000">
            <a:off x="6936973" y="3554171"/>
            <a:ext cx="309900" cy="0"/>
          </a:xfrm>
          <a:prstGeom prst="straightConnector1">
            <a:avLst/>
          </a:prstGeom>
          <a:noFill/>
          <a:ln w="19050" cap="flat" cmpd="sng">
            <a:solidFill>
              <a:schemeClr val="dk1"/>
            </a:solidFill>
            <a:prstDash val="solid"/>
            <a:round/>
            <a:headEnd type="none" w="sm" len="sm"/>
            <a:tailEnd type="stealth" w="med" len="med"/>
          </a:ln>
        </p:spPr>
      </p:cxnSp>
      <p:cxnSp>
        <p:nvCxnSpPr>
          <p:cNvPr id="311" name="Google Shape;311;p14"/>
          <p:cNvCxnSpPr>
            <a:stCxn id="309" idx="1"/>
            <a:endCxn id="308" idx="3"/>
          </p:cNvCxnSpPr>
          <p:nvPr/>
        </p:nvCxnSpPr>
        <p:spPr>
          <a:xfrm rot="10800000">
            <a:off x="6936798" y="4799228"/>
            <a:ext cx="310200" cy="0"/>
          </a:xfrm>
          <a:prstGeom prst="straightConnector1">
            <a:avLst/>
          </a:prstGeom>
          <a:noFill/>
          <a:ln w="19050" cap="flat" cmpd="sng">
            <a:solidFill>
              <a:schemeClr val="dk1"/>
            </a:solidFill>
            <a:prstDash val="solid"/>
            <a:round/>
            <a:headEnd type="none" w="sm" len="sm"/>
            <a:tailEnd type="stealth" w="med" len="med"/>
          </a:ln>
        </p:spPr>
      </p:cxnSp>
      <p:sp>
        <p:nvSpPr>
          <p:cNvPr id="312" name="Google Shape;312;p14"/>
          <p:cNvSpPr/>
          <p:nvPr/>
        </p:nvSpPr>
        <p:spPr>
          <a:xfrm>
            <a:off x="1142475" y="3949067"/>
            <a:ext cx="1671000" cy="340500"/>
          </a:xfrm>
          <a:prstGeom prst="roundRect">
            <a:avLst>
              <a:gd name="adj" fmla="val 16667"/>
            </a:avLst>
          </a:prstGeom>
          <a:noFill/>
          <a:ln w="19050" cap="flat" cmpd="sng">
            <a:solidFill>
              <a:schemeClr val="accent6"/>
            </a:solidFill>
            <a:prstDash val="solid"/>
            <a:round/>
            <a:headEnd type="none" w="sm" len="sm"/>
            <a:tailEnd type="none" w="sm" len="sm"/>
          </a:ln>
        </p:spPr>
        <p:txBody>
          <a:bodyPr spcFirstLastPara="1" wrap="square" lIns="91425" tIns="45700" rIns="91425" bIns="45700" anchor="ctr" anchorCtr="1">
            <a:spAutoFit/>
          </a:bodyPr>
          <a:lstStyle/>
          <a:p>
            <a:pPr marL="0" marR="0" lvl="0" indent="0" algn="ctr" rtl="0">
              <a:lnSpc>
                <a:spcPct val="100000"/>
              </a:lnSpc>
              <a:spcBef>
                <a:spcPts val="0"/>
              </a:spcBef>
              <a:spcAft>
                <a:spcPts val="0"/>
              </a:spcAft>
              <a:buClr>
                <a:srgbClr val="000000"/>
              </a:buClr>
              <a:buSzPts val="1400"/>
              <a:buFont typeface="Arial"/>
              <a:buNone/>
            </a:pPr>
            <a:r>
              <a:rPr lang="zh-CN" sz="1400" b="0" i="0" u="none" strike="noStrike" cap="none">
                <a:solidFill>
                  <a:schemeClr val="dk1"/>
                </a:solidFill>
                <a:latin typeface="Calibri"/>
                <a:ea typeface="Calibri"/>
                <a:cs typeface="Calibri"/>
                <a:sym typeface="Calibri"/>
              </a:rPr>
              <a:t>查看文章历史版本</a:t>
            </a:r>
            <a:endParaRPr sz="1400" b="0" i="0" u="none" strike="noStrike" cap="none">
              <a:solidFill>
                <a:schemeClr val="dk1"/>
              </a:solidFill>
              <a:latin typeface="Calibri"/>
              <a:ea typeface="Calibri"/>
              <a:cs typeface="Calibri"/>
              <a:sym typeface="Calibri"/>
            </a:endParaRPr>
          </a:p>
        </p:txBody>
      </p:sp>
      <p:cxnSp>
        <p:nvCxnSpPr>
          <p:cNvPr id="313" name="Google Shape;313;p14"/>
          <p:cNvCxnSpPr>
            <a:stCxn id="312" idx="3"/>
          </p:cNvCxnSpPr>
          <p:nvPr/>
        </p:nvCxnSpPr>
        <p:spPr>
          <a:xfrm rot="10800000" flipH="1">
            <a:off x="2813475" y="2624417"/>
            <a:ext cx="388200" cy="1494900"/>
          </a:xfrm>
          <a:prstGeom prst="straightConnector1">
            <a:avLst/>
          </a:prstGeom>
          <a:noFill/>
          <a:ln w="19050" cap="flat" cmpd="sng">
            <a:solidFill>
              <a:schemeClr val="dk1"/>
            </a:solidFill>
            <a:prstDash val="solid"/>
            <a:round/>
            <a:headEnd type="none" w="sm" len="sm"/>
            <a:tailEnd type="stealth" w="med" len="med"/>
          </a:ln>
        </p:spPr>
      </p:cxnSp>
      <p:sp>
        <p:nvSpPr>
          <p:cNvPr id="314" name="Google Shape;314;p14"/>
          <p:cNvSpPr/>
          <p:nvPr/>
        </p:nvSpPr>
        <p:spPr>
          <a:xfrm>
            <a:off x="7246875" y="1698925"/>
            <a:ext cx="2454600" cy="1232400"/>
          </a:xfrm>
          <a:prstGeom prst="roundRect">
            <a:avLst>
              <a:gd name="adj" fmla="val 16667"/>
            </a:avLst>
          </a:prstGeom>
          <a:noFill/>
          <a:ln w="19050" cap="flat" cmpd="sng">
            <a:solidFill>
              <a:schemeClr val="accent6"/>
            </a:solidFill>
            <a:prstDash val="solid"/>
            <a:round/>
            <a:headEnd type="none" w="sm" len="sm"/>
            <a:tailEnd type="none" w="sm" len="sm"/>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400"/>
              <a:buFont typeface="Arial"/>
              <a:buNone/>
            </a:pPr>
            <a:r>
              <a:rPr lang="zh-CN" sz="1400" b="0" i="0" u="none" strike="noStrike" cap="none">
                <a:solidFill>
                  <a:schemeClr val="dk1"/>
                </a:solidFill>
                <a:latin typeface="Calibri"/>
                <a:ea typeface="Calibri"/>
                <a:cs typeface="Calibri"/>
                <a:sym typeface="Calibri"/>
              </a:rPr>
              <a:t>引用该文章，以ris格式导出引文，可使用</a:t>
            </a:r>
            <a:r>
              <a:rPr lang="zh-CN" sz="1400" b="0" i="1" u="none" strike="noStrike" cap="none">
                <a:solidFill>
                  <a:schemeClr val="dk1"/>
                </a:solidFill>
                <a:latin typeface="Calibri"/>
                <a:ea typeface="Calibri"/>
                <a:cs typeface="Calibri"/>
                <a:sym typeface="Calibri"/>
              </a:rPr>
              <a:t>Reference Manager</a:t>
            </a:r>
            <a:r>
              <a:rPr lang="zh-CN" sz="1400" b="0" i="0" u="none" strike="noStrike" cap="none">
                <a:solidFill>
                  <a:schemeClr val="dk1"/>
                </a:solidFill>
                <a:latin typeface="Calibri"/>
                <a:ea typeface="Calibri"/>
                <a:cs typeface="Calibri"/>
                <a:sym typeface="Calibri"/>
              </a:rPr>
              <a:t>等引文管理工具打开，或直接拷贝页面上的引文信息</a:t>
            </a:r>
            <a:endParaRPr sz="1400" b="0" i="0" u="none" strike="noStrike" cap="none">
              <a:solidFill>
                <a:schemeClr val="dk1"/>
              </a:solidFill>
              <a:latin typeface="Calibri"/>
              <a:ea typeface="Calibri"/>
              <a:cs typeface="Calibri"/>
              <a:sym typeface="Calibri"/>
            </a:endParaRPr>
          </a:p>
        </p:txBody>
      </p:sp>
      <p:sp>
        <p:nvSpPr>
          <p:cNvPr id="315" name="Google Shape;315;p14"/>
          <p:cNvSpPr/>
          <p:nvPr/>
        </p:nvSpPr>
        <p:spPr>
          <a:xfrm>
            <a:off x="3633700" y="2216600"/>
            <a:ext cx="3333900" cy="873900"/>
          </a:xfrm>
          <a:prstGeom prst="roundRect">
            <a:avLst>
              <a:gd name="adj" fmla="val 15447"/>
            </a:avLst>
          </a:prstGeom>
          <a:noFill/>
          <a:ln w="19050" cap="flat" cmpd="sng">
            <a:solidFill>
              <a:schemeClr val="dk1"/>
            </a:solidFill>
            <a:prstDash val="solid"/>
            <a:round/>
            <a:headEnd type="none" w="sm" len="sm"/>
            <a:tailEnd type="none" w="sm" len="sm"/>
          </a:ln>
        </p:spPr>
        <p:txBody>
          <a:bodyPr spcFirstLastPara="1" wrap="square" lIns="14850" tIns="0" rIns="14850" bIns="0" anchor="ctr" anchorCtr="1">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Microsoft YaHei"/>
              <a:ea typeface="Microsoft YaHei"/>
              <a:cs typeface="Microsoft YaHei"/>
              <a:sym typeface="Microsoft YaHei"/>
            </a:endParaRPr>
          </a:p>
        </p:txBody>
      </p:sp>
      <p:cxnSp>
        <p:nvCxnSpPr>
          <p:cNvPr id="316" name="Google Shape;316;p14"/>
          <p:cNvCxnSpPr>
            <a:stCxn id="314" idx="1"/>
            <a:endCxn id="315" idx="3"/>
          </p:cNvCxnSpPr>
          <p:nvPr/>
        </p:nvCxnSpPr>
        <p:spPr>
          <a:xfrm flipH="1">
            <a:off x="6967575" y="2315125"/>
            <a:ext cx="279300" cy="338400"/>
          </a:xfrm>
          <a:prstGeom prst="straightConnector1">
            <a:avLst/>
          </a:prstGeom>
          <a:noFill/>
          <a:ln w="19050" cap="flat" cmpd="sng">
            <a:solidFill>
              <a:schemeClr val="dk1"/>
            </a:solidFill>
            <a:prstDash val="solid"/>
            <a:round/>
            <a:headEnd type="none" w="sm" len="sm"/>
            <a:tailEnd type="stealth" w="med" len="med"/>
          </a:ln>
        </p:spPr>
      </p:cxnSp>
      <p:sp>
        <p:nvSpPr>
          <p:cNvPr id="317" name="Google Shape;317;p14"/>
          <p:cNvSpPr/>
          <p:nvPr/>
        </p:nvSpPr>
        <p:spPr>
          <a:xfrm>
            <a:off x="70575" y="1544575"/>
            <a:ext cx="2742900" cy="331500"/>
          </a:xfrm>
          <a:prstGeom prst="roundRect">
            <a:avLst>
              <a:gd name="adj" fmla="val 16667"/>
            </a:avLst>
          </a:prstGeom>
          <a:noFill/>
          <a:ln w="19050" cap="flat" cmpd="sng">
            <a:solidFill>
              <a:schemeClr val="accent6"/>
            </a:solidFill>
            <a:prstDash val="solid"/>
            <a:round/>
            <a:headEnd type="none" w="sm" len="sm"/>
            <a:tailEnd type="none" w="sm" len="sm"/>
          </a:ln>
        </p:spPr>
        <p:txBody>
          <a:bodyPr spcFirstLastPara="1" wrap="square" lIns="91425" tIns="45700" rIns="91425" bIns="45700" anchor="ctr" anchorCtr="1">
            <a:spAutoFit/>
          </a:bodyPr>
          <a:lstStyle/>
          <a:p>
            <a:pPr marL="0" marR="0" lvl="0" indent="0" algn="ctr" rtl="0">
              <a:lnSpc>
                <a:spcPct val="100000"/>
              </a:lnSpc>
              <a:spcBef>
                <a:spcPts val="0"/>
              </a:spcBef>
              <a:spcAft>
                <a:spcPts val="0"/>
              </a:spcAft>
              <a:buClr>
                <a:srgbClr val="000000"/>
              </a:buClr>
              <a:buSzPts val="1400"/>
              <a:buFont typeface="Arial"/>
              <a:buNone/>
            </a:pPr>
            <a:r>
              <a:rPr lang="zh-CN" sz="1400" b="0" i="0" u="none" strike="noStrike" cap="none">
                <a:solidFill>
                  <a:schemeClr val="dk1"/>
                </a:solidFill>
                <a:latin typeface="Calibri"/>
                <a:ea typeface="Calibri"/>
                <a:cs typeface="Calibri"/>
                <a:sym typeface="Calibri"/>
              </a:rPr>
              <a:t>通过第三方平台申请使用该文章</a:t>
            </a:r>
            <a:endParaRPr sz="1400" b="0" i="0" u="none" strike="noStrike" cap="none">
              <a:solidFill>
                <a:schemeClr val="dk1"/>
              </a:solidFill>
              <a:latin typeface="Calibri"/>
              <a:ea typeface="Calibri"/>
              <a:cs typeface="Calibri"/>
              <a:sym typeface="Calibri"/>
            </a:endParaRPr>
          </a:p>
        </p:txBody>
      </p:sp>
      <p:cxnSp>
        <p:nvCxnSpPr>
          <p:cNvPr id="318" name="Google Shape;318;p14"/>
          <p:cNvCxnSpPr>
            <a:stCxn id="317" idx="3"/>
          </p:cNvCxnSpPr>
          <p:nvPr/>
        </p:nvCxnSpPr>
        <p:spPr>
          <a:xfrm rot="10800000" flipH="1">
            <a:off x="2813475" y="1698925"/>
            <a:ext cx="327300" cy="11400"/>
          </a:xfrm>
          <a:prstGeom prst="straightConnector1">
            <a:avLst/>
          </a:prstGeom>
          <a:noFill/>
          <a:ln w="19050" cap="flat" cmpd="sng">
            <a:solidFill>
              <a:schemeClr val="dk1"/>
            </a:solidFill>
            <a:prstDash val="solid"/>
            <a:round/>
            <a:headEnd type="none" w="sm" len="sm"/>
            <a:tailEnd type="stealth" w="med" len="med"/>
          </a:ln>
        </p:spPr>
      </p:cxnSp>
      <p:pic>
        <p:nvPicPr>
          <p:cNvPr id="319" name="Google Shape;319;p14"/>
          <p:cNvPicPr preferRelativeResize="0"/>
          <p:nvPr/>
        </p:nvPicPr>
        <p:blipFill rotWithShape="1">
          <a:blip r:embed="rId4">
            <a:alphaModFix/>
          </a:blip>
          <a:srcRect/>
          <a:stretch/>
        </p:blipFill>
        <p:spPr>
          <a:xfrm>
            <a:off x="140146" y="1970278"/>
            <a:ext cx="1796319" cy="1607756"/>
          </a:xfrm>
          <a:prstGeom prst="rect">
            <a:avLst/>
          </a:prstGeom>
          <a:noFill/>
          <a:ln>
            <a:noFill/>
          </a:ln>
        </p:spPr>
      </p:pic>
    </p:spTree>
  </p:cSld>
  <p:clrMapOvr>
    <a:masterClrMapping/>
  </p:clrMapOvr>
</p:sld>
</file>

<file path=ppt/theme/theme1.xml><?xml version="1.0" encoding="utf-8"?>
<a:theme xmlns:a="http://schemas.openxmlformats.org/drawingml/2006/main" name="Springer_Nature_PPT_advanced_Dec15">
  <a:themeElements>
    <a:clrScheme name="Springer">
      <a:dk1>
        <a:srgbClr val="58595B"/>
      </a:dk1>
      <a:lt1>
        <a:srgbClr val="FFFFFF"/>
      </a:lt1>
      <a:dk2>
        <a:srgbClr val="B1B1B3"/>
      </a:dk2>
      <a:lt2>
        <a:srgbClr val="CEDBE0"/>
      </a:lt2>
      <a:accent1>
        <a:srgbClr val="628BA3"/>
      </a:accent1>
      <a:accent2>
        <a:srgbClr val="183642"/>
      </a:accent2>
      <a:accent3>
        <a:srgbClr val="DB1830"/>
      </a:accent3>
      <a:accent4>
        <a:srgbClr val="3C9CD7"/>
      </a:accent4>
      <a:accent5>
        <a:srgbClr val="8FAEC1"/>
      </a:accent5>
      <a:accent6>
        <a:srgbClr val="486A7E"/>
      </a:accent6>
      <a:hlink>
        <a:srgbClr val="3C9CD7"/>
      </a:hlink>
      <a:folHlink>
        <a:srgbClr val="3C9CD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2490</Words>
  <Application>Microsoft Office PowerPoint</Application>
  <PresentationFormat>A4 Paper (210x297 mm)</PresentationFormat>
  <Paragraphs>251</Paragraphs>
  <Slides>16</Slides>
  <Notes>16</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Microsoft YaHei</vt:lpstr>
      <vt:lpstr>Arial</vt:lpstr>
      <vt:lpstr>Calibri</vt:lpstr>
      <vt:lpstr>Springer_Nature_PPT_advanced_Dec15</vt:lpstr>
      <vt:lpstr>PowerPoint Presentation</vt:lpstr>
      <vt:lpstr>link.springer.com平台</vt:lpstr>
      <vt:lpstr>link.springer.com平台全新主页</vt:lpstr>
      <vt:lpstr>您可在主页底部通过查看所在机构获悉是否拥有访问权限</vt:lpstr>
      <vt:lpstr>搜索功能</vt:lpstr>
      <vt:lpstr>搜索结果页面</vt:lpstr>
      <vt:lpstr>期刊文章页面 - 概览</vt:lpstr>
      <vt:lpstr>期刊文章页面 - 参考文献</vt:lpstr>
      <vt:lpstr>期刊文章页面 - 版权许可及关于此文章</vt:lpstr>
      <vt:lpstr>期刊主页 - 概览</vt:lpstr>
      <vt:lpstr>期刊页面 - 关于本刊</vt:lpstr>
      <vt:lpstr>期刊主页 - 概览</vt:lpstr>
      <vt:lpstr>期刊页面 - 已出版卷次、期次</vt:lpstr>
      <vt:lpstr>图书主页 - 概览</vt:lpstr>
      <vt:lpstr>图书章节页面 - 概览</vt:lpstr>
      <vt:lpstr>谢谢！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Fuller, Laura, Springer</dc:creator>
  <cp:lastModifiedBy>Yao Zhang</cp:lastModifiedBy>
  <cp:revision>1</cp:revision>
  <dcterms:created xsi:type="dcterms:W3CDTF">2017-08-01T16:04:09Z</dcterms:created>
  <dcterms:modified xsi:type="dcterms:W3CDTF">2024-05-07T00:40:07Z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VersionGuid">
    <vt:lpwstr>a8af9dcf-71b3-4454-b044-5c521851d7a9</vt:lpwstr>
  </property>
  <property fmtid="{D5CDD505-2E9C-101B-9397-08002B2CF9AE}" pid="3" name="Offisync_ServerID">
    <vt:lpwstr>0d673023-5242-4d13-a9d7-ca41728b752d</vt:lpwstr>
  </property>
  <property fmtid="{D5CDD505-2E9C-101B-9397-08002B2CF9AE}" pid="4" name="Offisync_UpdateToken">
    <vt:lpwstr>4</vt:lpwstr>
  </property>
  <property fmtid="{D5CDD505-2E9C-101B-9397-08002B2CF9AE}" pid="5" name="Offisync_UniqueId">
    <vt:lpwstr>182252</vt:lpwstr>
  </property>
  <property fmtid="{D5CDD505-2E9C-101B-9397-08002B2CF9AE}" pid="6" name="Jive_LatestUserAccountName">
    <vt:lpwstr>anthony.king@nature.com</vt:lpwstr>
  </property>
  <property fmtid="{D5CDD505-2E9C-101B-9397-08002B2CF9AE}" pid="7" name="Offisync_ProviderInitializationData">
    <vt:lpwstr>https://hive.springernature.com</vt:lpwstr>
  </property>
</Properties>
</file>