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7"/>
  </p:notesMasterIdLst>
  <p:sldIdLst>
    <p:sldId id="256" r:id="rId2"/>
    <p:sldId id="357" r:id="rId3"/>
    <p:sldId id="262" r:id="rId4"/>
    <p:sldId id="272" r:id="rId5"/>
    <p:sldId id="382" r:id="rId6"/>
    <p:sldId id="368" r:id="rId7"/>
    <p:sldId id="369" r:id="rId8"/>
    <p:sldId id="268" r:id="rId9"/>
    <p:sldId id="287" r:id="rId10"/>
    <p:sldId id="288" r:id="rId11"/>
    <p:sldId id="289" r:id="rId12"/>
    <p:sldId id="384" r:id="rId13"/>
    <p:sldId id="385" r:id="rId14"/>
    <p:sldId id="386" r:id="rId15"/>
    <p:sldId id="387" r:id="rId16"/>
    <p:sldId id="388" r:id="rId17"/>
    <p:sldId id="390" r:id="rId18"/>
    <p:sldId id="296" r:id="rId19"/>
    <p:sldId id="297" r:id="rId20"/>
    <p:sldId id="298" r:id="rId21"/>
    <p:sldId id="389" r:id="rId22"/>
    <p:sldId id="270" r:id="rId23"/>
    <p:sldId id="301" r:id="rId24"/>
    <p:sldId id="303" r:id="rId25"/>
    <p:sldId id="370" r:id="rId26"/>
    <p:sldId id="371" r:id="rId27"/>
    <p:sldId id="372" r:id="rId28"/>
    <p:sldId id="373" r:id="rId29"/>
    <p:sldId id="271" r:id="rId30"/>
    <p:sldId id="306" r:id="rId31"/>
    <p:sldId id="307" r:id="rId32"/>
    <p:sldId id="308" r:id="rId33"/>
    <p:sldId id="332" r:id="rId34"/>
    <p:sldId id="333" r:id="rId35"/>
    <p:sldId id="341" r:id="rId36"/>
    <p:sldId id="342" r:id="rId37"/>
    <p:sldId id="367" r:id="rId38"/>
    <p:sldId id="343" r:id="rId39"/>
    <p:sldId id="366" r:id="rId40"/>
    <p:sldId id="345" r:id="rId41"/>
    <p:sldId id="346" r:id="rId42"/>
    <p:sldId id="347" r:id="rId43"/>
    <p:sldId id="391" r:id="rId44"/>
    <p:sldId id="392" r:id="rId45"/>
    <p:sldId id="393" r:id="rId46"/>
    <p:sldId id="394" r:id="rId47"/>
    <p:sldId id="374" r:id="rId48"/>
    <p:sldId id="375" r:id="rId49"/>
    <p:sldId id="376" r:id="rId50"/>
    <p:sldId id="377" r:id="rId51"/>
    <p:sldId id="378" r:id="rId52"/>
    <p:sldId id="379" r:id="rId53"/>
    <p:sldId id="380" r:id="rId54"/>
    <p:sldId id="381" r:id="rId55"/>
    <p:sldId id="353" r:id="rId5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0080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74" autoAdjust="0"/>
  </p:normalViewPr>
  <p:slideViewPr>
    <p:cSldViewPr>
      <p:cViewPr varScale="1">
        <p:scale>
          <a:sx n="55" d="100"/>
          <a:sy n="55" d="100"/>
        </p:scale>
        <p:origin x="-171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vidgau\Desktop\DCS%20Day%20in%20Cloud%20Metrics%20and%20Graphs%20101920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40"/>
      <c:depthPercent val="80"/>
      <c:rAngAx val="0"/>
      <c:perspective val="30"/>
    </c:view3D>
    <c:floor>
      <c:thickness val="0"/>
    </c:floor>
    <c:sideWall>
      <c:thickness val="0"/>
    </c:sideWall>
    <c:backWall>
      <c:thickness val="0"/>
    </c:backWall>
    <c:plotArea>
      <c:layout>
        <c:manualLayout>
          <c:layoutTarget val="inner"/>
          <c:xMode val="edge"/>
          <c:yMode val="edge"/>
          <c:x val="8.645129964983321E-2"/>
          <c:y val="0.11337575739447743"/>
          <c:w val="0.82709740070033366"/>
          <c:h val="0.80038222248809965"/>
        </c:manualLayout>
      </c:layout>
      <c:pie3DChart>
        <c:varyColors val="1"/>
        <c:ser>
          <c:idx val="1"/>
          <c:order val="1"/>
          <c:tx>
            <c:strRef>
              <c:f>Sheet1!$B$8</c:f>
              <c:strCache>
                <c:ptCount val="1"/>
                <c:pt idx="0">
                  <c:v>Traditional</c:v>
                </c:pt>
              </c:strCache>
            </c:strRef>
          </c:tx>
          <c:explosion val="14"/>
          <c:dPt>
            <c:idx val="0"/>
            <c:bubble3D val="0"/>
            <c:explosion val="18"/>
          </c:dPt>
          <c:dLbls>
            <c:delete val="1"/>
          </c:dLbls>
          <c:cat>
            <c:strRef>
              <c:f>Sheet1!$A$9:$A$13</c:f>
              <c:strCache>
                <c:ptCount val="5"/>
                <c:pt idx="0">
                  <c:v>IT</c:v>
                </c:pt>
                <c:pt idx="1">
                  <c:v>Lighting, etc</c:v>
                </c:pt>
                <c:pt idx="2">
                  <c:v>Elec Losses (transformer, UPS)</c:v>
                </c:pt>
                <c:pt idx="3">
                  <c:v>Air Movement</c:v>
                </c:pt>
                <c:pt idx="4">
                  <c:v>Cooling</c:v>
                </c:pt>
              </c:strCache>
            </c:strRef>
          </c:cat>
          <c:val>
            <c:numRef>
              <c:f>Sheet1!$B$9:$B$13</c:f>
              <c:numCache>
                <c:formatCode>0%</c:formatCode>
                <c:ptCount val="5"/>
                <c:pt idx="0">
                  <c:v>0.5</c:v>
                </c:pt>
                <c:pt idx="1">
                  <c:v>3.0000000000000051E-2</c:v>
                </c:pt>
                <c:pt idx="2">
                  <c:v>0.1</c:v>
                </c:pt>
                <c:pt idx="3">
                  <c:v>0.12000000000000002</c:v>
                </c:pt>
                <c:pt idx="4">
                  <c:v>0.25</c:v>
                </c:pt>
              </c:numCache>
            </c:numRef>
          </c:val>
        </c:ser>
        <c:ser>
          <c:idx val="0"/>
          <c:order val="0"/>
          <c:tx>
            <c:strRef>
              <c:f>Sheet1!$B$8</c:f>
              <c:strCache>
                <c:ptCount val="1"/>
                <c:pt idx="0">
                  <c:v>Traditional</c:v>
                </c:pt>
              </c:strCache>
            </c:strRef>
          </c:tx>
          <c:cat>
            <c:strRef>
              <c:f>Sheet1!$A$9:$A$13</c:f>
              <c:strCache>
                <c:ptCount val="5"/>
                <c:pt idx="0">
                  <c:v>IT</c:v>
                </c:pt>
                <c:pt idx="1">
                  <c:v>Lighting, etc</c:v>
                </c:pt>
                <c:pt idx="2">
                  <c:v>Elec Losses (transformer, UPS)</c:v>
                </c:pt>
                <c:pt idx="3">
                  <c:v>Air Movement</c:v>
                </c:pt>
                <c:pt idx="4">
                  <c:v>Cooling</c:v>
                </c:pt>
              </c:strCache>
            </c:strRef>
          </c:cat>
          <c:val>
            <c:numRef>
              <c:f>Sheet1!$B$9:$B$13</c:f>
              <c:numCache>
                <c:formatCode>0%</c:formatCode>
                <c:ptCount val="5"/>
                <c:pt idx="0">
                  <c:v>0.5</c:v>
                </c:pt>
                <c:pt idx="1">
                  <c:v>3.0000000000000051E-2</c:v>
                </c:pt>
                <c:pt idx="2">
                  <c:v>0.1</c:v>
                </c:pt>
                <c:pt idx="3">
                  <c:v>0.12000000000000002</c:v>
                </c:pt>
                <c:pt idx="4">
                  <c:v>0.25</c:v>
                </c:pt>
              </c:numCache>
            </c:numRef>
          </c:val>
        </c:ser>
        <c:dLbls>
          <c:showLegendKey val="0"/>
          <c:showVal val="0"/>
          <c:showCatName val="1"/>
          <c:showSerName val="0"/>
          <c:showPercent val="1"/>
          <c:showBubbleSize val="0"/>
          <c:showLeaderLines val="0"/>
        </c:dLbls>
      </c:pie3DChart>
    </c:plotArea>
    <c:plotVisOnly val="1"/>
    <c:dispBlanksAs val="zero"/>
    <c:showDLblsOverMax val="0"/>
  </c:chart>
  <c:txPr>
    <a:bodyPr/>
    <a:lstStyle/>
    <a:p>
      <a:pPr>
        <a:defRPr>
          <a:effectLst>
            <a:outerShdw blurRad="38100" dist="38100" dir="2700000" algn="tl">
              <a:srgbClr val="000000">
                <a:alpha val="43137"/>
              </a:srgbClr>
            </a:outerShdw>
          </a:effectLst>
        </a:defRPr>
      </a:pPr>
      <a:endParaRPr lang="zh-CN"/>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3B9B1C-9A55-4942-8D53-C51F71C45DC0}" type="doc">
      <dgm:prSet loTypeId="urn:microsoft.com/office/officeart/2005/8/layout/vList4#1" loCatId="list" qsTypeId="urn:microsoft.com/office/officeart/2005/8/quickstyle/simple3" qsCatId="simple" csTypeId="urn:microsoft.com/office/officeart/2005/8/colors/accent5_3" csCatId="accent5" phldr="1"/>
      <dgm:spPr/>
      <dgm:t>
        <a:bodyPr/>
        <a:lstStyle/>
        <a:p>
          <a:endParaRPr lang="zh-CN" altLang="en-US"/>
        </a:p>
      </dgm:t>
    </dgm:pt>
    <dgm:pt modelId="{EEE8DFD1-51E5-4081-9B14-7A84DD71F61A}">
      <dgm:prSet phldrT="[文本]" custT="1"/>
      <dgm:spPr/>
      <dgm:t>
        <a:bodyPr/>
        <a:lstStyle/>
        <a:p>
          <a:r>
            <a:rPr lang="zh-CN" altLang="en-US" sz="2400" dirty="0" smtClean="0">
              <a:solidFill>
                <a:schemeClr val="tx1"/>
              </a:solidFill>
              <a:latin typeface="微软雅黑" pitchFamily="34" charset="-122"/>
              <a:ea typeface="微软雅黑" pitchFamily="34" charset="-122"/>
            </a:rPr>
            <a:t>收集了全国大部分正规刊物，收齐率高</a:t>
          </a:r>
          <a:endParaRPr lang="zh-CN" altLang="en-US" sz="2400" dirty="0">
            <a:solidFill>
              <a:schemeClr val="tx1"/>
            </a:solidFill>
            <a:latin typeface="微软雅黑" pitchFamily="34" charset="-122"/>
            <a:ea typeface="微软雅黑" pitchFamily="34" charset="-122"/>
          </a:endParaRPr>
        </a:p>
      </dgm:t>
    </dgm:pt>
    <dgm:pt modelId="{AD83E338-142D-4546-B13D-56E78BC80A7D}" type="parTrans" cxnId="{632820BB-90D7-4F44-8C05-E6A2783BC6A9}">
      <dgm:prSet/>
      <dgm:spPr/>
      <dgm:t>
        <a:bodyPr/>
        <a:lstStyle/>
        <a:p>
          <a:endParaRPr lang="zh-CN" altLang="en-US" sz="2800">
            <a:solidFill>
              <a:schemeClr val="tx1"/>
            </a:solidFill>
            <a:latin typeface="微软雅黑" pitchFamily="34" charset="-122"/>
            <a:ea typeface="微软雅黑" pitchFamily="34" charset="-122"/>
          </a:endParaRPr>
        </a:p>
      </dgm:t>
    </dgm:pt>
    <dgm:pt modelId="{D9EB71D2-5F20-4275-AF68-FA376EE75E3B}" type="sibTrans" cxnId="{632820BB-90D7-4F44-8C05-E6A2783BC6A9}">
      <dgm:prSet/>
      <dgm:spPr/>
      <dgm:t>
        <a:bodyPr/>
        <a:lstStyle/>
        <a:p>
          <a:endParaRPr lang="zh-CN" altLang="en-US" sz="2800">
            <a:solidFill>
              <a:schemeClr val="tx1"/>
            </a:solidFill>
            <a:latin typeface="微软雅黑" pitchFamily="34" charset="-122"/>
            <a:ea typeface="微软雅黑" pitchFamily="34" charset="-122"/>
          </a:endParaRPr>
        </a:p>
      </dgm:t>
    </dgm:pt>
    <dgm:pt modelId="{E4F4F791-BD61-4E72-9FF9-E08383E247C3}">
      <dgm:prSet phldrT="[文本]" custT="1"/>
      <dgm:spPr/>
      <dgm:t>
        <a:bodyPr/>
        <a:lstStyle/>
        <a:p>
          <a:r>
            <a:rPr lang="zh-CN" altLang="en-US" sz="2400" smtClean="0">
              <a:solidFill>
                <a:schemeClr val="tx1"/>
              </a:solidFill>
              <a:latin typeface="微软雅黑" pitchFamily="34" charset="-122"/>
              <a:ea typeface="微软雅黑" pitchFamily="34" charset="-122"/>
            </a:rPr>
            <a:t>数量众多的高品质核心刊</a:t>
          </a:r>
          <a:endParaRPr lang="zh-CN" altLang="en-US" sz="2400">
            <a:solidFill>
              <a:schemeClr val="tx1"/>
            </a:solidFill>
            <a:latin typeface="微软雅黑" pitchFamily="34" charset="-122"/>
            <a:ea typeface="微软雅黑" pitchFamily="34" charset="-122"/>
          </a:endParaRPr>
        </a:p>
      </dgm:t>
    </dgm:pt>
    <dgm:pt modelId="{0B7B8F9A-14AB-44F5-A892-72842EED38C4}" type="parTrans" cxnId="{FB3C6F8E-FD4A-4F92-BF0A-025E75C789A5}">
      <dgm:prSet/>
      <dgm:spPr/>
      <dgm:t>
        <a:bodyPr/>
        <a:lstStyle/>
        <a:p>
          <a:endParaRPr lang="zh-CN" altLang="en-US" sz="2800">
            <a:solidFill>
              <a:schemeClr val="tx1"/>
            </a:solidFill>
            <a:latin typeface="微软雅黑" pitchFamily="34" charset="-122"/>
            <a:ea typeface="微软雅黑" pitchFamily="34" charset="-122"/>
          </a:endParaRPr>
        </a:p>
      </dgm:t>
    </dgm:pt>
    <dgm:pt modelId="{A9C70440-3104-4905-83E6-3DCFB6D470F9}" type="sibTrans" cxnId="{FB3C6F8E-FD4A-4F92-BF0A-025E75C789A5}">
      <dgm:prSet/>
      <dgm:spPr/>
      <dgm:t>
        <a:bodyPr/>
        <a:lstStyle/>
        <a:p>
          <a:endParaRPr lang="zh-CN" altLang="en-US" sz="2800">
            <a:solidFill>
              <a:schemeClr val="tx1"/>
            </a:solidFill>
            <a:latin typeface="微软雅黑" pitchFamily="34" charset="-122"/>
            <a:ea typeface="微软雅黑" pitchFamily="34" charset="-122"/>
          </a:endParaRPr>
        </a:p>
      </dgm:t>
    </dgm:pt>
    <dgm:pt modelId="{074D32C9-ADCC-495B-87CA-DA6FC36E21F3}">
      <dgm:prSet phldrT="[文本]" custT="1"/>
      <dgm:spPr/>
      <dgm:t>
        <a:bodyPr/>
        <a:lstStyle/>
        <a:p>
          <a:r>
            <a:rPr lang="zh-CN" altLang="en-US" sz="2400" dirty="0" smtClean="0">
              <a:solidFill>
                <a:schemeClr val="tx1"/>
              </a:solidFill>
              <a:latin typeface="微软雅黑" pitchFamily="34" charset="-122"/>
              <a:ea typeface="微软雅黑" pitchFamily="34" charset="-122"/>
            </a:rPr>
            <a:t>资源更新频率快、数量大</a:t>
          </a:r>
          <a:endParaRPr lang="zh-CN" altLang="en-US" sz="2400" dirty="0">
            <a:solidFill>
              <a:schemeClr val="tx1"/>
            </a:solidFill>
            <a:latin typeface="微软雅黑" pitchFamily="34" charset="-122"/>
            <a:ea typeface="微软雅黑" pitchFamily="34" charset="-122"/>
          </a:endParaRPr>
        </a:p>
      </dgm:t>
    </dgm:pt>
    <dgm:pt modelId="{9575B459-B5EC-4CA6-ADDD-7A8DE5D0501F}" type="parTrans" cxnId="{AFA311D7-0097-4DDD-A24A-958365462446}">
      <dgm:prSet/>
      <dgm:spPr/>
      <dgm:t>
        <a:bodyPr/>
        <a:lstStyle/>
        <a:p>
          <a:endParaRPr lang="zh-CN" altLang="en-US" sz="2800">
            <a:solidFill>
              <a:schemeClr val="tx1"/>
            </a:solidFill>
            <a:latin typeface="微软雅黑" pitchFamily="34" charset="-122"/>
            <a:ea typeface="微软雅黑" pitchFamily="34" charset="-122"/>
          </a:endParaRPr>
        </a:p>
      </dgm:t>
    </dgm:pt>
    <dgm:pt modelId="{2F1F0734-D6B5-4031-8D69-CD377B937201}" type="sibTrans" cxnId="{AFA311D7-0097-4DDD-A24A-958365462446}">
      <dgm:prSet/>
      <dgm:spPr/>
      <dgm:t>
        <a:bodyPr/>
        <a:lstStyle/>
        <a:p>
          <a:endParaRPr lang="zh-CN" altLang="en-US" sz="2800">
            <a:solidFill>
              <a:schemeClr val="tx1"/>
            </a:solidFill>
            <a:latin typeface="微软雅黑" pitchFamily="34" charset="-122"/>
            <a:ea typeface="微软雅黑" pitchFamily="34" charset="-122"/>
          </a:endParaRPr>
        </a:p>
      </dgm:t>
    </dgm:pt>
    <dgm:pt modelId="{18E02BD6-63E6-4FAD-B8C8-DAF5DDB34CBA}">
      <dgm:prSet phldrT="[文本]" custT="1"/>
      <dgm:spPr/>
      <dgm:t>
        <a:bodyPr/>
        <a:lstStyle/>
        <a:p>
          <a:r>
            <a:rPr lang="zh-CN" altLang="en-US" sz="2400" dirty="0" smtClean="0">
              <a:solidFill>
                <a:schemeClr val="tx1"/>
              </a:solidFill>
              <a:latin typeface="微软雅黑" pitchFamily="34" charset="-122"/>
              <a:ea typeface="微软雅黑" pitchFamily="34" charset="-122"/>
            </a:rPr>
            <a:t>期刊整本阅读</a:t>
          </a:r>
          <a:endParaRPr lang="zh-CN" altLang="en-US" sz="2400" dirty="0">
            <a:solidFill>
              <a:schemeClr val="tx1"/>
            </a:solidFill>
            <a:latin typeface="微软雅黑" pitchFamily="34" charset="-122"/>
            <a:ea typeface="微软雅黑" pitchFamily="34" charset="-122"/>
          </a:endParaRPr>
        </a:p>
      </dgm:t>
    </dgm:pt>
    <dgm:pt modelId="{53E8E70C-CA94-420E-BA4D-14206BF255F0}" type="parTrans" cxnId="{74BEC18A-A2F7-4D1E-9445-6401FE5D75F4}">
      <dgm:prSet/>
      <dgm:spPr/>
      <dgm:t>
        <a:bodyPr/>
        <a:lstStyle/>
        <a:p>
          <a:endParaRPr lang="zh-CN" altLang="en-US" sz="2800">
            <a:solidFill>
              <a:schemeClr val="tx1"/>
            </a:solidFill>
            <a:latin typeface="微软雅黑" pitchFamily="34" charset="-122"/>
            <a:ea typeface="微软雅黑" pitchFamily="34" charset="-122"/>
          </a:endParaRPr>
        </a:p>
      </dgm:t>
    </dgm:pt>
    <dgm:pt modelId="{3F691A00-770E-425B-B7B1-0C81E9FB2BC1}" type="sibTrans" cxnId="{74BEC18A-A2F7-4D1E-9445-6401FE5D75F4}">
      <dgm:prSet/>
      <dgm:spPr/>
      <dgm:t>
        <a:bodyPr/>
        <a:lstStyle/>
        <a:p>
          <a:endParaRPr lang="zh-CN" altLang="en-US" sz="2800">
            <a:solidFill>
              <a:schemeClr val="tx1"/>
            </a:solidFill>
            <a:latin typeface="微软雅黑" pitchFamily="34" charset="-122"/>
            <a:ea typeface="微软雅黑" pitchFamily="34" charset="-122"/>
          </a:endParaRPr>
        </a:p>
      </dgm:t>
    </dgm:pt>
    <dgm:pt modelId="{DB2D9CDB-704D-4508-8911-283F1FB7E8A3}">
      <dgm:prSet phldrT="[文本]" custT="1"/>
      <dgm:spPr/>
      <dgm:t>
        <a:bodyPr/>
        <a:lstStyle/>
        <a:p>
          <a:r>
            <a:rPr lang="zh-CN" altLang="en-US" sz="2400" smtClean="0">
              <a:solidFill>
                <a:schemeClr val="tx1"/>
              </a:solidFill>
              <a:latin typeface="微软雅黑" pitchFamily="34" charset="-122"/>
              <a:ea typeface="微软雅黑" pitchFamily="34" charset="-122"/>
            </a:rPr>
            <a:t>有学科分类、地区分类、首字母分类三种导航方式</a:t>
          </a:r>
          <a:endParaRPr lang="zh-CN" altLang="en-US" sz="2400" dirty="0">
            <a:solidFill>
              <a:schemeClr val="tx1"/>
            </a:solidFill>
            <a:latin typeface="微软雅黑" pitchFamily="34" charset="-122"/>
            <a:ea typeface="微软雅黑" pitchFamily="34" charset="-122"/>
          </a:endParaRPr>
        </a:p>
      </dgm:t>
    </dgm:pt>
    <dgm:pt modelId="{10012F52-E5C9-48DF-8F8B-521DA99070C3}" type="parTrans" cxnId="{FEFE88FB-8AB6-459F-80DC-8EC70A13E6F4}">
      <dgm:prSet/>
      <dgm:spPr/>
      <dgm:t>
        <a:bodyPr/>
        <a:lstStyle/>
        <a:p>
          <a:endParaRPr lang="zh-CN" altLang="en-US" sz="2800">
            <a:solidFill>
              <a:schemeClr val="tx1"/>
            </a:solidFill>
            <a:latin typeface="微软雅黑" pitchFamily="34" charset="-122"/>
            <a:ea typeface="微软雅黑" pitchFamily="34" charset="-122"/>
          </a:endParaRPr>
        </a:p>
      </dgm:t>
    </dgm:pt>
    <dgm:pt modelId="{164FED65-7396-443B-87E4-849C5B1E66F3}" type="sibTrans" cxnId="{FEFE88FB-8AB6-459F-80DC-8EC70A13E6F4}">
      <dgm:prSet/>
      <dgm:spPr/>
      <dgm:t>
        <a:bodyPr/>
        <a:lstStyle/>
        <a:p>
          <a:endParaRPr lang="zh-CN" altLang="en-US" sz="2800">
            <a:solidFill>
              <a:schemeClr val="tx1"/>
            </a:solidFill>
            <a:latin typeface="微软雅黑" pitchFamily="34" charset="-122"/>
            <a:ea typeface="微软雅黑" pitchFamily="34" charset="-122"/>
          </a:endParaRPr>
        </a:p>
      </dgm:t>
    </dgm:pt>
    <dgm:pt modelId="{190705C8-8332-478F-8879-0C7A031E43C9}" type="pres">
      <dgm:prSet presAssocID="{DD3B9B1C-9A55-4942-8D53-C51F71C45DC0}" presName="linear" presStyleCnt="0">
        <dgm:presLayoutVars>
          <dgm:dir/>
          <dgm:resizeHandles val="exact"/>
        </dgm:presLayoutVars>
      </dgm:prSet>
      <dgm:spPr/>
      <dgm:t>
        <a:bodyPr/>
        <a:lstStyle/>
        <a:p>
          <a:endParaRPr lang="zh-CN" altLang="en-US"/>
        </a:p>
      </dgm:t>
    </dgm:pt>
    <dgm:pt modelId="{21610AF7-E7AD-4BD5-9A5B-F7D3735A38C5}" type="pres">
      <dgm:prSet presAssocID="{EEE8DFD1-51E5-4081-9B14-7A84DD71F61A}" presName="comp" presStyleCnt="0"/>
      <dgm:spPr/>
    </dgm:pt>
    <dgm:pt modelId="{C91DB1AB-EB03-4C6F-B64F-8F31992CE68C}" type="pres">
      <dgm:prSet presAssocID="{EEE8DFD1-51E5-4081-9B14-7A84DD71F61A}" presName="box" presStyleLbl="node1" presStyleIdx="0" presStyleCnt="5"/>
      <dgm:spPr/>
      <dgm:t>
        <a:bodyPr/>
        <a:lstStyle/>
        <a:p>
          <a:endParaRPr lang="zh-CN" altLang="en-US"/>
        </a:p>
      </dgm:t>
    </dgm:pt>
    <dgm:pt modelId="{AF80F8F0-A7BE-4158-8A10-AF638F29D21C}" type="pres">
      <dgm:prSet presAssocID="{EEE8DFD1-51E5-4081-9B14-7A84DD71F61A}" presName="img" presStyleLbl="fgImgPlace1" presStyleIdx="0" presStyleCnt="5" custScaleX="65132" custLinFactNeighborX="-12993"/>
      <dgm:spPr>
        <a:blipFill rotWithShape="0">
          <a:blip xmlns:r="http://schemas.openxmlformats.org/officeDocument/2006/relationships" r:embed="rId1"/>
          <a:stretch>
            <a:fillRect/>
          </a:stretch>
        </a:blipFill>
      </dgm:spPr>
    </dgm:pt>
    <dgm:pt modelId="{328D9DD9-EB8D-4D11-85DC-D38BF1EAAC17}" type="pres">
      <dgm:prSet presAssocID="{EEE8DFD1-51E5-4081-9B14-7A84DD71F61A}" presName="text" presStyleLbl="node1" presStyleIdx="0" presStyleCnt="5">
        <dgm:presLayoutVars>
          <dgm:bulletEnabled val="1"/>
        </dgm:presLayoutVars>
      </dgm:prSet>
      <dgm:spPr/>
      <dgm:t>
        <a:bodyPr/>
        <a:lstStyle/>
        <a:p>
          <a:endParaRPr lang="zh-CN" altLang="en-US"/>
        </a:p>
      </dgm:t>
    </dgm:pt>
    <dgm:pt modelId="{35BECCE0-CFDC-4F6A-BB67-2C472A35276E}" type="pres">
      <dgm:prSet presAssocID="{D9EB71D2-5F20-4275-AF68-FA376EE75E3B}" presName="spacer" presStyleCnt="0"/>
      <dgm:spPr/>
    </dgm:pt>
    <dgm:pt modelId="{13E61119-4C63-4C31-8B1C-E532ABBFC9D4}" type="pres">
      <dgm:prSet presAssocID="{E4F4F791-BD61-4E72-9FF9-E08383E247C3}" presName="comp" presStyleCnt="0"/>
      <dgm:spPr/>
    </dgm:pt>
    <dgm:pt modelId="{AA82A1E0-49FA-4C30-8B68-1AFB68EAB0F6}" type="pres">
      <dgm:prSet presAssocID="{E4F4F791-BD61-4E72-9FF9-E08383E247C3}" presName="box" presStyleLbl="node1" presStyleIdx="1" presStyleCnt="5"/>
      <dgm:spPr/>
      <dgm:t>
        <a:bodyPr/>
        <a:lstStyle/>
        <a:p>
          <a:endParaRPr lang="zh-CN" altLang="en-US"/>
        </a:p>
      </dgm:t>
    </dgm:pt>
    <dgm:pt modelId="{6621015C-86F6-4368-AFB4-4039F12A4C43}" type="pres">
      <dgm:prSet presAssocID="{E4F4F791-BD61-4E72-9FF9-E08383E247C3}" presName="img" presStyleLbl="fgImgPlace1" presStyleIdx="1" presStyleCnt="5" custScaleX="65132" custLinFactNeighborX="-12993"/>
      <dgm:spPr>
        <a:blipFill rotWithShape="0">
          <a:blip xmlns:r="http://schemas.openxmlformats.org/officeDocument/2006/relationships" r:embed="rId1"/>
          <a:stretch>
            <a:fillRect/>
          </a:stretch>
        </a:blipFill>
      </dgm:spPr>
    </dgm:pt>
    <dgm:pt modelId="{D77C0674-82A7-409D-8E7D-17776DAD5352}" type="pres">
      <dgm:prSet presAssocID="{E4F4F791-BD61-4E72-9FF9-E08383E247C3}" presName="text" presStyleLbl="node1" presStyleIdx="1" presStyleCnt="5">
        <dgm:presLayoutVars>
          <dgm:bulletEnabled val="1"/>
        </dgm:presLayoutVars>
      </dgm:prSet>
      <dgm:spPr/>
      <dgm:t>
        <a:bodyPr/>
        <a:lstStyle/>
        <a:p>
          <a:endParaRPr lang="zh-CN" altLang="en-US"/>
        </a:p>
      </dgm:t>
    </dgm:pt>
    <dgm:pt modelId="{D2A5CF14-57C1-4F2E-91ED-AFB1A60A4D0E}" type="pres">
      <dgm:prSet presAssocID="{A9C70440-3104-4905-83E6-3DCFB6D470F9}" presName="spacer" presStyleCnt="0"/>
      <dgm:spPr/>
    </dgm:pt>
    <dgm:pt modelId="{8A90FC25-BED0-4393-AF05-28ADAFF4C0FA}" type="pres">
      <dgm:prSet presAssocID="{074D32C9-ADCC-495B-87CA-DA6FC36E21F3}" presName="comp" presStyleCnt="0"/>
      <dgm:spPr/>
    </dgm:pt>
    <dgm:pt modelId="{AA9C3107-DFCC-46B9-9196-B22A003127FA}" type="pres">
      <dgm:prSet presAssocID="{074D32C9-ADCC-495B-87CA-DA6FC36E21F3}" presName="box" presStyleLbl="node1" presStyleIdx="2" presStyleCnt="5"/>
      <dgm:spPr/>
      <dgm:t>
        <a:bodyPr/>
        <a:lstStyle/>
        <a:p>
          <a:endParaRPr lang="zh-CN" altLang="en-US"/>
        </a:p>
      </dgm:t>
    </dgm:pt>
    <dgm:pt modelId="{18A8A0EC-7E29-4CC7-806D-5C61723D7687}" type="pres">
      <dgm:prSet presAssocID="{074D32C9-ADCC-495B-87CA-DA6FC36E21F3}" presName="img" presStyleLbl="fgImgPlace1" presStyleIdx="2" presStyleCnt="5" custScaleX="65132" custLinFactNeighborX="-12993"/>
      <dgm:spPr>
        <a:blipFill rotWithShape="0">
          <a:blip xmlns:r="http://schemas.openxmlformats.org/officeDocument/2006/relationships" r:embed="rId1"/>
          <a:stretch>
            <a:fillRect/>
          </a:stretch>
        </a:blipFill>
      </dgm:spPr>
    </dgm:pt>
    <dgm:pt modelId="{40C3995C-CF53-4AF3-9F08-0A5D50405C65}" type="pres">
      <dgm:prSet presAssocID="{074D32C9-ADCC-495B-87CA-DA6FC36E21F3}" presName="text" presStyleLbl="node1" presStyleIdx="2" presStyleCnt="5">
        <dgm:presLayoutVars>
          <dgm:bulletEnabled val="1"/>
        </dgm:presLayoutVars>
      </dgm:prSet>
      <dgm:spPr/>
      <dgm:t>
        <a:bodyPr/>
        <a:lstStyle/>
        <a:p>
          <a:endParaRPr lang="zh-CN" altLang="en-US"/>
        </a:p>
      </dgm:t>
    </dgm:pt>
    <dgm:pt modelId="{4AE6A9E3-829E-45F6-9F79-63B640C458D0}" type="pres">
      <dgm:prSet presAssocID="{2F1F0734-D6B5-4031-8D69-CD377B937201}" presName="spacer" presStyleCnt="0"/>
      <dgm:spPr/>
    </dgm:pt>
    <dgm:pt modelId="{4C1F6459-B374-4658-B5F5-72E4BFF65D7B}" type="pres">
      <dgm:prSet presAssocID="{18E02BD6-63E6-4FAD-B8C8-DAF5DDB34CBA}" presName="comp" presStyleCnt="0"/>
      <dgm:spPr/>
    </dgm:pt>
    <dgm:pt modelId="{55956D15-7208-44E1-960C-9BA53884539D}" type="pres">
      <dgm:prSet presAssocID="{18E02BD6-63E6-4FAD-B8C8-DAF5DDB34CBA}" presName="box" presStyleLbl="node1" presStyleIdx="3" presStyleCnt="5"/>
      <dgm:spPr/>
      <dgm:t>
        <a:bodyPr/>
        <a:lstStyle/>
        <a:p>
          <a:endParaRPr lang="zh-CN" altLang="en-US"/>
        </a:p>
      </dgm:t>
    </dgm:pt>
    <dgm:pt modelId="{C8F5FB3A-5D0C-403A-A1CA-6F02B137D3A6}" type="pres">
      <dgm:prSet presAssocID="{18E02BD6-63E6-4FAD-B8C8-DAF5DDB34CBA}" presName="img" presStyleLbl="fgImgPlace1" presStyleIdx="3" presStyleCnt="5" custScaleX="65132" custLinFactNeighborX="-12993"/>
      <dgm:spPr>
        <a:blipFill rotWithShape="0">
          <a:blip xmlns:r="http://schemas.openxmlformats.org/officeDocument/2006/relationships" r:embed="rId1"/>
          <a:stretch>
            <a:fillRect/>
          </a:stretch>
        </a:blipFill>
      </dgm:spPr>
    </dgm:pt>
    <dgm:pt modelId="{8891C580-F2B7-464B-A68F-DF3086BE80F6}" type="pres">
      <dgm:prSet presAssocID="{18E02BD6-63E6-4FAD-B8C8-DAF5DDB34CBA}" presName="text" presStyleLbl="node1" presStyleIdx="3" presStyleCnt="5">
        <dgm:presLayoutVars>
          <dgm:bulletEnabled val="1"/>
        </dgm:presLayoutVars>
      </dgm:prSet>
      <dgm:spPr/>
      <dgm:t>
        <a:bodyPr/>
        <a:lstStyle/>
        <a:p>
          <a:endParaRPr lang="zh-CN" altLang="en-US"/>
        </a:p>
      </dgm:t>
    </dgm:pt>
    <dgm:pt modelId="{2FDCC9DF-AE7B-4326-9486-A91C3ED6C80E}" type="pres">
      <dgm:prSet presAssocID="{3F691A00-770E-425B-B7B1-0C81E9FB2BC1}" presName="spacer" presStyleCnt="0"/>
      <dgm:spPr/>
    </dgm:pt>
    <dgm:pt modelId="{3429F0CE-FFF2-4E0A-8450-12A01F0C6F0C}" type="pres">
      <dgm:prSet presAssocID="{DB2D9CDB-704D-4508-8911-283F1FB7E8A3}" presName="comp" presStyleCnt="0"/>
      <dgm:spPr/>
    </dgm:pt>
    <dgm:pt modelId="{54F24FA9-D359-4AB7-8186-2485F3ED5095}" type="pres">
      <dgm:prSet presAssocID="{DB2D9CDB-704D-4508-8911-283F1FB7E8A3}" presName="box" presStyleLbl="node1" presStyleIdx="4" presStyleCnt="5"/>
      <dgm:spPr/>
      <dgm:t>
        <a:bodyPr/>
        <a:lstStyle/>
        <a:p>
          <a:endParaRPr lang="zh-CN" altLang="en-US"/>
        </a:p>
      </dgm:t>
    </dgm:pt>
    <dgm:pt modelId="{0B14D2AB-896A-4A36-B035-BB4A35F10A1F}" type="pres">
      <dgm:prSet presAssocID="{DB2D9CDB-704D-4508-8911-283F1FB7E8A3}" presName="img" presStyleLbl="fgImgPlace1" presStyleIdx="4" presStyleCnt="5" custScaleX="65132" custLinFactNeighborX="-12993"/>
      <dgm:spPr>
        <a:blipFill rotWithShape="0">
          <a:blip xmlns:r="http://schemas.openxmlformats.org/officeDocument/2006/relationships" r:embed="rId1"/>
          <a:stretch>
            <a:fillRect/>
          </a:stretch>
        </a:blipFill>
      </dgm:spPr>
    </dgm:pt>
    <dgm:pt modelId="{6993E53A-2D0E-431D-8E48-43CDA7EAFC0A}" type="pres">
      <dgm:prSet presAssocID="{DB2D9CDB-704D-4508-8911-283F1FB7E8A3}" presName="text" presStyleLbl="node1" presStyleIdx="4" presStyleCnt="5">
        <dgm:presLayoutVars>
          <dgm:bulletEnabled val="1"/>
        </dgm:presLayoutVars>
      </dgm:prSet>
      <dgm:spPr/>
      <dgm:t>
        <a:bodyPr/>
        <a:lstStyle/>
        <a:p>
          <a:endParaRPr lang="zh-CN" altLang="en-US"/>
        </a:p>
      </dgm:t>
    </dgm:pt>
  </dgm:ptLst>
  <dgm:cxnLst>
    <dgm:cxn modelId="{FB3C6F8E-FD4A-4F92-BF0A-025E75C789A5}" srcId="{DD3B9B1C-9A55-4942-8D53-C51F71C45DC0}" destId="{E4F4F791-BD61-4E72-9FF9-E08383E247C3}" srcOrd="1" destOrd="0" parTransId="{0B7B8F9A-14AB-44F5-A892-72842EED38C4}" sibTransId="{A9C70440-3104-4905-83E6-3DCFB6D470F9}"/>
    <dgm:cxn modelId="{85D6B8EA-717D-4B36-9073-E74749BDEA12}" type="presOf" srcId="{E4F4F791-BD61-4E72-9FF9-E08383E247C3}" destId="{AA82A1E0-49FA-4C30-8B68-1AFB68EAB0F6}" srcOrd="0" destOrd="0" presId="urn:microsoft.com/office/officeart/2005/8/layout/vList4#1"/>
    <dgm:cxn modelId="{9349C374-D404-45A1-8A3F-8F5E0FAF787B}" type="presOf" srcId="{DB2D9CDB-704D-4508-8911-283F1FB7E8A3}" destId="{6993E53A-2D0E-431D-8E48-43CDA7EAFC0A}" srcOrd="1" destOrd="0" presId="urn:microsoft.com/office/officeart/2005/8/layout/vList4#1"/>
    <dgm:cxn modelId="{7A3B1AC4-27D4-4D6D-9AD4-BC5867148827}" type="presOf" srcId="{DD3B9B1C-9A55-4942-8D53-C51F71C45DC0}" destId="{190705C8-8332-478F-8879-0C7A031E43C9}" srcOrd="0" destOrd="0" presId="urn:microsoft.com/office/officeart/2005/8/layout/vList4#1"/>
    <dgm:cxn modelId="{632820BB-90D7-4F44-8C05-E6A2783BC6A9}" srcId="{DD3B9B1C-9A55-4942-8D53-C51F71C45DC0}" destId="{EEE8DFD1-51E5-4081-9B14-7A84DD71F61A}" srcOrd="0" destOrd="0" parTransId="{AD83E338-142D-4546-B13D-56E78BC80A7D}" sibTransId="{D9EB71D2-5F20-4275-AF68-FA376EE75E3B}"/>
    <dgm:cxn modelId="{74BEC18A-A2F7-4D1E-9445-6401FE5D75F4}" srcId="{DD3B9B1C-9A55-4942-8D53-C51F71C45DC0}" destId="{18E02BD6-63E6-4FAD-B8C8-DAF5DDB34CBA}" srcOrd="3" destOrd="0" parTransId="{53E8E70C-CA94-420E-BA4D-14206BF255F0}" sibTransId="{3F691A00-770E-425B-B7B1-0C81E9FB2BC1}"/>
    <dgm:cxn modelId="{199BCC05-0A7F-4260-9DED-4BF4366CD39F}" type="presOf" srcId="{DB2D9CDB-704D-4508-8911-283F1FB7E8A3}" destId="{54F24FA9-D359-4AB7-8186-2485F3ED5095}" srcOrd="0" destOrd="0" presId="urn:microsoft.com/office/officeart/2005/8/layout/vList4#1"/>
    <dgm:cxn modelId="{DEA692E2-F741-479A-B1C7-D9020E65F60F}" type="presOf" srcId="{E4F4F791-BD61-4E72-9FF9-E08383E247C3}" destId="{D77C0674-82A7-409D-8E7D-17776DAD5352}" srcOrd="1" destOrd="0" presId="urn:microsoft.com/office/officeart/2005/8/layout/vList4#1"/>
    <dgm:cxn modelId="{83A8CB79-EAFB-4316-8E2A-F4DA0702E6AE}" type="presOf" srcId="{18E02BD6-63E6-4FAD-B8C8-DAF5DDB34CBA}" destId="{8891C580-F2B7-464B-A68F-DF3086BE80F6}" srcOrd="1" destOrd="0" presId="urn:microsoft.com/office/officeart/2005/8/layout/vList4#1"/>
    <dgm:cxn modelId="{C1841133-6673-47E3-B021-649983099000}" type="presOf" srcId="{074D32C9-ADCC-495B-87CA-DA6FC36E21F3}" destId="{40C3995C-CF53-4AF3-9F08-0A5D50405C65}" srcOrd="1" destOrd="0" presId="urn:microsoft.com/office/officeart/2005/8/layout/vList4#1"/>
    <dgm:cxn modelId="{4BFEAEB5-5236-447B-A544-4EEE8C20CBD7}" type="presOf" srcId="{18E02BD6-63E6-4FAD-B8C8-DAF5DDB34CBA}" destId="{55956D15-7208-44E1-960C-9BA53884539D}" srcOrd="0" destOrd="0" presId="urn:microsoft.com/office/officeart/2005/8/layout/vList4#1"/>
    <dgm:cxn modelId="{AFA311D7-0097-4DDD-A24A-958365462446}" srcId="{DD3B9B1C-9A55-4942-8D53-C51F71C45DC0}" destId="{074D32C9-ADCC-495B-87CA-DA6FC36E21F3}" srcOrd="2" destOrd="0" parTransId="{9575B459-B5EC-4CA6-ADDD-7A8DE5D0501F}" sibTransId="{2F1F0734-D6B5-4031-8D69-CD377B937201}"/>
    <dgm:cxn modelId="{5E857B49-7B11-4119-86AE-2E730CD0C382}" type="presOf" srcId="{074D32C9-ADCC-495B-87CA-DA6FC36E21F3}" destId="{AA9C3107-DFCC-46B9-9196-B22A003127FA}" srcOrd="0" destOrd="0" presId="urn:microsoft.com/office/officeart/2005/8/layout/vList4#1"/>
    <dgm:cxn modelId="{758367B7-63AD-403B-B945-317E73448523}" type="presOf" srcId="{EEE8DFD1-51E5-4081-9B14-7A84DD71F61A}" destId="{328D9DD9-EB8D-4D11-85DC-D38BF1EAAC17}" srcOrd="1" destOrd="0" presId="urn:microsoft.com/office/officeart/2005/8/layout/vList4#1"/>
    <dgm:cxn modelId="{CDF874BB-19CD-4BE8-89BD-AC707D277C62}" type="presOf" srcId="{EEE8DFD1-51E5-4081-9B14-7A84DD71F61A}" destId="{C91DB1AB-EB03-4C6F-B64F-8F31992CE68C}" srcOrd="0" destOrd="0" presId="urn:microsoft.com/office/officeart/2005/8/layout/vList4#1"/>
    <dgm:cxn modelId="{FEFE88FB-8AB6-459F-80DC-8EC70A13E6F4}" srcId="{DD3B9B1C-9A55-4942-8D53-C51F71C45DC0}" destId="{DB2D9CDB-704D-4508-8911-283F1FB7E8A3}" srcOrd="4" destOrd="0" parTransId="{10012F52-E5C9-48DF-8F8B-521DA99070C3}" sibTransId="{164FED65-7396-443B-87E4-849C5B1E66F3}"/>
    <dgm:cxn modelId="{B38121D8-5809-40BD-8F34-89F3EE3BCAD7}" type="presParOf" srcId="{190705C8-8332-478F-8879-0C7A031E43C9}" destId="{21610AF7-E7AD-4BD5-9A5B-F7D3735A38C5}" srcOrd="0" destOrd="0" presId="urn:microsoft.com/office/officeart/2005/8/layout/vList4#1"/>
    <dgm:cxn modelId="{E37A136E-E5CB-4D4C-8680-0E0A3695D6D8}" type="presParOf" srcId="{21610AF7-E7AD-4BD5-9A5B-F7D3735A38C5}" destId="{C91DB1AB-EB03-4C6F-B64F-8F31992CE68C}" srcOrd="0" destOrd="0" presId="urn:microsoft.com/office/officeart/2005/8/layout/vList4#1"/>
    <dgm:cxn modelId="{A17680E4-6FF3-444D-8E3E-7A02B8D20EF0}" type="presParOf" srcId="{21610AF7-E7AD-4BD5-9A5B-F7D3735A38C5}" destId="{AF80F8F0-A7BE-4158-8A10-AF638F29D21C}" srcOrd="1" destOrd="0" presId="urn:microsoft.com/office/officeart/2005/8/layout/vList4#1"/>
    <dgm:cxn modelId="{A21E9045-D949-48BB-A574-34CF4796001A}" type="presParOf" srcId="{21610AF7-E7AD-4BD5-9A5B-F7D3735A38C5}" destId="{328D9DD9-EB8D-4D11-85DC-D38BF1EAAC17}" srcOrd="2" destOrd="0" presId="urn:microsoft.com/office/officeart/2005/8/layout/vList4#1"/>
    <dgm:cxn modelId="{671CA15B-C302-4D2B-ACB2-727635E64EFB}" type="presParOf" srcId="{190705C8-8332-478F-8879-0C7A031E43C9}" destId="{35BECCE0-CFDC-4F6A-BB67-2C472A35276E}" srcOrd="1" destOrd="0" presId="urn:microsoft.com/office/officeart/2005/8/layout/vList4#1"/>
    <dgm:cxn modelId="{B96F284C-1C40-4E08-81D4-4958DE0A0176}" type="presParOf" srcId="{190705C8-8332-478F-8879-0C7A031E43C9}" destId="{13E61119-4C63-4C31-8B1C-E532ABBFC9D4}" srcOrd="2" destOrd="0" presId="urn:microsoft.com/office/officeart/2005/8/layout/vList4#1"/>
    <dgm:cxn modelId="{FA12D123-B30B-43FE-BEE8-C4AD30AA11D6}" type="presParOf" srcId="{13E61119-4C63-4C31-8B1C-E532ABBFC9D4}" destId="{AA82A1E0-49FA-4C30-8B68-1AFB68EAB0F6}" srcOrd="0" destOrd="0" presId="urn:microsoft.com/office/officeart/2005/8/layout/vList4#1"/>
    <dgm:cxn modelId="{A4522BE2-31BD-409F-9F96-27E04A74FDBA}" type="presParOf" srcId="{13E61119-4C63-4C31-8B1C-E532ABBFC9D4}" destId="{6621015C-86F6-4368-AFB4-4039F12A4C43}" srcOrd="1" destOrd="0" presId="urn:microsoft.com/office/officeart/2005/8/layout/vList4#1"/>
    <dgm:cxn modelId="{8FDB2330-96FE-4F93-A6B5-4486E372ECE8}" type="presParOf" srcId="{13E61119-4C63-4C31-8B1C-E532ABBFC9D4}" destId="{D77C0674-82A7-409D-8E7D-17776DAD5352}" srcOrd="2" destOrd="0" presId="urn:microsoft.com/office/officeart/2005/8/layout/vList4#1"/>
    <dgm:cxn modelId="{C24ECC12-912B-4911-BB75-CDDB54A1CDF6}" type="presParOf" srcId="{190705C8-8332-478F-8879-0C7A031E43C9}" destId="{D2A5CF14-57C1-4F2E-91ED-AFB1A60A4D0E}" srcOrd="3" destOrd="0" presId="urn:microsoft.com/office/officeart/2005/8/layout/vList4#1"/>
    <dgm:cxn modelId="{BBFE6219-AB23-414E-B82A-EAF42B512B85}" type="presParOf" srcId="{190705C8-8332-478F-8879-0C7A031E43C9}" destId="{8A90FC25-BED0-4393-AF05-28ADAFF4C0FA}" srcOrd="4" destOrd="0" presId="urn:microsoft.com/office/officeart/2005/8/layout/vList4#1"/>
    <dgm:cxn modelId="{916B55A4-D25A-46E9-BF97-2313F88195E8}" type="presParOf" srcId="{8A90FC25-BED0-4393-AF05-28ADAFF4C0FA}" destId="{AA9C3107-DFCC-46B9-9196-B22A003127FA}" srcOrd="0" destOrd="0" presId="urn:microsoft.com/office/officeart/2005/8/layout/vList4#1"/>
    <dgm:cxn modelId="{0194241C-FA28-494F-940F-04BCB55E8084}" type="presParOf" srcId="{8A90FC25-BED0-4393-AF05-28ADAFF4C0FA}" destId="{18A8A0EC-7E29-4CC7-806D-5C61723D7687}" srcOrd="1" destOrd="0" presId="urn:microsoft.com/office/officeart/2005/8/layout/vList4#1"/>
    <dgm:cxn modelId="{09054730-476D-4CCD-B995-DE8B978998F9}" type="presParOf" srcId="{8A90FC25-BED0-4393-AF05-28ADAFF4C0FA}" destId="{40C3995C-CF53-4AF3-9F08-0A5D50405C65}" srcOrd="2" destOrd="0" presId="urn:microsoft.com/office/officeart/2005/8/layout/vList4#1"/>
    <dgm:cxn modelId="{DC7F2BD9-5EBB-4AC8-8C70-5720D9D914E4}" type="presParOf" srcId="{190705C8-8332-478F-8879-0C7A031E43C9}" destId="{4AE6A9E3-829E-45F6-9F79-63B640C458D0}" srcOrd="5" destOrd="0" presId="urn:microsoft.com/office/officeart/2005/8/layout/vList4#1"/>
    <dgm:cxn modelId="{5C829566-6B92-4329-A2C5-FA8418679A64}" type="presParOf" srcId="{190705C8-8332-478F-8879-0C7A031E43C9}" destId="{4C1F6459-B374-4658-B5F5-72E4BFF65D7B}" srcOrd="6" destOrd="0" presId="urn:microsoft.com/office/officeart/2005/8/layout/vList4#1"/>
    <dgm:cxn modelId="{90844636-355B-4218-8357-5648EE24BEAB}" type="presParOf" srcId="{4C1F6459-B374-4658-B5F5-72E4BFF65D7B}" destId="{55956D15-7208-44E1-960C-9BA53884539D}" srcOrd="0" destOrd="0" presId="urn:microsoft.com/office/officeart/2005/8/layout/vList4#1"/>
    <dgm:cxn modelId="{DF0322C4-A11A-45E9-B6F2-AB8D14F58F67}" type="presParOf" srcId="{4C1F6459-B374-4658-B5F5-72E4BFF65D7B}" destId="{C8F5FB3A-5D0C-403A-A1CA-6F02B137D3A6}" srcOrd="1" destOrd="0" presId="urn:microsoft.com/office/officeart/2005/8/layout/vList4#1"/>
    <dgm:cxn modelId="{200ABDDB-2BCC-4ABD-8D57-87BF1992C7D3}" type="presParOf" srcId="{4C1F6459-B374-4658-B5F5-72E4BFF65D7B}" destId="{8891C580-F2B7-464B-A68F-DF3086BE80F6}" srcOrd="2" destOrd="0" presId="urn:microsoft.com/office/officeart/2005/8/layout/vList4#1"/>
    <dgm:cxn modelId="{1F5E737D-98F7-45B9-BAAF-580CB262D713}" type="presParOf" srcId="{190705C8-8332-478F-8879-0C7A031E43C9}" destId="{2FDCC9DF-AE7B-4326-9486-A91C3ED6C80E}" srcOrd="7" destOrd="0" presId="urn:microsoft.com/office/officeart/2005/8/layout/vList4#1"/>
    <dgm:cxn modelId="{8EA6CD25-DDF0-459C-A0F6-42F1D8AA2C4F}" type="presParOf" srcId="{190705C8-8332-478F-8879-0C7A031E43C9}" destId="{3429F0CE-FFF2-4E0A-8450-12A01F0C6F0C}" srcOrd="8" destOrd="0" presId="urn:microsoft.com/office/officeart/2005/8/layout/vList4#1"/>
    <dgm:cxn modelId="{BE209713-5095-4EFD-AFA1-809163E124C0}" type="presParOf" srcId="{3429F0CE-FFF2-4E0A-8450-12A01F0C6F0C}" destId="{54F24FA9-D359-4AB7-8186-2485F3ED5095}" srcOrd="0" destOrd="0" presId="urn:microsoft.com/office/officeart/2005/8/layout/vList4#1"/>
    <dgm:cxn modelId="{0B347981-5FC7-49DB-B166-3D77B62CEFB2}" type="presParOf" srcId="{3429F0CE-FFF2-4E0A-8450-12A01F0C6F0C}" destId="{0B14D2AB-896A-4A36-B035-BB4A35F10A1F}" srcOrd="1" destOrd="0" presId="urn:microsoft.com/office/officeart/2005/8/layout/vList4#1"/>
    <dgm:cxn modelId="{42643072-4123-4286-AA3F-C02F9CD0BDB2}" type="presParOf" srcId="{3429F0CE-FFF2-4E0A-8450-12A01F0C6F0C}" destId="{6993E53A-2D0E-431D-8E48-43CDA7EAFC0A}"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7FAD68-B3EB-437F-9E23-723E1591F09F}"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zh-CN" altLang="en-US"/>
        </a:p>
      </dgm:t>
    </dgm:pt>
    <dgm:pt modelId="{A83699C8-7E08-4185-BF74-2A83A77B5904}">
      <dgm:prSet phldrT="[文本]" custT="1">
        <dgm:style>
          <a:lnRef idx="2">
            <a:schemeClr val="accent1"/>
          </a:lnRef>
          <a:fillRef idx="1">
            <a:schemeClr val="lt1"/>
          </a:fillRef>
          <a:effectRef idx="0">
            <a:schemeClr val="accent1"/>
          </a:effectRef>
          <a:fontRef idx="minor">
            <a:schemeClr val="dk1"/>
          </a:fontRef>
        </dgm:style>
      </dgm:prSet>
      <dgm:spPr/>
      <dgm:t>
        <a:bodyPr anchor="ctr" anchorCtr="1"/>
        <a:lstStyle/>
        <a:p>
          <a:pPr algn="l"/>
          <a:r>
            <a:rPr lang="zh-CN" altLang="en-US" sz="2000" b="0" smtClean="0">
              <a:latin typeface="微软雅黑" pitchFamily="34" charset="-122"/>
              <a:ea typeface="微软雅黑" pitchFamily="34" charset="-122"/>
            </a:rPr>
            <a:t>中国国家标准、建设标准、建材标准、行业标准及国际标准、国际电工标准、欧洲标准以及美、英、德、法国国家标准和日本工业标准等各类标准题录</a:t>
          </a:r>
          <a:r>
            <a:rPr lang="zh-CN" altLang="en-US" sz="2000" b="1" smtClean="0">
              <a:latin typeface="微软雅黑" pitchFamily="34" charset="-122"/>
              <a:ea typeface="微软雅黑" pitchFamily="34" charset="-122"/>
            </a:rPr>
            <a:t>。</a:t>
          </a:r>
          <a:endParaRPr lang="zh-CN" altLang="en-US" sz="2000" dirty="0">
            <a:latin typeface="微软雅黑" pitchFamily="34" charset="-122"/>
            <a:ea typeface="微软雅黑" pitchFamily="34" charset="-122"/>
          </a:endParaRPr>
        </a:p>
      </dgm:t>
    </dgm:pt>
    <dgm:pt modelId="{B78BBC77-BCB6-49DB-BB1C-663685102B97}" type="parTrans" cxnId="{28F4B87B-DEE3-4A16-9B49-4FAA399A4B85}">
      <dgm:prSet/>
      <dgm:spPr/>
      <dgm:t>
        <a:bodyPr/>
        <a:lstStyle/>
        <a:p>
          <a:endParaRPr lang="zh-CN" altLang="en-US"/>
        </a:p>
      </dgm:t>
    </dgm:pt>
    <dgm:pt modelId="{36B10C0B-B62C-4117-9007-FAD08BB7314C}" type="sibTrans" cxnId="{28F4B87B-DEE3-4A16-9B49-4FAA399A4B85}">
      <dgm:prSet/>
      <dgm:spPr/>
      <dgm:t>
        <a:bodyPr/>
        <a:lstStyle/>
        <a:p>
          <a:endParaRPr lang="zh-CN" altLang="en-US"/>
        </a:p>
      </dgm:t>
    </dgm:pt>
    <dgm:pt modelId="{94B7B10D-34CA-48FC-B2E8-B1F2E16E2760}">
      <dgm:prSet phldrT="[文本]"/>
      <dgm:spPr/>
      <dgm:t>
        <a:bodyPr/>
        <a:lstStyle/>
        <a:p>
          <a:r>
            <a:rPr lang="zh-CN" altLang="en-US" dirty="0" smtClean="0">
              <a:latin typeface="微软雅黑" pitchFamily="34" charset="-122"/>
              <a:ea typeface="微软雅黑" pitchFamily="34" charset="-122"/>
            </a:rPr>
            <a:t>国家技术监督局</a:t>
          </a:r>
          <a:endParaRPr lang="zh-CN" altLang="en-US" dirty="0">
            <a:latin typeface="微软雅黑" pitchFamily="34" charset="-122"/>
            <a:ea typeface="微软雅黑" pitchFamily="34" charset="-122"/>
          </a:endParaRPr>
        </a:p>
      </dgm:t>
    </dgm:pt>
    <dgm:pt modelId="{AF9F6E62-8E95-43DC-A86D-56D171050AAE}" type="parTrans" cxnId="{6A9C70E5-2C8D-4249-8352-53779B6FCC09}">
      <dgm:prSet/>
      <dgm:spPr/>
      <dgm:t>
        <a:bodyPr/>
        <a:lstStyle/>
        <a:p>
          <a:endParaRPr lang="zh-CN" altLang="en-US"/>
        </a:p>
      </dgm:t>
    </dgm:pt>
    <dgm:pt modelId="{E42FCF2E-0391-4AE8-AF43-DED9D24C4A70}" type="sibTrans" cxnId="{6A9C70E5-2C8D-4249-8352-53779B6FCC09}">
      <dgm:prSet/>
      <dgm:spPr/>
      <dgm:t>
        <a:bodyPr/>
        <a:lstStyle/>
        <a:p>
          <a:endParaRPr lang="zh-CN" altLang="en-US"/>
        </a:p>
      </dgm:t>
    </dgm:pt>
    <dgm:pt modelId="{A327B535-F92E-4DF5-A127-771E3FC3E965}">
      <dgm:prSet phldrT="[文本]"/>
      <dgm:spPr/>
      <dgm:t>
        <a:bodyPr/>
        <a:lstStyle/>
        <a:p>
          <a:r>
            <a:rPr lang="zh-CN" altLang="en-US" dirty="0" smtClean="0">
              <a:latin typeface="微软雅黑" pitchFamily="34" charset="-122"/>
              <a:ea typeface="微软雅黑" pitchFamily="34" charset="-122"/>
            </a:rPr>
            <a:t>建设部</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情报所</a:t>
          </a:r>
          <a:endParaRPr lang="zh-CN" altLang="en-US" dirty="0">
            <a:latin typeface="微软雅黑" pitchFamily="34" charset="-122"/>
            <a:ea typeface="微软雅黑" pitchFamily="34" charset="-122"/>
          </a:endParaRPr>
        </a:p>
      </dgm:t>
    </dgm:pt>
    <dgm:pt modelId="{49BE536F-DED8-4989-9F06-56964D353F7F}" type="parTrans" cxnId="{EDF8E520-3461-4FC3-9AB2-A2CADEE84C96}">
      <dgm:prSet/>
      <dgm:spPr/>
      <dgm:t>
        <a:bodyPr/>
        <a:lstStyle/>
        <a:p>
          <a:endParaRPr lang="zh-CN" altLang="en-US"/>
        </a:p>
      </dgm:t>
    </dgm:pt>
    <dgm:pt modelId="{6C0BDB61-0120-4F64-A701-0837645F795B}" type="sibTrans" cxnId="{EDF8E520-3461-4FC3-9AB2-A2CADEE84C96}">
      <dgm:prSet/>
      <dgm:spPr/>
      <dgm:t>
        <a:bodyPr/>
        <a:lstStyle/>
        <a:p>
          <a:endParaRPr lang="zh-CN" altLang="en-US"/>
        </a:p>
      </dgm:t>
    </dgm:pt>
    <dgm:pt modelId="{93D2BCF7-85C6-485C-94A7-B2D900880CA4}">
      <dgm:prSet phldrT="[文本]"/>
      <dgm:spPr/>
      <dgm:t>
        <a:bodyPr/>
        <a:lstStyle/>
        <a:p>
          <a:r>
            <a:rPr lang="zh-CN" altLang="en-US" dirty="0" smtClean="0">
              <a:latin typeface="微软雅黑" pitchFamily="34" charset="-122"/>
              <a:ea typeface="微软雅黑" pitchFamily="34" charset="-122"/>
            </a:rPr>
            <a:t>建材</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研究院</a:t>
          </a:r>
          <a:endParaRPr lang="zh-CN" altLang="en-US" dirty="0">
            <a:latin typeface="微软雅黑" pitchFamily="34" charset="-122"/>
            <a:ea typeface="微软雅黑" pitchFamily="34" charset="-122"/>
          </a:endParaRPr>
        </a:p>
      </dgm:t>
    </dgm:pt>
    <dgm:pt modelId="{BCCDC79E-0030-49AD-8987-805209737AEF}" type="parTrans" cxnId="{A9100263-58FC-448F-964D-50D4E2A1C4D8}">
      <dgm:prSet/>
      <dgm:spPr/>
      <dgm:t>
        <a:bodyPr/>
        <a:lstStyle/>
        <a:p>
          <a:endParaRPr lang="zh-CN" altLang="en-US"/>
        </a:p>
      </dgm:t>
    </dgm:pt>
    <dgm:pt modelId="{B0F01849-0F18-461E-A88A-6B6CD3E3662D}" type="sibTrans" cxnId="{A9100263-58FC-448F-964D-50D4E2A1C4D8}">
      <dgm:prSet/>
      <dgm:spPr/>
      <dgm:t>
        <a:bodyPr/>
        <a:lstStyle/>
        <a:p>
          <a:endParaRPr lang="zh-CN" altLang="en-US"/>
        </a:p>
      </dgm:t>
    </dgm:pt>
    <dgm:pt modelId="{9E8EBC72-ABD1-42C2-8950-3E90B91137FD}" type="pres">
      <dgm:prSet presAssocID="{B27FAD68-B3EB-437F-9E23-723E1591F09F}" presName="cycle" presStyleCnt="0">
        <dgm:presLayoutVars>
          <dgm:chMax val="1"/>
          <dgm:dir/>
          <dgm:animLvl val="ctr"/>
          <dgm:resizeHandles val="exact"/>
        </dgm:presLayoutVars>
      </dgm:prSet>
      <dgm:spPr/>
      <dgm:t>
        <a:bodyPr/>
        <a:lstStyle/>
        <a:p>
          <a:endParaRPr lang="zh-CN" altLang="en-US"/>
        </a:p>
      </dgm:t>
    </dgm:pt>
    <dgm:pt modelId="{9E6B32AA-6FF4-406C-88EB-358111272EFD}" type="pres">
      <dgm:prSet presAssocID="{A83699C8-7E08-4185-BF74-2A83A77B5904}" presName="centerShape" presStyleLbl="node0" presStyleIdx="0" presStyleCnt="1" custScaleX="274472" custScaleY="67346" custLinFactNeighborX="-2222" custLinFactNeighborY="-1047"/>
      <dgm:spPr>
        <a:prstGeom prst="rect">
          <a:avLst/>
        </a:prstGeom>
      </dgm:spPr>
      <dgm:t>
        <a:bodyPr/>
        <a:lstStyle/>
        <a:p>
          <a:endParaRPr lang="zh-CN" altLang="en-US"/>
        </a:p>
      </dgm:t>
    </dgm:pt>
    <dgm:pt modelId="{FDB8884B-8CA8-4FE8-B044-E78403A4D300}" type="pres">
      <dgm:prSet presAssocID="{AF9F6E62-8E95-43DC-A86D-56D171050AAE}" presName="parTrans" presStyleLbl="bgSibTrans2D1" presStyleIdx="0" presStyleCnt="3"/>
      <dgm:spPr/>
      <dgm:t>
        <a:bodyPr/>
        <a:lstStyle/>
        <a:p>
          <a:endParaRPr lang="zh-CN" altLang="en-US"/>
        </a:p>
      </dgm:t>
    </dgm:pt>
    <dgm:pt modelId="{7D72A212-8ADE-49CB-BA28-B27EBD8C7DD0}" type="pres">
      <dgm:prSet presAssocID="{94B7B10D-34CA-48FC-B2E8-B1F2E16E2760}" presName="node" presStyleLbl="node1" presStyleIdx="0" presStyleCnt="3" custRadScaleRad="122025" custRadScaleInc="7588">
        <dgm:presLayoutVars>
          <dgm:bulletEnabled val="1"/>
        </dgm:presLayoutVars>
      </dgm:prSet>
      <dgm:spPr/>
      <dgm:t>
        <a:bodyPr/>
        <a:lstStyle/>
        <a:p>
          <a:endParaRPr lang="zh-CN" altLang="en-US"/>
        </a:p>
      </dgm:t>
    </dgm:pt>
    <dgm:pt modelId="{ADB7E365-490B-449F-86C5-95043AEC9706}" type="pres">
      <dgm:prSet presAssocID="{49BE536F-DED8-4989-9F06-56964D353F7F}" presName="parTrans" presStyleLbl="bgSibTrans2D1" presStyleIdx="1" presStyleCnt="3" custAng="21444066"/>
      <dgm:spPr/>
      <dgm:t>
        <a:bodyPr/>
        <a:lstStyle/>
        <a:p>
          <a:endParaRPr lang="zh-CN" altLang="en-US"/>
        </a:p>
      </dgm:t>
    </dgm:pt>
    <dgm:pt modelId="{9CAEFC9A-200E-442E-A2E2-D5E13E8BC4E9}" type="pres">
      <dgm:prSet presAssocID="{A327B535-F92E-4DF5-A127-771E3FC3E965}" presName="node" presStyleLbl="node1" presStyleIdx="1" presStyleCnt="3">
        <dgm:presLayoutVars>
          <dgm:bulletEnabled val="1"/>
        </dgm:presLayoutVars>
      </dgm:prSet>
      <dgm:spPr/>
      <dgm:t>
        <a:bodyPr/>
        <a:lstStyle/>
        <a:p>
          <a:endParaRPr lang="zh-CN" altLang="en-US"/>
        </a:p>
      </dgm:t>
    </dgm:pt>
    <dgm:pt modelId="{0DC3EF0F-D9BC-479E-B6EC-439D96003A65}" type="pres">
      <dgm:prSet presAssocID="{BCCDC79E-0030-49AD-8987-805209737AEF}" presName="parTrans" presStyleLbl="bgSibTrans2D1" presStyleIdx="2" presStyleCnt="3"/>
      <dgm:spPr/>
      <dgm:t>
        <a:bodyPr/>
        <a:lstStyle/>
        <a:p>
          <a:endParaRPr lang="zh-CN" altLang="en-US"/>
        </a:p>
      </dgm:t>
    </dgm:pt>
    <dgm:pt modelId="{3BFBF0DA-E626-483E-964E-6C947EE3E038}" type="pres">
      <dgm:prSet presAssocID="{93D2BCF7-85C6-485C-94A7-B2D900880CA4}" presName="node" presStyleLbl="node1" presStyleIdx="2" presStyleCnt="3" custRadScaleRad="122176" custRadScaleInc="-10216">
        <dgm:presLayoutVars>
          <dgm:bulletEnabled val="1"/>
        </dgm:presLayoutVars>
      </dgm:prSet>
      <dgm:spPr/>
      <dgm:t>
        <a:bodyPr/>
        <a:lstStyle/>
        <a:p>
          <a:endParaRPr lang="zh-CN" altLang="en-US"/>
        </a:p>
      </dgm:t>
    </dgm:pt>
  </dgm:ptLst>
  <dgm:cxnLst>
    <dgm:cxn modelId="{EDF8E520-3461-4FC3-9AB2-A2CADEE84C96}" srcId="{A83699C8-7E08-4185-BF74-2A83A77B5904}" destId="{A327B535-F92E-4DF5-A127-771E3FC3E965}" srcOrd="1" destOrd="0" parTransId="{49BE536F-DED8-4989-9F06-56964D353F7F}" sibTransId="{6C0BDB61-0120-4F64-A701-0837645F795B}"/>
    <dgm:cxn modelId="{93C6FF55-F137-4794-B527-B4F49A2ED45B}" type="presOf" srcId="{49BE536F-DED8-4989-9F06-56964D353F7F}" destId="{ADB7E365-490B-449F-86C5-95043AEC9706}" srcOrd="0" destOrd="0" presId="urn:microsoft.com/office/officeart/2005/8/layout/radial4"/>
    <dgm:cxn modelId="{A9100263-58FC-448F-964D-50D4E2A1C4D8}" srcId="{A83699C8-7E08-4185-BF74-2A83A77B5904}" destId="{93D2BCF7-85C6-485C-94A7-B2D900880CA4}" srcOrd="2" destOrd="0" parTransId="{BCCDC79E-0030-49AD-8987-805209737AEF}" sibTransId="{B0F01849-0F18-461E-A88A-6B6CD3E3662D}"/>
    <dgm:cxn modelId="{FA9FAAFE-81FD-4F96-9FE9-891EFACB213D}" type="presOf" srcId="{94B7B10D-34CA-48FC-B2E8-B1F2E16E2760}" destId="{7D72A212-8ADE-49CB-BA28-B27EBD8C7DD0}" srcOrd="0" destOrd="0" presId="urn:microsoft.com/office/officeart/2005/8/layout/radial4"/>
    <dgm:cxn modelId="{6C7B3593-8AA2-4022-8139-A9C83236BA0A}" type="presOf" srcId="{A83699C8-7E08-4185-BF74-2A83A77B5904}" destId="{9E6B32AA-6FF4-406C-88EB-358111272EFD}" srcOrd="0" destOrd="0" presId="urn:microsoft.com/office/officeart/2005/8/layout/radial4"/>
    <dgm:cxn modelId="{4A8ED6FB-49E3-4C17-AAF1-F5F9F2107A91}" type="presOf" srcId="{BCCDC79E-0030-49AD-8987-805209737AEF}" destId="{0DC3EF0F-D9BC-479E-B6EC-439D96003A65}" srcOrd="0" destOrd="0" presId="urn:microsoft.com/office/officeart/2005/8/layout/radial4"/>
    <dgm:cxn modelId="{28F4B87B-DEE3-4A16-9B49-4FAA399A4B85}" srcId="{B27FAD68-B3EB-437F-9E23-723E1591F09F}" destId="{A83699C8-7E08-4185-BF74-2A83A77B5904}" srcOrd="0" destOrd="0" parTransId="{B78BBC77-BCB6-49DB-BB1C-663685102B97}" sibTransId="{36B10C0B-B62C-4117-9007-FAD08BB7314C}"/>
    <dgm:cxn modelId="{BA88F4AE-2325-49FA-9481-1566384FD6B4}" type="presOf" srcId="{A327B535-F92E-4DF5-A127-771E3FC3E965}" destId="{9CAEFC9A-200E-442E-A2E2-D5E13E8BC4E9}" srcOrd="0" destOrd="0" presId="urn:microsoft.com/office/officeart/2005/8/layout/radial4"/>
    <dgm:cxn modelId="{D89D8EFF-52BC-4BFB-9F12-A47890CE7CB2}" type="presOf" srcId="{93D2BCF7-85C6-485C-94A7-B2D900880CA4}" destId="{3BFBF0DA-E626-483E-964E-6C947EE3E038}" srcOrd="0" destOrd="0" presId="urn:microsoft.com/office/officeart/2005/8/layout/radial4"/>
    <dgm:cxn modelId="{C01BA1C1-87BB-49FE-8391-4DFD1B8D407C}" type="presOf" srcId="{AF9F6E62-8E95-43DC-A86D-56D171050AAE}" destId="{FDB8884B-8CA8-4FE8-B044-E78403A4D300}" srcOrd="0" destOrd="0" presId="urn:microsoft.com/office/officeart/2005/8/layout/radial4"/>
    <dgm:cxn modelId="{6A9C70E5-2C8D-4249-8352-53779B6FCC09}" srcId="{A83699C8-7E08-4185-BF74-2A83A77B5904}" destId="{94B7B10D-34CA-48FC-B2E8-B1F2E16E2760}" srcOrd="0" destOrd="0" parTransId="{AF9F6E62-8E95-43DC-A86D-56D171050AAE}" sibTransId="{E42FCF2E-0391-4AE8-AF43-DED9D24C4A70}"/>
    <dgm:cxn modelId="{5E4F03E0-09D8-44CD-BCA7-CCC30A6D00FD}" type="presOf" srcId="{B27FAD68-B3EB-437F-9E23-723E1591F09F}" destId="{9E8EBC72-ABD1-42C2-8950-3E90B91137FD}" srcOrd="0" destOrd="0" presId="urn:microsoft.com/office/officeart/2005/8/layout/radial4"/>
    <dgm:cxn modelId="{B8D0088A-90CE-49A2-9598-53B69D79A809}" type="presParOf" srcId="{9E8EBC72-ABD1-42C2-8950-3E90B91137FD}" destId="{9E6B32AA-6FF4-406C-88EB-358111272EFD}" srcOrd="0" destOrd="0" presId="urn:microsoft.com/office/officeart/2005/8/layout/radial4"/>
    <dgm:cxn modelId="{430DC7FF-C298-44C0-87C9-D0969575AD73}" type="presParOf" srcId="{9E8EBC72-ABD1-42C2-8950-3E90B91137FD}" destId="{FDB8884B-8CA8-4FE8-B044-E78403A4D300}" srcOrd="1" destOrd="0" presId="urn:microsoft.com/office/officeart/2005/8/layout/radial4"/>
    <dgm:cxn modelId="{4863748B-B66A-4860-AE61-FCD9ACBDBBCE}" type="presParOf" srcId="{9E8EBC72-ABD1-42C2-8950-3E90B91137FD}" destId="{7D72A212-8ADE-49CB-BA28-B27EBD8C7DD0}" srcOrd="2" destOrd="0" presId="urn:microsoft.com/office/officeart/2005/8/layout/radial4"/>
    <dgm:cxn modelId="{5ADE845D-E9D7-4247-B235-C83E810862A4}" type="presParOf" srcId="{9E8EBC72-ABD1-42C2-8950-3E90B91137FD}" destId="{ADB7E365-490B-449F-86C5-95043AEC9706}" srcOrd="3" destOrd="0" presId="urn:microsoft.com/office/officeart/2005/8/layout/radial4"/>
    <dgm:cxn modelId="{9D0A4BF2-487C-4129-ABE9-7DFE66F96EE6}" type="presParOf" srcId="{9E8EBC72-ABD1-42C2-8950-3E90B91137FD}" destId="{9CAEFC9A-200E-442E-A2E2-D5E13E8BC4E9}" srcOrd="4" destOrd="0" presId="urn:microsoft.com/office/officeart/2005/8/layout/radial4"/>
    <dgm:cxn modelId="{5ACE97AD-F137-44A9-BAF9-8182D3FE3BFC}" type="presParOf" srcId="{9E8EBC72-ABD1-42C2-8950-3E90B91137FD}" destId="{0DC3EF0F-D9BC-479E-B6EC-439D96003A65}" srcOrd="5" destOrd="0" presId="urn:microsoft.com/office/officeart/2005/8/layout/radial4"/>
    <dgm:cxn modelId="{CAD8A23D-17F7-4911-A07E-F96F4729F8AB}" type="presParOf" srcId="{9E8EBC72-ABD1-42C2-8950-3E90B91137FD}" destId="{3BFBF0DA-E626-483E-964E-6C947EE3E038}"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5B97E6-CBE8-4477-B95B-3957E83B6FF5}" type="doc">
      <dgm:prSet loTypeId="urn:microsoft.com/office/officeart/2008/layout/HorizontalMultiLevelHierarchy" loCatId="hierarchy" qsTypeId="urn:microsoft.com/office/officeart/2005/8/quickstyle/simple2" qsCatId="simple" csTypeId="urn:microsoft.com/office/officeart/2005/8/colors/accent3_2" csCatId="accent3" phldr="1"/>
      <dgm:spPr/>
      <dgm:t>
        <a:bodyPr/>
        <a:lstStyle/>
        <a:p>
          <a:endParaRPr lang="zh-CN" altLang="en-US"/>
        </a:p>
      </dgm:t>
    </dgm:pt>
    <dgm:pt modelId="{2593B281-DEF6-424C-8388-F393ADA4ED3F}">
      <dgm:prSet phldrT="[文本]" custT="1"/>
      <dgm:spPr/>
      <dgm:t>
        <a:bodyPr/>
        <a:lstStyle/>
        <a:p>
          <a:r>
            <a:rPr lang="zh-CN" altLang="en-US" sz="1400" dirty="0">
              <a:latin typeface="微软雅黑" pitchFamily="34" charset="-122"/>
              <a:ea typeface="微软雅黑" pitchFamily="34" charset="-122"/>
            </a:rPr>
            <a:t>中国特种图书数据库（</a:t>
          </a:r>
          <a:r>
            <a:rPr lang="en-US" altLang="zh-CN" sz="1400" dirty="0">
              <a:latin typeface="微软雅黑" pitchFamily="34" charset="-122"/>
              <a:ea typeface="微软雅黑" pitchFamily="34" charset="-122"/>
            </a:rPr>
            <a:t>CSBD</a:t>
          </a:r>
          <a:r>
            <a:rPr lang="zh-CN" altLang="en-US" sz="1400" dirty="0">
              <a:latin typeface="微软雅黑" pitchFamily="34" charset="-122"/>
              <a:ea typeface="微软雅黑" pitchFamily="34" charset="-122"/>
            </a:rPr>
            <a:t>）</a:t>
          </a:r>
        </a:p>
      </dgm:t>
    </dgm:pt>
    <dgm:pt modelId="{A775179C-FC62-444A-8477-3232E22A7361}" type="parTrans" cxnId="{FBCC7865-43B9-450F-B9FC-B3372975A4D3}">
      <dgm:prSet/>
      <dgm:spPr/>
      <dgm:t>
        <a:bodyPr/>
        <a:lstStyle/>
        <a:p>
          <a:endParaRPr lang="zh-CN" altLang="en-US"/>
        </a:p>
      </dgm:t>
    </dgm:pt>
    <dgm:pt modelId="{4CD148C9-6F65-41AD-9A97-73F56DDBCE01}" type="sibTrans" cxnId="{FBCC7865-43B9-450F-B9FC-B3372975A4D3}">
      <dgm:prSet/>
      <dgm:spPr/>
      <dgm:t>
        <a:bodyPr/>
        <a:lstStyle/>
        <a:p>
          <a:endParaRPr lang="zh-CN" altLang="en-US"/>
        </a:p>
      </dgm:t>
    </dgm:pt>
    <dgm:pt modelId="{FB1639CF-5FE9-491C-B8AA-820136C65E32}">
      <dgm:prSet phldrT="[文本]" custT="1"/>
      <dgm:spPr/>
      <dgm:t>
        <a:bodyPr/>
        <a:lstStyle/>
        <a:p>
          <a:pPr>
            <a:lnSpc>
              <a:spcPct val="100000"/>
            </a:lnSpc>
          </a:pPr>
          <a:r>
            <a:rPr lang="zh-CN" altLang="en-US" sz="1400" dirty="0" smtClean="0">
              <a:latin typeface="微软雅黑" pitchFamily="34" charset="-122"/>
              <a:ea typeface="微软雅黑" pitchFamily="34" charset="-122"/>
            </a:rPr>
            <a:t>地方志（</a:t>
          </a:r>
          <a:r>
            <a:rPr lang="en-US" altLang="zh-CN" sz="1400" dirty="0" smtClean="0">
              <a:latin typeface="微软雅黑" pitchFamily="34" charset="-122"/>
              <a:ea typeface="微软雅黑" pitchFamily="34" charset="-122"/>
            </a:rPr>
            <a:t>10377</a:t>
          </a:r>
          <a:r>
            <a:rPr lang="zh-CN" altLang="en-US" sz="1400" dirty="0" smtClean="0">
              <a:latin typeface="微软雅黑" pitchFamily="34" charset="-122"/>
              <a:ea typeface="微软雅黑" pitchFamily="34" charset="-122"/>
            </a:rPr>
            <a:t>）</a:t>
          </a:r>
          <a:endParaRPr lang="zh-CN" altLang="en-US" sz="1400" dirty="0">
            <a:latin typeface="微软雅黑" pitchFamily="34" charset="-122"/>
            <a:ea typeface="微软雅黑" pitchFamily="34" charset="-122"/>
          </a:endParaRPr>
        </a:p>
      </dgm:t>
    </dgm:pt>
    <dgm:pt modelId="{49CFA79D-67EB-4057-96B3-CF878F9882F9}" type="parTrans" cxnId="{061114B0-F15E-444E-AE2F-819E30B75C77}">
      <dgm:prSet/>
      <dgm:spPr/>
      <dgm:t>
        <a:bodyPr/>
        <a:lstStyle/>
        <a:p>
          <a:endParaRPr lang="zh-CN" altLang="en-US"/>
        </a:p>
      </dgm:t>
    </dgm:pt>
    <dgm:pt modelId="{0F6C8652-DC7D-41FC-A720-B4CEAD5C4B12}" type="sibTrans" cxnId="{061114B0-F15E-444E-AE2F-819E30B75C77}">
      <dgm:prSet/>
      <dgm:spPr/>
      <dgm:t>
        <a:bodyPr/>
        <a:lstStyle/>
        <a:p>
          <a:endParaRPr lang="zh-CN" altLang="en-US"/>
        </a:p>
      </dgm:t>
    </dgm:pt>
    <dgm:pt modelId="{8FFA7929-6124-4724-957D-A4E0127FBED9}">
      <dgm:prSet phldrT="[文本]" custT="1"/>
      <dgm:spPr/>
      <dgm:t>
        <a:bodyPr/>
        <a:lstStyle/>
        <a:p>
          <a:r>
            <a:rPr lang="zh-CN" altLang="en-US" sz="1400" dirty="0" smtClean="0">
              <a:latin typeface="微软雅黑" pitchFamily="34" charset="-122"/>
              <a:ea typeface="微软雅黑" pitchFamily="34" charset="-122"/>
            </a:rPr>
            <a:t>工具书（</a:t>
          </a:r>
          <a:r>
            <a:rPr lang="en-US" altLang="zh-CN" sz="1400" dirty="0" smtClean="0">
              <a:latin typeface="微软雅黑" pitchFamily="34" charset="-122"/>
              <a:ea typeface="微软雅黑" pitchFamily="34" charset="-122"/>
            </a:rPr>
            <a:t>139</a:t>
          </a:r>
          <a:r>
            <a:rPr lang="zh-CN" altLang="en-US" sz="1400" dirty="0" smtClean="0">
              <a:latin typeface="微软雅黑" pitchFamily="34" charset="-122"/>
              <a:ea typeface="微软雅黑" pitchFamily="34" charset="-122"/>
            </a:rPr>
            <a:t>）</a:t>
          </a:r>
          <a:endParaRPr lang="zh-CN" altLang="en-US" sz="1400" dirty="0">
            <a:latin typeface="微软雅黑" pitchFamily="34" charset="-122"/>
            <a:ea typeface="微软雅黑" pitchFamily="34" charset="-122"/>
          </a:endParaRPr>
        </a:p>
      </dgm:t>
    </dgm:pt>
    <dgm:pt modelId="{8F35B84E-2095-4487-A715-716AEA11A92A}" type="parTrans" cxnId="{5AD587D4-45B7-4F08-B2F2-5831D7F18AA7}">
      <dgm:prSet/>
      <dgm:spPr/>
      <dgm:t>
        <a:bodyPr/>
        <a:lstStyle/>
        <a:p>
          <a:endParaRPr lang="zh-CN" altLang="en-US"/>
        </a:p>
      </dgm:t>
    </dgm:pt>
    <dgm:pt modelId="{67B91735-A89B-481A-A97A-D8F4C98FBD5E}" type="sibTrans" cxnId="{5AD587D4-45B7-4F08-B2F2-5831D7F18AA7}">
      <dgm:prSet/>
      <dgm:spPr/>
      <dgm:t>
        <a:bodyPr/>
        <a:lstStyle/>
        <a:p>
          <a:endParaRPr lang="zh-CN" altLang="en-US"/>
        </a:p>
      </dgm:t>
    </dgm:pt>
    <dgm:pt modelId="{9C8386C3-9CE2-4379-9575-0046B94EB5ED}">
      <dgm:prSet phldrT="[文本]" custT="1"/>
      <dgm:spPr/>
      <dgm:t>
        <a:bodyPr/>
        <a:lstStyle/>
        <a:p>
          <a:r>
            <a:rPr lang="zh-CN" altLang="en-US" sz="1400" dirty="0">
              <a:latin typeface="微软雅黑" pitchFamily="34" charset="-122"/>
              <a:ea typeface="微软雅黑" pitchFamily="34" charset="-122"/>
            </a:rPr>
            <a:t>新方志</a:t>
          </a:r>
        </a:p>
      </dgm:t>
    </dgm:pt>
    <dgm:pt modelId="{0AE50F1C-79FA-4F93-A9D9-B789132AF1B1}" type="parTrans" cxnId="{BB569A59-6840-43B1-82EC-0022D5201C76}">
      <dgm:prSet/>
      <dgm:spPr/>
      <dgm:t>
        <a:bodyPr/>
        <a:lstStyle/>
        <a:p>
          <a:endParaRPr lang="zh-CN" altLang="en-US"/>
        </a:p>
      </dgm:t>
    </dgm:pt>
    <dgm:pt modelId="{588DD961-17F9-4E92-9468-9C80167F5DD3}" type="sibTrans" cxnId="{BB569A59-6840-43B1-82EC-0022D5201C76}">
      <dgm:prSet/>
      <dgm:spPr/>
      <dgm:t>
        <a:bodyPr/>
        <a:lstStyle/>
        <a:p>
          <a:endParaRPr lang="zh-CN" altLang="en-US"/>
        </a:p>
      </dgm:t>
    </dgm:pt>
    <dgm:pt modelId="{553A3FE3-DC7D-4D1F-A08C-CC06648DBBED}">
      <dgm:prSet phldrT="[文本]" custT="1"/>
      <dgm:spPr/>
      <dgm:t>
        <a:bodyPr/>
        <a:lstStyle/>
        <a:p>
          <a:r>
            <a:rPr lang="zh-CN" altLang="en-US" sz="1400" dirty="0">
              <a:latin typeface="微软雅黑" pitchFamily="34" charset="-122"/>
              <a:ea typeface="微软雅黑" pitchFamily="34" charset="-122"/>
            </a:rPr>
            <a:t>地情资料</a:t>
          </a:r>
        </a:p>
      </dgm:t>
    </dgm:pt>
    <dgm:pt modelId="{1A5D3450-99C1-4D0E-98E6-FC5C3F63128B}" type="parTrans" cxnId="{7AC33DF8-0DC8-4CDD-AF29-C94CD7F194D8}">
      <dgm:prSet/>
      <dgm:spPr/>
      <dgm:t>
        <a:bodyPr/>
        <a:lstStyle/>
        <a:p>
          <a:endParaRPr lang="zh-CN" altLang="en-US"/>
        </a:p>
      </dgm:t>
    </dgm:pt>
    <dgm:pt modelId="{842A115F-AEFD-4A6A-B853-3FE1D7770A95}" type="sibTrans" cxnId="{7AC33DF8-0DC8-4CDD-AF29-C94CD7F194D8}">
      <dgm:prSet/>
      <dgm:spPr/>
      <dgm:t>
        <a:bodyPr/>
        <a:lstStyle/>
        <a:p>
          <a:endParaRPr lang="zh-CN" altLang="en-US"/>
        </a:p>
      </dgm:t>
    </dgm:pt>
    <dgm:pt modelId="{50CC2A09-1353-48DF-99E2-51178B4564AF}">
      <dgm:prSet phldrT="[文本]" custT="1"/>
      <dgm:spPr/>
      <dgm:t>
        <a:bodyPr/>
        <a:lstStyle/>
        <a:p>
          <a:r>
            <a:rPr lang="zh-CN" altLang="en-US" sz="1400" dirty="0">
              <a:latin typeface="微软雅黑" pitchFamily="34" charset="-122"/>
              <a:ea typeface="微软雅黑" pitchFamily="34" charset="-122"/>
            </a:rPr>
            <a:t>年鉴</a:t>
          </a:r>
        </a:p>
      </dgm:t>
    </dgm:pt>
    <dgm:pt modelId="{A5777503-1FFF-485A-A6DE-07D0872E6204}" type="parTrans" cxnId="{6AAF0841-ED0D-4383-B63D-84CD48C8CAF5}">
      <dgm:prSet/>
      <dgm:spPr/>
      <dgm:t>
        <a:bodyPr/>
        <a:lstStyle/>
        <a:p>
          <a:endParaRPr lang="zh-CN" altLang="en-US"/>
        </a:p>
      </dgm:t>
    </dgm:pt>
    <dgm:pt modelId="{FDC17EDF-1643-490B-BAB7-53780ADA2BA5}" type="sibTrans" cxnId="{6AAF0841-ED0D-4383-B63D-84CD48C8CAF5}">
      <dgm:prSet/>
      <dgm:spPr/>
      <dgm:t>
        <a:bodyPr/>
        <a:lstStyle/>
        <a:p>
          <a:endParaRPr lang="zh-CN" altLang="en-US"/>
        </a:p>
      </dgm:t>
    </dgm:pt>
    <dgm:pt modelId="{76E76D61-C59A-44C6-BF89-ABEB722EBDD0}">
      <dgm:prSet phldrT="[文本]" custT="1"/>
      <dgm:spPr/>
      <dgm:t>
        <a:bodyPr/>
        <a:lstStyle/>
        <a:p>
          <a:r>
            <a:rPr lang="zh-CN" altLang="en-US" sz="1400" dirty="0" smtClean="0">
              <a:latin typeface="微软雅黑" pitchFamily="34" charset="-122"/>
              <a:ea typeface="微软雅黑" pitchFamily="34" charset="-122"/>
            </a:rPr>
            <a:t>医学（</a:t>
          </a:r>
          <a:r>
            <a:rPr lang="en-US" altLang="zh-CN" sz="1400" dirty="0" smtClean="0">
              <a:latin typeface="微软雅黑" pitchFamily="34" charset="-122"/>
              <a:ea typeface="微软雅黑" pitchFamily="34" charset="-122"/>
            </a:rPr>
            <a:t>1174</a:t>
          </a:r>
          <a:r>
            <a:rPr lang="zh-CN" altLang="en-US" sz="1400" dirty="0" smtClean="0">
              <a:latin typeface="微软雅黑" pitchFamily="34" charset="-122"/>
              <a:ea typeface="微软雅黑" pitchFamily="34" charset="-122"/>
            </a:rPr>
            <a:t>）</a:t>
          </a:r>
          <a:endParaRPr lang="zh-CN" altLang="en-US" sz="1400" dirty="0">
            <a:latin typeface="微软雅黑" pitchFamily="34" charset="-122"/>
            <a:ea typeface="微软雅黑" pitchFamily="34" charset="-122"/>
          </a:endParaRPr>
        </a:p>
      </dgm:t>
    </dgm:pt>
    <dgm:pt modelId="{07833D05-939A-49A1-B901-5985CC179FBC}" type="parTrans" cxnId="{D2CD9115-5EC4-4D91-B606-F8D7380F656C}">
      <dgm:prSet/>
      <dgm:spPr/>
      <dgm:t>
        <a:bodyPr/>
        <a:lstStyle/>
        <a:p>
          <a:endParaRPr lang="zh-CN" altLang="en-US"/>
        </a:p>
      </dgm:t>
    </dgm:pt>
    <dgm:pt modelId="{CCF34C28-1E78-445A-B371-3D5A2C62FCB7}" type="sibTrans" cxnId="{D2CD9115-5EC4-4D91-B606-F8D7380F656C}">
      <dgm:prSet/>
      <dgm:spPr/>
      <dgm:t>
        <a:bodyPr/>
        <a:lstStyle/>
        <a:p>
          <a:endParaRPr lang="zh-CN" altLang="en-US"/>
        </a:p>
      </dgm:t>
    </dgm:pt>
    <dgm:pt modelId="{DB3646C7-40EE-43EC-AFD1-8648084B6EC3}">
      <dgm:prSet phldrT="[文本]" custT="1"/>
      <dgm:spPr/>
      <dgm:t>
        <a:bodyPr/>
        <a:lstStyle/>
        <a:p>
          <a:r>
            <a:rPr lang="zh-CN" altLang="en-US" sz="1400" dirty="0" smtClean="0">
              <a:latin typeface="微软雅黑" pitchFamily="34" charset="-122"/>
              <a:ea typeface="微软雅黑" pitchFamily="34" charset="-122"/>
            </a:rPr>
            <a:t>科技（</a:t>
          </a:r>
          <a:r>
            <a:rPr lang="en-US" altLang="zh-CN" sz="1400" dirty="0" smtClean="0">
              <a:latin typeface="微软雅黑" pitchFamily="34" charset="-122"/>
              <a:ea typeface="微软雅黑" pitchFamily="34" charset="-122"/>
            </a:rPr>
            <a:t>3751</a:t>
          </a:r>
          <a:r>
            <a:rPr lang="zh-CN" altLang="en-US" sz="1400" dirty="0" smtClean="0">
              <a:latin typeface="微软雅黑" pitchFamily="34" charset="-122"/>
              <a:ea typeface="微软雅黑" pitchFamily="34" charset="-122"/>
            </a:rPr>
            <a:t>）</a:t>
          </a:r>
          <a:endParaRPr lang="zh-CN" altLang="en-US" sz="1400" dirty="0">
            <a:latin typeface="微软雅黑" pitchFamily="34" charset="-122"/>
            <a:ea typeface="微软雅黑" pitchFamily="34" charset="-122"/>
          </a:endParaRPr>
        </a:p>
      </dgm:t>
    </dgm:pt>
    <dgm:pt modelId="{9B5FF49F-F9E0-40B8-BA66-BFC18BD2EED4}" type="parTrans" cxnId="{05F2E3A1-2FE0-4EFF-BA05-2EE02ACA2D6F}">
      <dgm:prSet/>
      <dgm:spPr/>
      <dgm:t>
        <a:bodyPr/>
        <a:lstStyle/>
        <a:p>
          <a:endParaRPr lang="zh-CN" altLang="en-US"/>
        </a:p>
      </dgm:t>
    </dgm:pt>
    <dgm:pt modelId="{6A8E0BAB-0EE4-4965-9000-3FE8A376077D}" type="sibTrans" cxnId="{05F2E3A1-2FE0-4EFF-BA05-2EE02ACA2D6F}">
      <dgm:prSet/>
      <dgm:spPr/>
      <dgm:t>
        <a:bodyPr/>
        <a:lstStyle/>
        <a:p>
          <a:endParaRPr lang="zh-CN" altLang="en-US"/>
        </a:p>
      </dgm:t>
    </dgm:pt>
    <dgm:pt modelId="{6777B5A8-A1A9-4300-B5B5-367ACB10245B}">
      <dgm:prSet phldrT="[文本]" custT="1"/>
      <dgm:spPr/>
      <dgm:t>
        <a:bodyPr/>
        <a:lstStyle/>
        <a:p>
          <a:r>
            <a:rPr lang="zh-CN" altLang="en-US" sz="1400" dirty="0">
              <a:latin typeface="微软雅黑" pitchFamily="34" charset="-122"/>
              <a:ea typeface="微软雅黑" pitchFamily="34" charset="-122"/>
            </a:rPr>
            <a:t>人文</a:t>
          </a:r>
          <a:r>
            <a:rPr lang="zh-CN" altLang="en-US" sz="1400" dirty="0" smtClean="0">
              <a:latin typeface="微软雅黑" pitchFamily="34" charset="-122"/>
              <a:ea typeface="微软雅黑" pitchFamily="34" charset="-122"/>
            </a:rPr>
            <a:t>社科（</a:t>
          </a:r>
          <a:r>
            <a:rPr lang="en-US" altLang="zh-CN" sz="1400" dirty="0" smtClean="0">
              <a:latin typeface="微软雅黑" pitchFamily="34" charset="-122"/>
              <a:ea typeface="微软雅黑" pitchFamily="34" charset="-122"/>
            </a:rPr>
            <a:t>3493</a:t>
          </a:r>
          <a:r>
            <a:rPr lang="zh-CN" altLang="en-US" sz="1400" dirty="0" smtClean="0">
              <a:latin typeface="微软雅黑" pitchFamily="34" charset="-122"/>
              <a:ea typeface="微软雅黑" pitchFamily="34" charset="-122"/>
            </a:rPr>
            <a:t>）</a:t>
          </a:r>
          <a:endParaRPr lang="zh-CN" altLang="en-US" sz="1400" dirty="0">
            <a:latin typeface="微软雅黑" pitchFamily="34" charset="-122"/>
            <a:ea typeface="微软雅黑" pitchFamily="34" charset="-122"/>
          </a:endParaRPr>
        </a:p>
      </dgm:t>
    </dgm:pt>
    <dgm:pt modelId="{BE54B9D0-D56F-47CD-8E5E-7EDF0BB32764}" type="parTrans" cxnId="{492A075D-259F-4745-9B65-ACC2C17930BF}">
      <dgm:prSet/>
      <dgm:spPr/>
      <dgm:t>
        <a:bodyPr/>
        <a:lstStyle/>
        <a:p>
          <a:endParaRPr lang="zh-CN" altLang="en-US"/>
        </a:p>
      </dgm:t>
    </dgm:pt>
    <dgm:pt modelId="{DD38ED5D-7D68-4384-BAFC-5C69FEE3A9FD}" type="sibTrans" cxnId="{492A075D-259F-4745-9B65-ACC2C17930BF}">
      <dgm:prSet/>
      <dgm:spPr/>
      <dgm:t>
        <a:bodyPr/>
        <a:lstStyle/>
        <a:p>
          <a:endParaRPr lang="zh-CN" altLang="en-US"/>
        </a:p>
      </dgm:t>
    </dgm:pt>
    <dgm:pt modelId="{575ACD3B-2DAA-48E1-8DB1-CCB1356FE9E6}">
      <dgm:prSet phldrT="[文本]" custT="1"/>
      <dgm:spPr/>
      <dgm:t>
        <a:bodyPr/>
        <a:lstStyle/>
        <a:p>
          <a:r>
            <a:rPr lang="zh-CN" altLang="en-US" sz="1400" dirty="0">
              <a:latin typeface="微软雅黑" pitchFamily="34" charset="-122"/>
              <a:ea typeface="微软雅黑" pitchFamily="34" charset="-122"/>
            </a:rPr>
            <a:t>专业书</a:t>
          </a:r>
        </a:p>
      </dgm:t>
    </dgm:pt>
    <dgm:pt modelId="{34A72E72-1C32-44F1-9507-0DA87A93919C}" type="parTrans" cxnId="{4DAD675F-C944-40A1-B674-6F424D3AE106}">
      <dgm:prSet/>
      <dgm:spPr/>
      <dgm:t>
        <a:bodyPr/>
        <a:lstStyle/>
        <a:p>
          <a:endParaRPr lang="zh-CN" altLang="en-US"/>
        </a:p>
      </dgm:t>
    </dgm:pt>
    <dgm:pt modelId="{8596E2D2-B180-4579-93D5-AED68C100CA0}" type="sibTrans" cxnId="{4DAD675F-C944-40A1-B674-6F424D3AE106}">
      <dgm:prSet/>
      <dgm:spPr/>
      <dgm:t>
        <a:bodyPr/>
        <a:lstStyle/>
        <a:p>
          <a:endParaRPr lang="zh-CN" altLang="en-US"/>
        </a:p>
      </dgm:t>
    </dgm:pt>
    <dgm:pt modelId="{EDB1A786-A857-4669-8376-738594FFE5E8}">
      <dgm:prSet phldrT="[文本]" custT="1"/>
      <dgm:spPr/>
      <dgm:t>
        <a:bodyPr/>
        <a:lstStyle/>
        <a:p>
          <a:r>
            <a:rPr lang="zh-CN" altLang="en-US" sz="1400" dirty="0" smtClean="0">
              <a:latin typeface="微软雅黑" pitchFamily="34" charset="-122"/>
              <a:ea typeface="微软雅黑" pitchFamily="34" charset="-122"/>
            </a:rPr>
            <a:t>综合（</a:t>
          </a:r>
          <a:r>
            <a:rPr lang="en-US" altLang="zh-CN" sz="1400" dirty="0" smtClean="0">
              <a:latin typeface="微软雅黑" pitchFamily="34" charset="-122"/>
              <a:ea typeface="微软雅黑" pitchFamily="34" charset="-122"/>
            </a:rPr>
            <a:t>12</a:t>
          </a:r>
          <a:r>
            <a:rPr lang="zh-CN" altLang="en-US" sz="1400" dirty="0" smtClean="0">
              <a:latin typeface="微软雅黑" pitchFamily="34" charset="-122"/>
              <a:ea typeface="微软雅黑" pitchFamily="34" charset="-122"/>
            </a:rPr>
            <a:t>）</a:t>
          </a:r>
          <a:endParaRPr lang="zh-CN" altLang="en-US" sz="1400" dirty="0">
            <a:latin typeface="微软雅黑" pitchFamily="34" charset="-122"/>
            <a:ea typeface="微软雅黑" pitchFamily="34" charset="-122"/>
          </a:endParaRPr>
        </a:p>
      </dgm:t>
    </dgm:pt>
    <dgm:pt modelId="{B851115E-EA6B-4038-8589-7EFE76A1D73D}" type="parTrans" cxnId="{2905647B-D6FD-421D-B2E5-67E1E53EE8AD}">
      <dgm:prSet/>
      <dgm:spPr/>
      <dgm:t>
        <a:bodyPr/>
        <a:lstStyle/>
        <a:p>
          <a:endParaRPr lang="zh-CN" altLang="en-US"/>
        </a:p>
      </dgm:t>
    </dgm:pt>
    <dgm:pt modelId="{4C84620D-624C-46F6-870F-F18FF3AD8694}" type="sibTrans" cxnId="{2905647B-D6FD-421D-B2E5-67E1E53EE8AD}">
      <dgm:prSet/>
      <dgm:spPr/>
      <dgm:t>
        <a:bodyPr/>
        <a:lstStyle/>
        <a:p>
          <a:endParaRPr lang="zh-CN" altLang="en-US"/>
        </a:p>
      </dgm:t>
    </dgm:pt>
    <dgm:pt modelId="{12266CE5-7E5B-4068-BE06-5A727DA26F64}" type="pres">
      <dgm:prSet presAssocID="{365B97E6-CBE8-4477-B95B-3957E83B6FF5}" presName="Name0" presStyleCnt="0">
        <dgm:presLayoutVars>
          <dgm:chPref val="1"/>
          <dgm:dir/>
          <dgm:animOne val="branch"/>
          <dgm:animLvl val="lvl"/>
          <dgm:resizeHandles val="exact"/>
        </dgm:presLayoutVars>
      </dgm:prSet>
      <dgm:spPr/>
      <dgm:t>
        <a:bodyPr/>
        <a:lstStyle/>
        <a:p>
          <a:endParaRPr lang="zh-CN" altLang="en-US"/>
        </a:p>
      </dgm:t>
    </dgm:pt>
    <dgm:pt modelId="{9E7BDDD6-346D-4D62-B256-2696CB846826}" type="pres">
      <dgm:prSet presAssocID="{2593B281-DEF6-424C-8388-F393ADA4ED3F}" presName="root1" presStyleCnt="0"/>
      <dgm:spPr/>
    </dgm:pt>
    <dgm:pt modelId="{BD0E111A-933E-41C3-9583-96F4E082F241}" type="pres">
      <dgm:prSet presAssocID="{2593B281-DEF6-424C-8388-F393ADA4ED3F}" presName="LevelOneTextNode" presStyleLbl="node0" presStyleIdx="0" presStyleCnt="1" custScaleY="118089">
        <dgm:presLayoutVars>
          <dgm:chPref val="3"/>
        </dgm:presLayoutVars>
      </dgm:prSet>
      <dgm:spPr/>
      <dgm:t>
        <a:bodyPr/>
        <a:lstStyle/>
        <a:p>
          <a:endParaRPr lang="zh-CN" altLang="en-US"/>
        </a:p>
      </dgm:t>
    </dgm:pt>
    <dgm:pt modelId="{9E961A69-D329-4426-8F0C-780E0D413619}" type="pres">
      <dgm:prSet presAssocID="{2593B281-DEF6-424C-8388-F393ADA4ED3F}" presName="level2hierChild" presStyleCnt="0"/>
      <dgm:spPr/>
    </dgm:pt>
    <dgm:pt modelId="{45C81F0D-8609-4D66-BAE5-1EFB66F1ACEE}" type="pres">
      <dgm:prSet presAssocID="{49CFA79D-67EB-4057-96B3-CF878F9882F9}" presName="conn2-1" presStyleLbl="parChTrans1D2" presStyleIdx="0" presStyleCnt="4"/>
      <dgm:spPr/>
      <dgm:t>
        <a:bodyPr/>
        <a:lstStyle/>
        <a:p>
          <a:endParaRPr lang="zh-CN" altLang="en-US"/>
        </a:p>
      </dgm:t>
    </dgm:pt>
    <dgm:pt modelId="{E09A1105-D844-4C8A-B02C-10D5201649AD}" type="pres">
      <dgm:prSet presAssocID="{49CFA79D-67EB-4057-96B3-CF878F9882F9}" presName="connTx" presStyleLbl="parChTrans1D2" presStyleIdx="0" presStyleCnt="4"/>
      <dgm:spPr/>
      <dgm:t>
        <a:bodyPr/>
        <a:lstStyle/>
        <a:p>
          <a:endParaRPr lang="zh-CN" altLang="en-US"/>
        </a:p>
      </dgm:t>
    </dgm:pt>
    <dgm:pt modelId="{C8BDBEA0-D9A9-4670-A993-280E03E0C531}" type="pres">
      <dgm:prSet presAssocID="{FB1639CF-5FE9-491C-B8AA-820136C65E32}" presName="root2" presStyleCnt="0"/>
      <dgm:spPr/>
    </dgm:pt>
    <dgm:pt modelId="{12087BEE-A11B-4B81-A5A9-061E9910322B}" type="pres">
      <dgm:prSet presAssocID="{FB1639CF-5FE9-491C-B8AA-820136C65E32}" presName="LevelTwoTextNode" presStyleLbl="node2" presStyleIdx="0" presStyleCnt="4">
        <dgm:presLayoutVars>
          <dgm:chPref val="3"/>
        </dgm:presLayoutVars>
      </dgm:prSet>
      <dgm:spPr/>
      <dgm:t>
        <a:bodyPr/>
        <a:lstStyle/>
        <a:p>
          <a:endParaRPr lang="zh-CN" altLang="en-US"/>
        </a:p>
      </dgm:t>
    </dgm:pt>
    <dgm:pt modelId="{5560AB0C-F603-4669-8809-5318A3BDD9E9}" type="pres">
      <dgm:prSet presAssocID="{FB1639CF-5FE9-491C-B8AA-820136C65E32}" presName="level3hierChild" presStyleCnt="0"/>
      <dgm:spPr/>
    </dgm:pt>
    <dgm:pt modelId="{3AD89D4D-8B29-4F8A-B49B-E7C6248ED7CE}" type="pres">
      <dgm:prSet presAssocID="{0AE50F1C-79FA-4F93-A9D9-B789132AF1B1}" presName="conn2-1" presStyleLbl="parChTrans1D3" presStyleIdx="0" presStyleCnt="6"/>
      <dgm:spPr/>
      <dgm:t>
        <a:bodyPr/>
        <a:lstStyle/>
        <a:p>
          <a:endParaRPr lang="zh-CN" altLang="en-US"/>
        </a:p>
      </dgm:t>
    </dgm:pt>
    <dgm:pt modelId="{B0BAD6F5-435B-4218-B489-5787782004DA}" type="pres">
      <dgm:prSet presAssocID="{0AE50F1C-79FA-4F93-A9D9-B789132AF1B1}" presName="connTx" presStyleLbl="parChTrans1D3" presStyleIdx="0" presStyleCnt="6"/>
      <dgm:spPr/>
      <dgm:t>
        <a:bodyPr/>
        <a:lstStyle/>
        <a:p>
          <a:endParaRPr lang="zh-CN" altLang="en-US"/>
        </a:p>
      </dgm:t>
    </dgm:pt>
    <dgm:pt modelId="{1FE413A8-D33F-4C54-9ADB-169DB77D4405}" type="pres">
      <dgm:prSet presAssocID="{9C8386C3-9CE2-4379-9575-0046B94EB5ED}" presName="root2" presStyleCnt="0"/>
      <dgm:spPr/>
    </dgm:pt>
    <dgm:pt modelId="{70BAA558-7AEE-44CE-B23D-77E75EFD0307}" type="pres">
      <dgm:prSet presAssocID="{9C8386C3-9CE2-4379-9575-0046B94EB5ED}" presName="LevelTwoTextNode" presStyleLbl="node3" presStyleIdx="0" presStyleCnt="6">
        <dgm:presLayoutVars>
          <dgm:chPref val="3"/>
        </dgm:presLayoutVars>
      </dgm:prSet>
      <dgm:spPr/>
      <dgm:t>
        <a:bodyPr/>
        <a:lstStyle/>
        <a:p>
          <a:endParaRPr lang="zh-CN" altLang="en-US"/>
        </a:p>
      </dgm:t>
    </dgm:pt>
    <dgm:pt modelId="{81536AEA-DFFB-4393-AB96-F963824674A1}" type="pres">
      <dgm:prSet presAssocID="{9C8386C3-9CE2-4379-9575-0046B94EB5ED}" presName="level3hierChild" presStyleCnt="0"/>
      <dgm:spPr/>
    </dgm:pt>
    <dgm:pt modelId="{0AAF6DE2-44F9-4CEE-A6D6-F1FBB6D32D43}" type="pres">
      <dgm:prSet presAssocID="{1A5D3450-99C1-4D0E-98E6-FC5C3F63128B}" presName="conn2-1" presStyleLbl="parChTrans1D3" presStyleIdx="1" presStyleCnt="6"/>
      <dgm:spPr/>
      <dgm:t>
        <a:bodyPr/>
        <a:lstStyle/>
        <a:p>
          <a:endParaRPr lang="zh-CN" altLang="en-US"/>
        </a:p>
      </dgm:t>
    </dgm:pt>
    <dgm:pt modelId="{376DB017-6879-40FD-ADC1-6CE1B5B1B375}" type="pres">
      <dgm:prSet presAssocID="{1A5D3450-99C1-4D0E-98E6-FC5C3F63128B}" presName="connTx" presStyleLbl="parChTrans1D3" presStyleIdx="1" presStyleCnt="6"/>
      <dgm:spPr/>
      <dgm:t>
        <a:bodyPr/>
        <a:lstStyle/>
        <a:p>
          <a:endParaRPr lang="zh-CN" altLang="en-US"/>
        </a:p>
      </dgm:t>
    </dgm:pt>
    <dgm:pt modelId="{65B586A6-FB12-4EB7-B8A6-1D3FB5FAF9D8}" type="pres">
      <dgm:prSet presAssocID="{553A3FE3-DC7D-4D1F-A08C-CC06648DBBED}" presName="root2" presStyleCnt="0"/>
      <dgm:spPr/>
    </dgm:pt>
    <dgm:pt modelId="{EAF789B3-F16A-4DAF-A45B-71EC6AB1E1CE}" type="pres">
      <dgm:prSet presAssocID="{553A3FE3-DC7D-4D1F-A08C-CC06648DBBED}" presName="LevelTwoTextNode" presStyleLbl="node3" presStyleIdx="1" presStyleCnt="6">
        <dgm:presLayoutVars>
          <dgm:chPref val="3"/>
        </dgm:presLayoutVars>
      </dgm:prSet>
      <dgm:spPr/>
      <dgm:t>
        <a:bodyPr/>
        <a:lstStyle/>
        <a:p>
          <a:endParaRPr lang="zh-CN" altLang="en-US"/>
        </a:p>
      </dgm:t>
    </dgm:pt>
    <dgm:pt modelId="{07259F40-841E-42CF-BB4C-86A1755A4C1E}" type="pres">
      <dgm:prSet presAssocID="{553A3FE3-DC7D-4D1F-A08C-CC06648DBBED}" presName="level3hierChild" presStyleCnt="0"/>
      <dgm:spPr/>
    </dgm:pt>
    <dgm:pt modelId="{973412AE-AD13-4D4A-B747-615949E167EF}" type="pres">
      <dgm:prSet presAssocID="{A5777503-1FFF-485A-A6DE-07D0872E6204}" presName="conn2-1" presStyleLbl="parChTrans1D3" presStyleIdx="2" presStyleCnt="6"/>
      <dgm:spPr/>
      <dgm:t>
        <a:bodyPr/>
        <a:lstStyle/>
        <a:p>
          <a:endParaRPr lang="zh-CN" altLang="en-US"/>
        </a:p>
      </dgm:t>
    </dgm:pt>
    <dgm:pt modelId="{2001CFE0-1B8A-48C4-9DD7-1F84057B5A67}" type="pres">
      <dgm:prSet presAssocID="{A5777503-1FFF-485A-A6DE-07D0872E6204}" presName="connTx" presStyleLbl="parChTrans1D3" presStyleIdx="2" presStyleCnt="6"/>
      <dgm:spPr/>
      <dgm:t>
        <a:bodyPr/>
        <a:lstStyle/>
        <a:p>
          <a:endParaRPr lang="zh-CN" altLang="en-US"/>
        </a:p>
      </dgm:t>
    </dgm:pt>
    <dgm:pt modelId="{E9112DD9-CE5F-4800-82D1-E3C3516E0E78}" type="pres">
      <dgm:prSet presAssocID="{50CC2A09-1353-48DF-99E2-51178B4564AF}" presName="root2" presStyleCnt="0"/>
      <dgm:spPr/>
    </dgm:pt>
    <dgm:pt modelId="{663E7A86-F039-48D3-BF83-46CD6769A328}" type="pres">
      <dgm:prSet presAssocID="{50CC2A09-1353-48DF-99E2-51178B4564AF}" presName="LevelTwoTextNode" presStyleLbl="node3" presStyleIdx="2" presStyleCnt="6">
        <dgm:presLayoutVars>
          <dgm:chPref val="3"/>
        </dgm:presLayoutVars>
      </dgm:prSet>
      <dgm:spPr/>
      <dgm:t>
        <a:bodyPr/>
        <a:lstStyle/>
        <a:p>
          <a:endParaRPr lang="zh-CN" altLang="en-US"/>
        </a:p>
      </dgm:t>
    </dgm:pt>
    <dgm:pt modelId="{880BBD41-4865-4D33-8840-15B32C9AFDC6}" type="pres">
      <dgm:prSet presAssocID="{50CC2A09-1353-48DF-99E2-51178B4564AF}" presName="level3hierChild" presStyleCnt="0"/>
      <dgm:spPr/>
    </dgm:pt>
    <dgm:pt modelId="{7D407524-BDB7-4B0E-83B4-EAC16B2451F3}" type="pres">
      <dgm:prSet presAssocID="{8F35B84E-2095-4487-A715-716AEA11A92A}" presName="conn2-1" presStyleLbl="parChTrans1D2" presStyleIdx="1" presStyleCnt="4"/>
      <dgm:spPr/>
      <dgm:t>
        <a:bodyPr/>
        <a:lstStyle/>
        <a:p>
          <a:endParaRPr lang="zh-CN" altLang="en-US"/>
        </a:p>
      </dgm:t>
    </dgm:pt>
    <dgm:pt modelId="{2B697C14-6D26-4F1D-9435-39A840083AB7}" type="pres">
      <dgm:prSet presAssocID="{8F35B84E-2095-4487-A715-716AEA11A92A}" presName="connTx" presStyleLbl="parChTrans1D2" presStyleIdx="1" presStyleCnt="4"/>
      <dgm:spPr/>
      <dgm:t>
        <a:bodyPr/>
        <a:lstStyle/>
        <a:p>
          <a:endParaRPr lang="zh-CN" altLang="en-US"/>
        </a:p>
      </dgm:t>
    </dgm:pt>
    <dgm:pt modelId="{8ADF0598-881E-4E11-A606-A42FB81EED54}" type="pres">
      <dgm:prSet presAssocID="{8FFA7929-6124-4724-957D-A4E0127FBED9}" presName="root2" presStyleCnt="0"/>
      <dgm:spPr/>
    </dgm:pt>
    <dgm:pt modelId="{9079D156-E22A-414A-A4EA-82D013FE55D6}" type="pres">
      <dgm:prSet presAssocID="{8FFA7929-6124-4724-957D-A4E0127FBED9}" presName="LevelTwoTextNode" presStyleLbl="node2" presStyleIdx="1" presStyleCnt="4">
        <dgm:presLayoutVars>
          <dgm:chPref val="3"/>
        </dgm:presLayoutVars>
      </dgm:prSet>
      <dgm:spPr/>
      <dgm:t>
        <a:bodyPr/>
        <a:lstStyle/>
        <a:p>
          <a:endParaRPr lang="zh-CN" altLang="en-US"/>
        </a:p>
      </dgm:t>
    </dgm:pt>
    <dgm:pt modelId="{F4020193-45C7-48EE-B40A-C868EA58286C}" type="pres">
      <dgm:prSet presAssocID="{8FFA7929-6124-4724-957D-A4E0127FBED9}" presName="level3hierChild" presStyleCnt="0"/>
      <dgm:spPr/>
    </dgm:pt>
    <dgm:pt modelId="{D131A333-5A59-45D3-B03C-3B92F0A171E1}" type="pres">
      <dgm:prSet presAssocID="{34A72E72-1C32-44F1-9507-0DA87A93919C}" presName="conn2-1" presStyleLbl="parChTrans1D2" presStyleIdx="2" presStyleCnt="4"/>
      <dgm:spPr/>
      <dgm:t>
        <a:bodyPr/>
        <a:lstStyle/>
        <a:p>
          <a:endParaRPr lang="zh-CN" altLang="en-US"/>
        </a:p>
      </dgm:t>
    </dgm:pt>
    <dgm:pt modelId="{5432844E-5CE1-4A90-838A-DE8978242AE6}" type="pres">
      <dgm:prSet presAssocID="{34A72E72-1C32-44F1-9507-0DA87A93919C}" presName="connTx" presStyleLbl="parChTrans1D2" presStyleIdx="2" presStyleCnt="4"/>
      <dgm:spPr/>
      <dgm:t>
        <a:bodyPr/>
        <a:lstStyle/>
        <a:p>
          <a:endParaRPr lang="zh-CN" altLang="en-US"/>
        </a:p>
      </dgm:t>
    </dgm:pt>
    <dgm:pt modelId="{20E93F0F-11EC-4243-ADE5-D32423991358}" type="pres">
      <dgm:prSet presAssocID="{575ACD3B-2DAA-48E1-8DB1-CCB1356FE9E6}" presName="root2" presStyleCnt="0"/>
      <dgm:spPr/>
    </dgm:pt>
    <dgm:pt modelId="{5C9F24E1-4BE3-4D92-A5EB-81298960816B}" type="pres">
      <dgm:prSet presAssocID="{575ACD3B-2DAA-48E1-8DB1-CCB1356FE9E6}" presName="LevelTwoTextNode" presStyleLbl="node2" presStyleIdx="2" presStyleCnt="4">
        <dgm:presLayoutVars>
          <dgm:chPref val="3"/>
        </dgm:presLayoutVars>
      </dgm:prSet>
      <dgm:spPr/>
      <dgm:t>
        <a:bodyPr/>
        <a:lstStyle/>
        <a:p>
          <a:endParaRPr lang="zh-CN" altLang="en-US"/>
        </a:p>
      </dgm:t>
    </dgm:pt>
    <dgm:pt modelId="{1AE5175B-8D2B-40A6-88F9-D75A290DFE44}" type="pres">
      <dgm:prSet presAssocID="{575ACD3B-2DAA-48E1-8DB1-CCB1356FE9E6}" presName="level3hierChild" presStyleCnt="0"/>
      <dgm:spPr/>
    </dgm:pt>
    <dgm:pt modelId="{1B696231-EACE-4F9F-A6EA-E5303D7C0813}" type="pres">
      <dgm:prSet presAssocID="{BE54B9D0-D56F-47CD-8E5E-7EDF0BB32764}" presName="conn2-1" presStyleLbl="parChTrans1D3" presStyleIdx="3" presStyleCnt="6"/>
      <dgm:spPr/>
      <dgm:t>
        <a:bodyPr/>
        <a:lstStyle/>
        <a:p>
          <a:endParaRPr lang="zh-CN" altLang="en-US"/>
        </a:p>
      </dgm:t>
    </dgm:pt>
    <dgm:pt modelId="{3BF74D09-7653-4E67-B9E1-E3642FF11177}" type="pres">
      <dgm:prSet presAssocID="{BE54B9D0-D56F-47CD-8E5E-7EDF0BB32764}" presName="connTx" presStyleLbl="parChTrans1D3" presStyleIdx="3" presStyleCnt="6"/>
      <dgm:spPr/>
      <dgm:t>
        <a:bodyPr/>
        <a:lstStyle/>
        <a:p>
          <a:endParaRPr lang="zh-CN" altLang="en-US"/>
        </a:p>
      </dgm:t>
    </dgm:pt>
    <dgm:pt modelId="{D4C500F7-F93E-4985-8FA6-AC1CB0182F20}" type="pres">
      <dgm:prSet presAssocID="{6777B5A8-A1A9-4300-B5B5-367ACB10245B}" presName="root2" presStyleCnt="0"/>
      <dgm:spPr/>
    </dgm:pt>
    <dgm:pt modelId="{DCCCC245-B689-4C55-B9B4-70E5031796AF}" type="pres">
      <dgm:prSet presAssocID="{6777B5A8-A1A9-4300-B5B5-367ACB10245B}" presName="LevelTwoTextNode" presStyleLbl="node3" presStyleIdx="3" presStyleCnt="6">
        <dgm:presLayoutVars>
          <dgm:chPref val="3"/>
        </dgm:presLayoutVars>
      </dgm:prSet>
      <dgm:spPr/>
      <dgm:t>
        <a:bodyPr/>
        <a:lstStyle/>
        <a:p>
          <a:endParaRPr lang="zh-CN" altLang="en-US"/>
        </a:p>
      </dgm:t>
    </dgm:pt>
    <dgm:pt modelId="{E4F4628A-D033-468D-AA13-CF0D4B3BA0EC}" type="pres">
      <dgm:prSet presAssocID="{6777B5A8-A1A9-4300-B5B5-367ACB10245B}" presName="level3hierChild" presStyleCnt="0"/>
      <dgm:spPr/>
    </dgm:pt>
    <dgm:pt modelId="{6A9AAAA5-3CF2-4E85-A155-77911E9EABE1}" type="pres">
      <dgm:prSet presAssocID="{07833D05-939A-49A1-B901-5985CC179FBC}" presName="conn2-1" presStyleLbl="parChTrans1D3" presStyleIdx="4" presStyleCnt="6"/>
      <dgm:spPr/>
      <dgm:t>
        <a:bodyPr/>
        <a:lstStyle/>
        <a:p>
          <a:endParaRPr lang="zh-CN" altLang="en-US"/>
        </a:p>
      </dgm:t>
    </dgm:pt>
    <dgm:pt modelId="{2F71360E-ECF2-42F3-971F-CC4851C77E0E}" type="pres">
      <dgm:prSet presAssocID="{07833D05-939A-49A1-B901-5985CC179FBC}" presName="connTx" presStyleLbl="parChTrans1D3" presStyleIdx="4" presStyleCnt="6"/>
      <dgm:spPr/>
      <dgm:t>
        <a:bodyPr/>
        <a:lstStyle/>
        <a:p>
          <a:endParaRPr lang="zh-CN" altLang="en-US"/>
        </a:p>
      </dgm:t>
    </dgm:pt>
    <dgm:pt modelId="{C78DCEE7-0EC6-4177-920A-3D05DF7A1D9D}" type="pres">
      <dgm:prSet presAssocID="{76E76D61-C59A-44C6-BF89-ABEB722EBDD0}" presName="root2" presStyleCnt="0"/>
      <dgm:spPr/>
    </dgm:pt>
    <dgm:pt modelId="{721E8BE4-FB40-4665-B6E6-51734E5A2645}" type="pres">
      <dgm:prSet presAssocID="{76E76D61-C59A-44C6-BF89-ABEB722EBDD0}" presName="LevelTwoTextNode" presStyleLbl="node3" presStyleIdx="4" presStyleCnt="6">
        <dgm:presLayoutVars>
          <dgm:chPref val="3"/>
        </dgm:presLayoutVars>
      </dgm:prSet>
      <dgm:spPr/>
      <dgm:t>
        <a:bodyPr/>
        <a:lstStyle/>
        <a:p>
          <a:endParaRPr lang="zh-CN" altLang="en-US"/>
        </a:p>
      </dgm:t>
    </dgm:pt>
    <dgm:pt modelId="{672511D1-ECA8-4FC9-9577-420640624D4D}" type="pres">
      <dgm:prSet presAssocID="{76E76D61-C59A-44C6-BF89-ABEB722EBDD0}" presName="level3hierChild" presStyleCnt="0"/>
      <dgm:spPr/>
    </dgm:pt>
    <dgm:pt modelId="{FC371ABE-3EC2-42A2-BD06-815E5D417895}" type="pres">
      <dgm:prSet presAssocID="{9B5FF49F-F9E0-40B8-BA66-BFC18BD2EED4}" presName="conn2-1" presStyleLbl="parChTrans1D3" presStyleIdx="5" presStyleCnt="6"/>
      <dgm:spPr/>
      <dgm:t>
        <a:bodyPr/>
        <a:lstStyle/>
        <a:p>
          <a:endParaRPr lang="zh-CN" altLang="en-US"/>
        </a:p>
      </dgm:t>
    </dgm:pt>
    <dgm:pt modelId="{C8848460-B676-4B3A-BC8A-13BCCA7F0EA5}" type="pres">
      <dgm:prSet presAssocID="{9B5FF49F-F9E0-40B8-BA66-BFC18BD2EED4}" presName="connTx" presStyleLbl="parChTrans1D3" presStyleIdx="5" presStyleCnt="6"/>
      <dgm:spPr/>
      <dgm:t>
        <a:bodyPr/>
        <a:lstStyle/>
        <a:p>
          <a:endParaRPr lang="zh-CN" altLang="en-US"/>
        </a:p>
      </dgm:t>
    </dgm:pt>
    <dgm:pt modelId="{44A4A5C5-FB47-4892-B1D5-0698FFBF2408}" type="pres">
      <dgm:prSet presAssocID="{DB3646C7-40EE-43EC-AFD1-8648084B6EC3}" presName="root2" presStyleCnt="0"/>
      <dgm:spPr/>
    </dgm:pt>
    <dgm:pt modelId="{1A47CCCC-F230-4BE8-AE7B-7EDEA4C3ABC6}" type="pres">
      <dgm:prSet presAssocID="{DB3646C7-40EE-43EC-AFD1-8648084B6EC3}" presName="LevelTwoTextNode" presStyleLbl="node3" presStyleIdx="5" presStyleCnt="6">
        <dgm:presLayoutVars>
          <dgm:chPref val="3"/>
        </dgm:presLayoutVars>
      </dgm:prSet>
      <dgm:spPr/>
      <dgm:t>
        <a:bodyPr/>
        <a:lstStyle/>
        <a:p>
          <a:endParaRPr lang="zh-CN" altLang="en-US"/>
        </a:p>
      </dgm:t>
    </dgm:pt>
    <dgm:pt modelId="{C37910A9-9B22-4677-967D-024C4A795A85}" type="pres">
      <dgm:prSet presAssocID="{DB3646C7-40EE-43EC-AFD1-8648084B6EC3}" presName="level3hierChild" presStyleCnt="0"/>
      <dgm:spPr/>
    </dgm:pt>
    <dgm:pt modelId="{75E06E65-69A3-4764-B384-3738F956ACEB}" type="pres">
      <dgm:prSet presAssocID="{B851115E-EA6B-4038-8589-7EFE76A1D73D}" presName="conn2-1" presStyleLbl="parChTrans1D2" presStyleIdx="3" presStyleCnt="4"/>
      <dgm:spPr/>
      <dgm:t>
        <a:bodyPr/>
        <a:lstStyle/>
        <a:p>
          <a:endParaRPr lang="zh-CN" altLang="en-US"/>
        </a:p>
      </dgm:t>
    </dgm:pt>
    <dgm:pt modelId="{A2AE67DF-8A45-4729-911D-CEB09BD06F0B}" type="pres">
      <dgm:prSet presAssocID="{B851115E-EA6B-4038-8589-7EFE76A1D73D}" presName="connTx" presStyleLbl="parChTrans1D2" presStyleIdx="3" presStyleCnt="4"/>
      <dgm:spPr/>
      <dgm:t>
        <a:bodyPr/>
        <a:lstStyle/>
        <a:p>
          <a:endParaRPr lang="zh-CN" altLang="en-US"/>
        </a:p>
      </dgm:t>
    </dgm:pt>
    <dgm:pt modelId="{03476199-86BF-4690-81B1-D865D3F4C81B}" type="pres">
      <dgm:prSet presAssocID="{EDB1A786-A857-4669-8376-738594FFE5E8}" presName="root2" presStyleCnt="0"/>
      <dgm:spPr/>
    </dgm:pt>
    <dgm:pt modelId="{0F5BF2A7-2E5B-4147-99E2-9DC98F1DF531}" type="pres">
      <dgm:prSet presAssocID="{EDB1A786-A857-4669-8376-738594FFE5E8}" presName="LevelTwoTextNode" presStyleLbl="node2" presStyleIdx="3" presStyleCnt="4">
        <dgm:presLayoutVars>
          <dgm:chPref val="3"/>
        </dgm:presLayoutVars>
      </dgm:prSet>
      <dgm:spPr/>
      <dgm:t>
        <a:bodyPr/>
        <a:lstStyle/>
        <a:p>
          <a:endParaRPr lang="zh-CN" altLang="en-US"/>
        </a:p>
      </dgm:t>
    </dgm:pt>
    <dgm:pt modelId="{FF2B2BCC-0075-4430-8D33-7E8F1600D941}" type="pres">
      <dgm:prSet presAssocID="{EDB1A786-A857-4669-8376-738594FFE5E8}" presName="level3hierChild" presStyleCnt="0"/>
      <dgm:spPr/>
    </dgm:pt>
  </dgm:ptLst>
  <dgm:cxnLst>
    <dgm:cxn modelId="{492A075D-259F-4745-9B65-ACC2C17930BF}" srcId="{575ACD3B-2DAA-48E1-8DB1-CCB1356FE9E6}" destId="{6777B5A8-A1A9-4300-B5B5-367ACB10245B}" srcOrd="0" destOrd="0" parTransId="{BE54B9D0-D56F-47CD-8E5E-7EDF0BB32764}" sibTransId="{DD38ED5D-7D68-4384-BAFC-5C69FEE3A9FD}"/>
    <dgm:cxn modelId="{4DAD675F-C944-40A1-B674-6F424D3AE106}" srcId="{2593B281-DEF6-424C-8388-F393ADA4ED3F}" destId="{575ACD3B-2DAA-48E1-8DB1-CCB1356FE9E6}" srcOrd="2" destOrd="0" parTransId="{34A72E72-1C32-44F1-9507-0DA87A93919C}" sibTransId="{8596E2D2-B180-4579-93D5-AED68C100CA0}"/>
    <dgm:cxn modelId="{E8CEAAC4-BB30-446F-9DAE-4B29F562B2DD}" type="presOf" srcId="{B851115E-EA6B-4038-8589-7EFE76A1D73D}" destId="{A2AE67DF-8A45-4729-911D-CEB09BD06F0B}" srcOrd="1" destOrd="0" presId="urn:microsoft.com/office/officeart/2008/layout/HorizontalMultiLevelHierarchy"/>
    <dgm:cxn modelId="{FEF4B214-917C-4353-A018-A48D5C663A50}" type="presOf" srcId="{34A72E72-1C32-44F1-9507-0DA87A93919C}" destId="{5432844E-5CE1-4A90-838A-DE8978242AE6}" srcOrd="1" destOrd="0" presId="urn:microsoft.com/office/officeart/2008/layout/HorizontalMultiLevelHierarchy"/>
    <dgm:cxn modelId="{D2CD9115-5EC4-4D91-B606-F8D7380F656C}" srcId="{575ACD3B-2DAA-48E1-8DB1-CCB1356FE9E6}" destId="{76E76D61-C59A-44C6-BF89-ABEB722EBDD0}" srcOrd="1" destOrd="0" parTransId="{07833D05-939A-49A1-B901-5985CC179FBC}" sibTransId="{CCF34C28-1E78-445A-B371-3D5A2C62FCB7}"/>
    <dgm:cxn modelId="{BDA017AA-F306-4D55-B956-67A81E649A89}" type="presOf" srcId="{0AE50F1C-79FA-4F93-A9D9-B789132AF1B1}" destId="{3AD89D4D-8B29-4F8A-B49B-E7C6248ED7CE}" srcOrd="0" destOrd="0" presId="urn:microsoft.com/office/officeart/2008/layout/HorizontalMultiLevelHierarchy"/>
    <dgm:cxn modelId="{8D2084BD-61B9-481C-97F9-2FAD01D55533}" type="presOf" srcId="{FB1639CF-5FE9-491C-B8AA-820136C65E32}" destId="{12087BEE-A11B-4B81-A5A9-061E9910322B}" srcOrd="0" destOrd="0" presId="urn:microsoft.com/office/officeart/2008/layout/HorizontalMultiLevelHierarchy"/>
    <dgm:cxn modelId="{780FDD4F-207D-4D97-829A-328C4FE6991B}" type="presOf" srcId="{1A5D3450-99C1-4D0E-98E6-FC5C3F63128B}" destId="{0AAF6DE2-44F9-4CEE-A6D6-F1FBB6D32D43}" srcOrd="0" destOrd="0" presId="urn:microsoft.com/office/officeart/2008/layout/HorizontalMultiLevelHierarchy"/>
    <dgm:cxn modelId="{9BB80498-A855-4A99-A4E1-28AC2A67A225}" type="presOf" srcId="{0AE50F1C-79FA-4F93-A9D9-B789132AF1B1}" destId="{B0BAD6F5-435B-4218-B489-5787782004DA}" srcOrd="1" destOrd="0" presId="urn:microsoft.com/office/officeart/2008/layout/HorizontalMultiLevelHierarchy"/>
    <dgm:cxn modelId="{7AC33DF8-0DC8-4CDD-AF29-C94CD7F194D8}" srcId="{FB1639CF-5FE9-491C-B8AA-820136C65E32}" destId="{553A3FE3-DC7D-4D1F-A08C-CC06648DBBED}" srcOrd="1" destOrd="0" parTransId="{1A5D3450-99C1-4D0E-98E6-FC5C3F63128B}" sibTransId="{842A115F-AEFD-4A6A-B853-3FE1D7770A95}"/>
    <dgm:cxn modelId="{061114B0-F15E-444E-AE2F-819E30B75C77}" srcId="{2593B281-DEF6-424C-8388-F393ADA4ED3F}" destId="{FB1639CF-5FE9-491C-B8AA-820136C65E32}" srcOrd="0" destOrd="0" parTransId="{49CFA79D-67EB-4057-96B3-CF878F9882F9}" sibTransId="{0F6C8652-DC7D-41FC-A720-B4CEAD5C4B12}"/>
    <dgm:cxn modelId="{7AE2AA39-7C81-488A-9F4D-99CAE6ECC6BB}" type="presOf" srcId="{2593B281-DEF6-424C-8388-F393ADA4ED3F}" destId="{BD0E111A-933E-41C3-9583-96F4E082F241}" srcOrd="0" destOrd="0" presId="urn:microsoft.com/office/officeart/2008/layout/HorizontalMultiLevelHierarchy"/>
    <dgm:cxn modelId="{05F2E3A1-2FE0-4EFF-BA05-2EE02ACA2D6F}" srcId="{575ACD3B-2DAA-48E1-8DB1-CCB1356FE9E6}" destId="{DB3646C7-40EE-43EC-AFD1-8648084B6EC3}" srcOrd="2" destOrd="0" parTransId="{9B5FF49F-F9E0-40B8-BA66-BFC18BD2EED4}" sibTransId="{6A8E0BAB-0EE4-4965-9000-3FE8A376077D}"/>
    <dgm:cxn modelId="{566AF874-BDBB-4F46-A71B-4198D76A9ACF}" type="presOf" srcId="{07833D05-939A-49A1-B901-5985CC179FBC}" destId="{6A9AAAA5-3CF2-4E85-A155-77911E9EABE1}" srcOrd="0" destOrd="0" presId="urn:microsoft.com/office/officeart/2008/layout/HorizontalMultiLevelHierarchy"/>
    <dgm:cxn modelId="{EC503B18-52A0-423E-94CB-1CDA2CCD78B1}" type="presOf" srcId="{1A5D3450-99C1-4D0E-98E6-FC5C3F63128B}" destId="{376DB017-6879-40FD-ADC1-6CE1B5B1B375}" srcOrd="1" destOrd="0" presId="urn:microsoft.com/office/officeart/2008/layout/HorizontalMultiLevelHierarchy"/>
    <dgm:cxn modelId="{3F21C070-1A05-43E3-B4D9-4D5899A49844}" type="presOf" srcId="{8F35B84E-2095-4487-A715-716AEA11A92A}" destId="{7D407524-BDB7-4B0E-83B4-EAC16B2451F3}" srcOrd="0" destOrd="0" presId="urn:microsoft.com/office/officeart/2008/layout/HorizontalMultiLevelHierarchy"/>
    <dgm:cxn modelId="{6AAF0841-ED0D-4383-B63D-84CD48C8CAF5}" srcId="{FB1639CF-5FE9-491C-B8AA-820136C65E32}" destId="{50CC2A09-1353-48DF-99E2-51178B4564AF}" srcOrd="2" destOrd="0" parTransId="{A5777503-1FFF-485A-A6DE-07D0872E6204}" sibTransId="{FDC17EDF-1643-490B-BAB7-53780ADA2BA5}"/>
    <dgm:cxn modelId="{7EAF36FB-1E49-4453-ABC0-85D6277B29FD}" type="presOf" srcId="{BE54B9D0-D56F-47CD-8E5E-7EDF0BB32764}" destId="{3BF74D09-7653-4E67-B9E1-E3642FF11177}" srcOrd="1" destOrd="0" presId="urn:microsoft.com/office/officeart/2008/layout/HorizontalMultiLevelHierarchy"/>
    <dgm:cxn modelId="{FBCC7865-43B9-450F-B9FC-B3372975A4D3}" srcId="{365B97E6-CBE8-4477-B95B-3957E83B6FF5}" destId="{2593B281-DEF6-424C-8388-F393ADA4ED3F}" srcOrd="0" destOrd="0" parTransId="{A775179C-FC62-444A-8477-3232E22A7361}" sibTransId="{4CD148C9-6F65-41AD-9A97-73F56DDBCE01}"/>
    <dgm:cxn modelId="{D84B00E8-A3F3-48F3-A4CF-D9A3AF2E3D95}" type="presOf" srcId="{49CFA79D-67EB-4057-96B3-CF878F9882F9}" destId="{E09A1105-D844-4C8A-B02C-10D5201649AD}" srcOrd="1" destOrd="0" presId="urn:microsoft.com/office/officeart/2008/layout/HorizontalMultiLevelHierarchy"/>
    <dgm:cxn modelId="{E7C5D072-CD47-4583-BA00-A86BD3D02FC8}" type="presOf" srcId="{76E76D61-C59A-44C6-BF89-ABEB722EBDD0}" destId="{721E8BE4-FB40-4665-B6E6-51734E5A2645}" srcOrd="0" destOrd="0" presId="urn:microsoft.com/office/officeart/2008/layout/HorizontalMultiLevelHierarchy"/>
    <dgm:cxn modelId="{233E6373-9683-4DB7-98D0-5665BE6187C1}" type="presOf" srcId="{DB3646C7-40EE-43EC-AFD1-8648084B6EC3}" destId="{1A47CCCC-F230-4BE8-AE7B-7EDEA4C3ABC6}" srcOrd="0" destOrd="0" presId="urn:microsoft.com/office/officeart/2008/layout/HorizontalMultiLevelHierarchy"/>
    <dgm:cxn modelId="{9B215F96-4D43-40C0-8B08-DA2F5A7331CC}" type="presOf" srcId="{A5777503-1FFF-485A-A6DE-07D0872E6204}" destId="{973412AE-AD13-4D4A-B747-615949E167EF}" srcOrd="0" destOrd="0" presId="urn:microsoft.com/office/officeart/2008/layout/HorizontalMultiLevelHierarchy"/>
    <dgm:cxn modelId="{5AD587D4-45B7-4F08-B2F2-5831D7F18AA7}" srcId="{2593B281-DEF6-424C-8388-F393ADA4ED3F}" destId="{8FFA7929-6124-4724-957D-A4E0127FBED9}" srcOrd="1" destOrd="0" parTransId="{8F35B84E-2095-4487-A715-716AEA11A92A}" sibTransId="{67B91735-A89B-481A-A97A-D8F4C98FBD5E}"/>
    <dgm:cxn modelId="{F36A0AEA-A483-4ACA-83E2-E4A3A877A620}" type="presOf" srcId="{9B5FF49F-F9E0-40B8-BA66-BFC18BD2EED4}" destId="{C8848460-B676-4B3A-BC8A-13BCCA7F0EA5}" srcOrd="1" destOrd="0" presId="urn:microsoft.com/office/officeart/2008/layout/HorizontalMultiLevelHierarchy"/>
    <dgm:cxn modelId="{7538BC99-753B-4A3B-A1A6-05096EE17657}" type="presOf" srcId="{EDB1A786-A857-4669-8376-738594FFE5E8}" destId="{0F5BF2A7-2E5B-4147-99E2-9DC98F1DF531}" srcOrd="0" destOrd="0" presId="urn:microsoft.com/office/officeart/2008/layout/HorizontalMultiLevelHierarchy"/>
    <dgm:cxn modelId="{0D0FD5F9-29FF-4FE9-9FE4-CFC922713B4F}" type="presOf" srcId="{9B5FF49F-F9E0-40B8-BA66-BFC18BD2EED4}" destId="{FC371ABE-3EC2-42A2-BD06-815E5D417895}" srcOrd="0" destOrd="0" presId="urn:microsoft.com/office/officeart/2008/layout/HorizontalMultiLevelHierarchy"/>
    <dgm:cxn modelId="{F055D211-E2F0-48E7-A34A-327CEAAF7AB8}" type="presOf" srcId="{49CFA79D-67EB-4057-96B3-CF878F9882F9}" destId="{45C81F0D-8609-4D66-BAE5-1EFB66F1ACEE}" srcOrd="0" destOrd="0" presId="urn:microsoft.com/office/officeart/2008/layout/HorizontalMultiLevelHierarchy"/>
    <dgm:cxn modelId="{B9868154-0955-47F9-8DE3-A9569A337BA3}" type="presOf" srcId="{34A72E72-1C32-44F1-9507-0DA87A93919C}" destId="{D131A333-5A59-45D3-B03C-3B92F0A171E1}" srcOrd="0" destOrd="0" presId="urn:microsoft.com/office/officeart/2008/layout/HorizontalMultiLevelHierarchy"/>
    <dgm:cxn modelId="{AF9F4AFF-95B0-416F-9247-115E9F1437D1}" type="presOf" srcId="{BE54B9D0-D56F-47CD-8E5E-7EDF0BB32764}" destId="{1B696231-EACE-4F9F-A6EA-E5303D7C0813}" srcOrd="0" destOrd="0" presId="urn:microsoft.com/office/officeart/2008/layout/HorizontalMultiLevelHierarchy"/>
    <dgm:cxn modelId="{2905647B-D6FD-421D-B2E5-67E1E53EE8AD}" srcId="{2593B281-DEF6-424C-8388-F393ADA4ED3F}" destId="{EDB1A786-A857-4669-8376-738594FFE5E8}" srcOrd="3" destOrd="0" parTransId="{B851115E-EA6B-4038-8589-7EFE76A1D73D}" sibTransId="{4C84620D-624C-46F6-870F-F18FF3AD8694}"/>
    <dgm:cxn modelId="{05C3189B-DFE1-4C09-9583-1BE33BBA0C0C}" type="presOf" srcId="{9C8386C3-9CE2-4379-9575-0046B94EB5ED}" destId="{70BAA558-7AEE-44CE-B23D-77E75EFD0307}" srcOrd="0" destOrd="0" presId="urn:microsoft.com/office/officeart/2008/layout/HorizontalMultiLevelHierarchy"/>
    <dgm:cxn modelId="{5F9E9C42-FB70-4383-BD82-06F03FE42DF7}" type="presOf" srcId="{575ACD3B-2DAA-48E1-8DB1-CCB1356FE9E6}" destId="{5C9F24E1-4BE3-4D92-A5EB-81298960816B}" srcOrd="0" destOrd="0" presId="urn:microsoft.com/office/officeart/2008/layout/HorizontalMultiLevelHierarchy"/>
    <dgm:cxn modelId="{339EDF38-D51E-40E1-A152-443CC85BAD43}" type="presOf" srcId="{365B97E6-CBE8-4477-B95B-3957E83B6FF5}" destId="{12266CE5-7E5B-4068-BE06-5A727DA26F64}" srcOrd="0" destOrd="0" presId="urn:microsoft.com/office/officeart/2008/layout/HorizontalMultiLevelHierarchy"/>
    <dgm:cxn modelId="{E90F489B-B029-4DDD-AC10-63C7BC8640EA}" type="presOf" srcId="{8FFA7929-6124-4724-957D-A4E0127FBED9}" destId="{9079D156-E22A-414A-A4EA-82D013FE55D6}" srcOrd="0" destOrd="0" presId="urn:microsoft.com/office/officeart/2008/layout/HorizontalMultiLevelHierarchy"/>
    <dgm:cxn modelId="{31D70DE0-467E-427B-B464-DC0C12436F0E}" type="presOf" srcId="{50CC2A09-1353-48DF-99E2-51178B4564AF}" destId="{663E7A86-F039-48D3-BF83-46CD6769A328}" srcOrd="0" destOrd="0" presId="urn:microsoft.com/office/officeart/2008/layout/HorizontalMultiLevelHierarchy"/>
    <dgm:cxn modelId="{70179C93-B315-44D5-9FFD-3EF5015D7CC2}" type="presOf" srcId="{8F35B84E-2095-4487-A715-716AEA11A92A}" destId="{2B697C14-6D26-4F1D-9435-39A840083AB7}" srcOrd="1" destOrd="0" presId="urn:microsoft.com/office/officeart/2008/layout/HorizontalMultiLevelHierarchy"/>
    <dgm:cxn modelId="{FEAC3DCB-95B0-4805-9647-76DF412C4BD6}" type="presOf" srcId="{6777B5A8-A1A9-4300-B5B5-367ACB10245B}" destId="{DCCCC245-B689-4C55-B9B4-70E5031796AF}" srcOrd="0" destOrd="0" presId="urn:microsoft.com/office/officeart/2008/layout/HorizontalMultiLevelHierarchy"/>
    <dgm:cxn modelId="{C0643B17-6582-4D3B-806D-B61D339913CA}" type="presOf" srcId="{553A3FE3-DC7D-4D1F-A08C-CC06648DBBED}" destId="{EAF789B3-F16A-4DAF-A45B-71EC6AB1E1CE}" srcOrd="0" destOrd="0" presId="urn:microsoft.com/office/officeart/2008/layout/HorizontalMultiLevelHierarchy"/>
    <dgm:cxn modelId="{E5962379-BA99-4986-8F49-44BE74777293}" type="presOf" srcId="{A5777503-1FFF-485A-A6DE-07D0872E6204}" destId="{2001CFE0-1B8A-48C4-9DD7-1F84057B5A67}" srcOrd="1" destOrd="0" presId="urn:microsoft.com/office/officeart/2008/layout/HorizontalMultiLevelHierarchy"/>
    <dgm:cxn modelId="{B6F518B0-6F94-4311-90DE-5A562F155B9C}" type="presOf" srcId="{B851115E-EA6B-4038-8589-7EFE76A1D73D}" destId="{75E06E65-69A3-4764-B384-3738F956ACEB}" srcOrd="0" destOrd="0" presId="urn:microsoft.com/office/officeart/2008/layout/HorizontalMultiLevelHierarchy"/>
    <dgm:cxn modelId="{BB569A59-6840-43B1-82EC-0022D5201C76}" srcId="{FB1639CF-5FE9-491C-B8AA-820136C65E32}" destId="{9C8386C3-9CE2-4379-9575-0046B94EB5ED}" srcOrd="0" destOrd="0" parTransId="{0AE50F1C-79FA-4F93-A9D9-B789132AF1B1}" sibTransId="{588DD961-17F9-4E92-9468-9C80167F5DD3}"/>
    <dgm:cxn modelId="{7A5B6DC2-316D-45AD-9434-AE98DD9B1A3A}" type="presOf" srcId="{07833D05-939A-49A1-B901-5985CC179FBC}" destId="{2F71360E-ECF2-42F3-971F-CC4851C77E0E}" srcOrd="1" destOrd="0" presId="urn:microsoft.com/office/officeart/2008/layout/HorizontalMultiLevelHierarchy"/>
    <dgm:cxn modelId="{6AE581BC-F31B-4485-B975-6C15CF81815A}" type="presParOf" srcId="{12266CE5-7E5B-4068-BE06-5A727DA26F64}" destId="{9E7BDDD6-346D-4D62-B256-2696CB846826}" srcOrd="0" destOrd="0" presId="urn:microsoft.com/office/officeart/2008/layout/HorizontalMultiLevelHierarchy"/>
    <dgm:cxn modelId="{1981CA5D-9406-44EB-A963-06EA4AEF14B9}" type="presParOf" srcId="{9E7BDDD6-346D-4D62-B256-2696CB846826}" destId="{BD0E111A-933E-41C3-9583-96F4E082F241}" srcOrd="0" destOrd="0" presId="urn:microsoft.com/office/officeart/2008/layout/HorizontalMultiLevelHierarchy"/>
    <dgm:cxn modelId="{450741FD-0F2B-44BB-BA82-87E77CB91CB7}" type="presParOf" srcId="{9E7BDDD6-346D-4D62-B256-2696CB846826}" destId="{9E961A69-D329-4426-8F0C-780E0D413619}" srcOrd="1" destOrd="0" presId="urn:microsoft.com/office/officeart/2008/layout/HorizontalMultiLevelHierarchy"/>
    <dgm:cxn modelId="{C200C872-83B8-4433-8A3F-F583EBE3167B}" type="presParOf" srcId="{9E961A69-D329-4426-8F0C-780E0D413619}" destId="{45C81F0D-8609-4D66-BAE5-1EFB66F1ACEE}" srcOrd="0" destOrd="0" presId="urn:microsoft.com/office/officeart/2008/layout/HorizontalMultiLevelHierarchy"/>
    <dgm:cxn modelId="{EC9A781B-2579-4338-A84D-D68A40CB4402}" type="presParOf" srcId="{45C81F0D-8609-4D66-BAE5-1EFB66F1ACEE}" destId="{E09A1105-D844-4C8A-B02C-10D5201649AD}" srcOrd="0" destOrd="0" presId="urn:microsoft.com/office/officeart/2008/layout/HorizontalMultiLevelHierarchy"/>
    <dgm:cxn modelId="{88638231-6B78-461B-A593-E869FBC694CD}" type="presParOf" srcId="{9E961A69-D329-4426-8F0C-780E0D413619}" destId="{C8BDBEA0-D9A9-4670-A993-280E03E0C531}" srcOrd="1" destOrd="0" presId="urn:microsoft.com/office/officeart/2008/layout/HorizontalMultiLevelHierarchy"/>
    <dgm:cxn modelId="{2B47FDA6-8C77-4AA7-80D6-C963A1CCB489}" type="presParOf" srcId="{C8BDBEA0-D9A9-4670-A993-280E03E0C531}" destId="{12087BEE-A11B-4B81-A5A9-061E9910322B}" srcOrd="0" destOrd="0" presId="urn:microsoft.com/office/officeart/2008/layout/HorizontalMultiLevelHierarchy"/>
    <dgm:cxn modelId="{6DCE290C-AF49-44E4-B6F0-BDA925492040}" type="presParOf" srcId="{C8BDBEA0-D9A9-4670-A993-280E03E0C531}" destId="{5560AB0C-F603-4669-8809-5318A3BDD9E9}" srcOrd="1" destOrd="0" presId="urn:microsoft.com/office/officeart/2008/layout/HorizontalMultiLevelHierarchy"/>
    <dgm:cxn modelId="{215FF1E1-0BFA-4622-85BA-64E270213966}" type="presParOf" srcId="{5560AB0C-F603-4669-8809-5318A3BDD9E9}" destId="{3AD89D4D-8B29-4F8A-B49B-E7C6248ED7CE}" srcOrd="0" destOrd="0" presId="urn:microsoft.com/office/officeart/2008/layout/HorizontalMultiLevelHierarchy"/>
    <dgm:cxn modelId="{4E90F1BA-5CEF-43B1-A318-B746BD440646}" type="presParOf" srcId="{3AD89D4D-8B29-4F8A-B49B-E7C6248ED7CE}" destId="{B0BAD6F5-435B-4218-B489-5787782004DA}" srcOrd="0" destOrd="0" presId="urn:microsoft.com/office/officeart/2008/layout/HorizontalMultiLevelHierarchy"/>
    <dgm:cxn modelId="{B0B55933-40A6-45F0-B9C1-10D232B7F187}" type="presParOf" srcId="{5560AB0C-F603-4669-8809-5318A3BDD9E9}" destId="{1FE413A8-D33F-4C54-9ADB-169DB77D4405}" srcOrd="1" destOrd="0" presId="urn:microsoft.com/office/officeart/2008/layout/HorizontalMultiLevelHierarchy"/>
    <dgm:cxn modelId="{BCF24B5E-F30E-4CA5-8635-43205C75188C}" type="presParOf" srcId="{1FE413A8-D33F-4C54-9ADB-169DB77D4405}" destId="{70BAA558-7AEE-44CE-B23D-77E75EFD0307}" srcOrd="0" destOrd="0" presId="urn:microsoft.com/office/officeart/2008/layout/HorizontalMultiLevelHierarchy"/>
    <dgm:cxn modelId="{40D39167-1C71-4D5E-B769-7FB1BA4700F8}" type="presParOf" srcId="{1FE413A8-D33F-4C54-9ADB-169DB77D4405}" destId="{81536AEA-DFFB-4393-AB96-F963824674A1}" srcOrd="1" destOrd="0" presId="urn:microsoft.com/office/officeart/2008/layout/HorizontalMultiLevelHierarchy"/>
    <dgm:cxn modelId="{54FD9D7F-A345-4290-9733-69A67ED7A67F}" type="presParOf" srcId="{5560AB0C-F603-4669-8809-5318A3BDD9E9}" destId="{0AAF6DE2-44F9-4CEE-A6D6-F1FBB6D32D43}" srcOrd="2" destOrd="0" presId="urn:microsoft.com/office/officeart/2008/layout/HorizontalMultiLevelHierarchy"/>
    <dgm:cxn modelId="{DEE89977-812E-46CF-8E94-8D18DABF1D6E}" type="presParOf" srcId="{0AAF6DE2-44F9-4CEE-A6D6-F1FBB6D32D43}" destId="{376DB017-6879-40FD-ADC1-6CE1B5B1B375}" srcOrd="0" destOrd="0" presId="urn:microsoft.com/office/officeart/2008/layout/HorizontalMultiLevelHierarchy"/>
    <dgm:cxn modelId="{3A52F491-9186-4601-BA22-A9B766F1BA84}" type="presParOf" srcId="{5560AB0C-F603-4669-8809-5318A3BDD9E9}" destId="{65B586A6-FB12-4EB7-B8A6-1D3FB5FAF9D8}" srcOrd="3" destOrd="0" presId="urn:microsoft.com/office/officeart/2008/layout/HorizontalMultiLevelHierarchy"/>
    <dgm:cxn modelId="{93F42DB4-07AC-4D90-B31A-45F8564F6F62}" type="presParOf" srcId="{65B586A6-FB12-4EB7-B8A6-1D3FB5FAF9D8}" destId="{EAF789B3-F16A-4DAF-A45B-71EC6AB1E1CE}" srcOrd="0" destOrd="0" presId="urn:microsoft.com/office/officeart/2008/layout/HorizontalMultiLevelHierarchy"/>
    <dgm:cxn modelId="{2D0DC17B-D76A-4AF4-88A3-4F8F5EF27A67}" type="presParOf" srcId="{65B586A6-FB12-4EB7-B8A6-1D3FB5FAF9D8}" destId="{07259F40-841E-42CF-BB4C-86A1755A4C1E}" srcOrd="1" destOrd="0" presId="urn:microsoft.com/office/officeart/2008/layout/HorizontalMultiLevelHierarchy"/>
    <dgm:cxn modelId="{49EEFBF4-4CBE-4543-ADD8-D8596A7FD15A}" type="presParOf" srcId="{5560AB0C-F603-4669-8809-5318A3BDD9E9}" destId="{973412AE-AD13-4D4A-B747-615949E167EF}" srcOrd="4" destOrd="0" presId="urn:microsoft.com/office/officeart/2008/layout/HorizontalMultiLevelHierarchy"/>
    <dgm:cxn modelId="{0EBE84D0-1507-4BFC-949A-7FEFA55F2630}" type="presParOf" srcId="{973412AE-AD13-4D4A-B747-615949E167EF}" destId="{2001CFE0-1B8A-48C4-9DD7-1F84057B5A67}" srcOrd="0" destOrd="0" presId="urn:microsoft.com/office/officeart/2008/layout/HorizontalMultiLevelHierarchy"/>
    <dgm:cxn modelId="{B20CC3C6-CEE7-405A-A884-5A3798EDA5A1}" type="presParOf" srcId="{5560AB0C-F603-4669-8809-5318A3BDD9E9}" destId="{E9112DD9-CE5F-4800-82D1-E3C3516E0E78}" srcOrd="5" destOrd="0" presId="urn:microsoft.com/office/officeart/2008/layout/HorizontalMultiLevelHierarchy"/>
    <dgm:cxn modelId="{0D89DA57-F0EC-44ED-88A5-8FB1011AB775}" type="presParOf" srcId="{E9112DD9-CE5F-4800-82D1-E3C3516E0E78}" destId="{663E7A86-F039-48D3-BF83-46CD6769A328}" srcOrd="0" destOrd="0" presId="urn:microsoft.com/office/officeart/2008/layout/HorizontalMultiLevelHierarchy"/>
    <dgm:cxn modelId="{A8A695AC-2ABB-4CE6-90DF-64F15B6CA6A8}" type="presParOf" srcId="{E9112DD9-CE5F-4800-82D1-E3C3516E0E78}" destId="{880BBD41-4865-4D33-8840-15B32C9AFDC6}" srcOrd="1" destOrd="0" presId="urn:microsoft.com/office/officeart/2008/layout/HorizontalMultiLevelHierarchy"/>
    <dgm:cxn modelId="{48C5ED8D-72CC-411A-8187-38C610081225}" type="presParOf" srcId="{9E961A69-D329-4426-8F0C-780E0D413619}" destId="{7D407524-BDB7-4B0E-83B4-EAC16B2451F3}" srcOrd="2" destOrd="0" presId="urn:microsoft.com/office/officeart/2008/layout/HorizontalMultiLevelHierarchy"/>
    <dgm:cxn modelId="{26B942AD-8E96-4C45-9031-4B3D395DE786}" type="presParOf" srcId="{7D407524-BDB7-4B0E-83B4-EAC16B2451F3}" destId="{2B697C14-6D26-4F1D-9435-39A840083AB7}" srcOrd="0" destOrd="0" presId="urn:microsoft.com/office/officeart/2008/layout/HorizontalMultiLevelHierarchy"/>
    <dgm:cxn modelId="{87498998-E574-4D8F-BCE2-73B41BD0B569}" type="presParOf" srcId="{9E961A69-D329-4426-8F0C-780E0D413619}" destId="{8ADF0598-881E-4E11-A606-A42FB81EED54}" srcOrd="3" destOrd="0" presId="urn:microsoft.com/office/officeart/2008/layout/HorizontalMultiLevelHierarchy"/>
    <dgm:cxn modelId="{5019E26A-A2B8-489D-A109-1E5BB1D413B7}" type="presParOf" srcId="{8ADF0598-881E-4E11-A606-A42FB81EED54}" destId="{9079D156-E22A-414A-A4EA-82D013FE55D6}" srcOrd="0" destOrd="0" presId="urn:microsoft.com/office/officeart/2008/layout/HorizontalMultiLevelHierarchy"/>
    <dgm:cxn modelId="{4D37E1F7-C121-46FD-9C2E-7AADEA700D63}" type="presParOf" srcId="{8ADF0598-881E-4E11-A606-A42FB81EED54}" destId="{F4020193-45C7-48EE-B40A-C868EA58286C}" srcOrd="1" destOrd="0" presId="urn:microsoft.com/office/officeart/2008/layout/HorizontalMultiLevelHierarchy"/>
    <dgm:cxn modelId="{7E78C9F7-CCE5-41C3-B9A9-B1F9DEF2821A}" type="presParOf" srcId="{9E961A69-D329-4426-8F0C-780E0D413619}" destId="{D131A333-5A59-45D3-B03C-3B92F0A171E1}" srcOrd="4" destOrd="0" presId="urn:microsoft.com/office/officeart/2008/layout/HorizontalMultiLevelHierarchy"/>
    <dgm:cxn modelId="{4C430BF3-190B-4CFC-803D-B7308F23B35F}" type="presParOf" srcId="{D131A333-5A59-45D3-B03C-3B92F0A171E1}" destId="{5432844E-5CE1-4A90-838A-DE8978242AE6}" srcOrd="0" destOrd="0" presId="urn:microsoft.com/office/officeart/2008/layout/HorizontalMultiLevelHierarchy"/>
    <dgm:cxn modelId="{46457926-5E31-49B7-9135-618B54F6DF83}" type="presParOf" srcId="{9E961A69-D329-4426-8F0C-780E0D413619}" destId="{20E93F0F-11EC-4243-ADE5-D32423991358}" srcOrd="5" destOrd="0" presId="urn:microsoft.com/office/officeart/2008/layout/HorizontalMultiLevelHierarchy"/>
    <dgm:cxn modelId="{8A726296-5E01-47E0-8E32-0A17E4F87058}" type="presParOf" srcId="{20E93F0F-11EC-4243-ADE5-D32423991358}" destId="{5C9F24E1-4BE3-4D92-A5EB-81298960816B}" srcOrd="0" destOrd="0" presId="urn:microsoft.com/office/officeart/2008/layout/HorizontalMultiLevelHierarchy"/>
    <dgm:cxn modelId="{FB871F16-50FC-4096-BCB1-04D2FEF98F50}" type="presParOf" srcId="{20E93F0F-11EC-4243-ADE5-D32423991358}" destId="{1AE5175B-8D2B-40A6-88F9-D75A290DFE44}" srcOrd="1" destOrd="0" presId="urn:microsoft.com/office/officeart/2008/layout/HorizontalMultiLevelHierarchy"/>
    <dgm:cxn modelId="{270F9CDB-A781-4E3E-98A0-93EE877F36C3}" type="presParOf" srcId="{1AE5175B-8D2B-40A6-88F9-D75A290DFE44}" destId="{1B696231-EACE-4F9F-A6EA-E5303D7C0813}" srcOrd="0" destOrd="0" presId="urn:microsoft.com/office/officeart/2008/layout/HorizontalMultiLevelHierarchy"/>
    <dgm:cxn modelId="{E97DCC32-96EC-4331-B113-544C01B0D086}" type="presParOf" srcId="{1B696231-EACE-4F9F-A6EA-E5303D7C0813}" destId="{3BF74D09-7653-4E67-B9E1-E3642FF11177}" srcOrd="0" destOrd="0" presId="urn:microsoft.com/office/officeart/2008/layout/HorizontalMultiLevelHierarchy"/>
    <dgm:cxn modelId="{A059996C-F05C-4E9B-AE3F-F607DB34D037}" type="presParOf" srcId="{1AE5175B-8D2B-40A6-88F9-D75A290DFE44}" destId="{D4C500F7-F93E-4985-8FA6-AC1CB0182F20}" srcOrd="1" destOrd="0" presId="urn:microsoft.com/office/officeart/2008/layout/HorizontalMultiLevelHierarchy"/>
    <dgm:cxn modelId="{D602407C-082D-4261-8104-3683F4105ED9}" type="presParOf" srcId="{D4C500F7-F93E-4985-8FA6-AC1CB0182F20}" destId="{DCCCC245-B689-4C55-B9B4-70E5031796AF}" srcOrd="0" destOrd="0" presId="urn:microsoft.com/office/officeart/2008/layout/HorizontalMultiLevelHierarchy"/>
    <dgm:cxn modelId="{4CD4EFC6-23B9-4AED-B433-E2CFF58A3E97}" type="presParOf" srcId="{D4C500F7-F93E-4985-8FA6-AC1CB0182F20}" destId="{E4F4628A-D033-468D-AA13-CF0D4B3BA0EC}" srcOrd="1" destOrd="0" presId="urn:microsoft.com/office/officeart/2008/layout/HorizontalMultiLevelHierarchy"/>
    <dgm:cxn modelId="{7BC25E46-BD17-4B58-96EA-2AE9E957CA7E}" type="presParOf" srcId="{1AE5175B-8D2B-40A6-88F9-D75A290DFE44}" destId="{6A9AAAA5-3CF2-4E85-A155-77911E9EABE1}" srcOrd="2" destOrd="0" presId="urn:microsoft.com/office/officeart/2008/layout/HorizontalMultiLevelHierarchy"/>
    <dgm:cxn modelId="{0BD93435-4E33-49A1-9E68-9F06CCC1B85D}" type="presParOf" srcId="{6A9AAAA5-3CF2-4E85-A155-77911E9EABE1}" destId="{2F71360E-ECF2-42F3-971F-CC4851C77E0E}" srcOrd="0" destOrd="0" presId="urn:microsoft.com/office/officeart/2008/layout/HorizontalMultiLevelHierarchy"/>
    <dgm:cxn modelId="{73069AD5-4263-44D9-8A6E-68814B412B38}" type="presParOf" srcId="{1AE5175B-8D2B-40A6-88F9-D75A290DFE44}" destId="{C78DCEE7-0EC6-4177-920A-3D05DF7A1D9D}" srcOrd="3" destOrd="0" presId="urn:microsoft.com/office/officeart/2008/layout/HorizontalMultiLevelHierarchy"/>
    <dgm:cxn modelId="{6E37FBB7-53A2-47D8-A741-17B695FA3C91}" type="presParOf" srcId="{C78DCEE7-0EC6-4177-920A-3D05DF7A1D9D}" destId="{721E8BE4-FB40-4665-B6E6-51734E5A2645}" srcOrd="0" destOrd="0" presId="urn:microsoft.com/office/officeart/2008/layout/HorizontalMultiLevelHierarchy"/>
    <dgm:cxn modelId="{B69C50FC-9A5C-40AE-A617-6008A94054E0}" type="presParOf" srcId="{C78DCEE7-0EC6-4177-920A-3D05DF7A1D9D}" destId="{672511D1-ECA8-4FC9-9577-420640624D4D}" srcOrd="1" destOrd="0" presId="urn:microsoft.com/office/officeart/2008/layout/HorizontalMultiLevelHierarchy"/>
    <dgm:cxn modelId="{E06C3755-9F0B-48EC-B8C7-F01FB3008B97}" type="presParOf" srcId="{1AE5175B-8D2B-40A6-88F9-D75A290DFE44}" destId="{FC371ABE-3EC2-42A2-BD06-815E5D417895}" srcOrd="4" destOrd="0" presId="urn:microsoft.com/office/officeart/2008/layout/HorizontalMultiLevelHierarchy"/>
    <dgm:cxn modelId="{F2D50CBA-1D00-4556-B539-B3CCC15257D1}" type="presParOf" srcId="{FC371ABE-3EC2-42A2-BD06-815E5D417895}" destId="{C8848460-B676-4B3A-BC8A-13BCCA7F0EA5}" srcOrd="0" destOrd="0" presId="urn:microsoft.com/office/officeart/2008/layout/HorizontalMultiLevelHierarchy"/>
    <dgm:cxn modelId="{49B231CD-1493-4210-B3B8-261121910386}" type="presParOf" srcId="{1AE5175B-8D2B-40A6-88F9-D75A290DFE44}" destId="{44A4A5C5-FB47-4892-B1D5-0698FFBF2408}" srcOrd="5" destOrd="0" presId="urn:microsoft.com/office/officeart/2008/layout/HorizontalMultiLevelHierarchy"/>
    <dgm:cxn modelId="{BC12E6DF-0396-45ED-A99D-0F5D14FD46CD}" type="presParOf" srcId="{44A4A5C5-FB47-4892-B1D5-0698FFBF2408}" destId="{1A47CCCC-F230-4BE8-AE7B-7EDEA4C3ABC6}" srcOrd="0" destOrd="0" presId="urn:microsoft.com/office/officeart/2008/layout/HorizontalMultiLevelHierarchy"/>
    <dgm:cxn modelId="{7D6D6B84-1090-4220-A95F-C6CCBA582CDA}" type="presParOf" srcId="{44A4A5C5-FB47-4892-B1D5-0698FFBF2408}" destId="{C37910A9-9B22-4677-967D-024C4A795A85}" srcOrd="1" destOrd="0" presId="urn:microsoft.com/office/officeart/2008/layout/HorizontalMultiLevelHierarchy"/>
    <dgm:cxn modelId="{A7A24DB1-AF99-4118-B274-E32E9A6DD530}" type="presParOf" srcId="{9E961A69-D329-4426-8F0C-780E0D413619}" destId="{75E06E65-69A3-4764-B384-3738F956ACEB}" srcOrd="6" destOrd="0" presId="urn:microsoft.com/office/officeart/2008/layout/HorizontalMultiLevelHierarchy"/>
    <dgm:cxn modelId="{936D08EB-47D2-4FF0-8898-421D318036CE}" type="presParOf" srcId="{75E06E65-69A3-4764-B384-3738F956ACEB}" destId="{A2AE67DF-8A45-4729-911D-CEB09BD06F0B}" srcOrd="0" destOrd="0" presId="urn:microsoft.com/office/officeart/2008/layout/HorizontalMultiLevelHierarchy"/>
    <dgm:cxn modelId="{C6DE9F11-CD79-4EE8-97D9-3C33D5EE793C}" type="presParOf" srcId="{9E961A69-D329-4426-8F0C-780E0D413619}" destId="{03476199-86BF-4690-81B1-D865D3F4C81B}" srcOrd="7" destOrd="0" presId="urn:microsoft.com/office/officeart/2008/layout/HorizontalMultiLevelHierarchy"/>
    <dgm:cxn modelId="{79DD169D-9A4B-4698-B484-6FDAAE030F91}" type="presParOf" srcId="{03476199-86BF-4690-81B1-D865D3F4C81B}" destId="{0F5BF2A7-2E5B-4147-99E2-9DC98F1DF531}" srcOrd="0" destOrd="0" presId="urn:microsoft.com/office/officeart/2008/layout/HorizontalMultiLevelHierarchy"/>
    <dgm:cxn modelId="{4FF2799A-B127-4028-B750-F68C9742EB74}" type="presParOf" srcId="{03476199-86BF-4690-81B1-D865D3F4C81B}" destId="{FF2B2BCC-0075-4430-8D33-7E8F1600D941}"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751086-5D3A-46AA-9CE9-80F1F17663A3}" type="doc">
      <dgm:prSet loTypeId="urn:microsoft.com/office/officeart/2005/8/layout/orgChart1" loCatId="hierarchy" qsTypeId="urn:microsoft.com/office/officeart/2005/8/quickstyle/simple1" qsCatId="simple" csTypeId="urn:microsoft.com/office/officeart/2005/8/colors/accent3_2" csCatId="accent3" phldr="1"/>
      <dgm:spPr/>
      <dgm:t>
        <a:bodyPr/>
        <a:lstStyle/>
        <a:p>
          <a:endParaRPr lang="zh-CN" altLang="en-US"/>
        </a:p>
      </dgm:t>
    </dgm:pt>
    <dgm:pt modelId="{769C82F8-688D-467F-A94D-6AED36C167E6}">
      <dgm:prSet phldrT="[文本]" custT="1"/>
      <dgm:spPr/>
      <dgm:t>
        <a:bodyPr/>
        <a:lstStyle/>
        <a:p>
          <a:r>
            <a:rPr lang="en-US" altLang="zh-CN" sz="2000" dirty="0" smtClean="0"/>
            <a:t>1949</a:t>
          </a:r>
          <a:r>
            <a:rPr lang="zh-CN" altLang="en-US" sz="2000" dirty="0" smtClean="0"/>
            <a:t>年建国以来的</a:t>
          </a:r>
          <a:endParaRPr lang="en-US" altLang="zh-CN" sz="2000" dirty="0" smtClean="0"/>
        </a:p>
        <a:p>
          <a:r>
            <a:rPr lang="zh-CN" altLang="en-US" sz="2000" dirty="0" smtClean="0"/>
            <a:t>（</a:t>
          </a:r>
          <a:r>
            <a:rPr lang="en-US" altLang="zh-CN" sz="2000" dirty="0" smtClean="0"/>
            <a:t>40</a:t>
          </a:r>
          <a:r>
            <a:rPr lang="zh-CN" altLang="en-US" sz="2000" dirty="0" smtClean="0"/>
            <a:t>余万条）</a:t>
          </a:r>
          <a:endParaRPr lang="zh-CN" altLang="en-US" sz="2000" dirty="0"/>
        </a:p>
      </dgm:t>
    </dgm:pt>
    <dgm:pt modelId="{0C5F01FE-C81D-4AF5-878F-A99341AE43F1}" type="parTrans" cxnId="{B6BB1764-57AE-450F-9F3D-B01B41FFEB3D}">
      <dgm:prSet/>
      <dgm:spPr/>
      <dgm:t>
        <a:bodyPr/>
        <a:lstStyle/>
        <a:p>
          <a:endParaRPr lang="zh-CN" altLang="en-US"/>
        </a:p>
      </dgm:t>
    </dgm:pt>
    <dgm:pt modelId="{05E88B28-785F-4024-ACF4-BE40C1F2564E}" type="sibTrans" cxnId="{B6BB1764-57AE-450F-9F3D-B01B41FFEB3D}">
      <dgm:prSet/>
      <dgm:spPr/>
      <dgm:t>
        <a:bodyPr/>
        <a:lstStyle/>
        <a:p>
          <a:endParaRPr lang="zh-CN" altLang="en-US"/>
        </a:p>
      </dgm:t>
    </dgm:pt>
    <dgm:pt modelId="{70957B90-6D13-456C-A1EE-11FD2B5A0884}">
      <dgm:prSet phldrT="[文本]" custT="1"/>
      <dgm:spPr/>
      <dgm:t>
        <a:bodyPr/>
        <a:lstStyle/>
        <a:p>
          <a:r>
            <a:rPr lang="zh-CN" altLang="en-US" sz="2000" dirty="0" smtClean="0">
              <a:latin typeface="微软雅黑" pitchFamily="34" charset="-122"/>
              <a:ea typeface="微软雅黑" pitchFamily="34" charset="-122"/>
            </a:rPr>
            <a:t>全国人民代表大会及其常委会</a:t>
          </a:r>
          <a:endParaRPr lang="zh-CN" altLang="en-US" sz="2000" dirty="0"/>
        </a:p>
      </dgm:t>
    </dgm:pt>
    <dgm:pt modelId="{B441C1EC-208B-4B12-B748-6CA01BD6347B}" type="parTrans" cxnId="{0EC79AA8-5F7E-4EAB-9E44-7CAFFA739AEF}">
      <dgm:prSet/>
      <dgm:spPr/>
      <dgm:t>
        <a:bodyPr/>
        <a:lstStyle/>
        <a:p>
          <a:endParaRPr lang="zh-CN" altLang="en-US"/>
        </a:p>
      </dgm:t>
    </dgm:pt>
    <dgm:pt modelId="{1E666099-158D-4098-89EE-6593B2E8C327}" type="sibTrans" cxnId="{0EC79AA8-5F7E-4EAB-9E44-7CAFFA739AEF}">
      <dgm:prSet/>
      <dgm:spPr/>
      <dgm:t>
        <a:bodyPr/>
        <a:lstStyle/>
        <a:p>
          <a:endParaRPr lang="zh-CN" altLang="en-US"/>
        </a:p>
      </dgm:t>
    </dgm:pt>
    <dgm:pt modelId="{42D0EEDB-41A0-4405-9EE6-F0BE52124E79}">
      <dgm:prSet phldrT="[文本]" custT="1"/>
      <dgm:spPr/>
      <dgm:t>
        <a:bodyPr/>
        <a:lstStyle/>
        <a:p>
          <a:r>
            <a:rPr lang="zh-CN" altLang="en-US" sz="2000" dirty="0" smtClean="0">
              <a:latin typeface="微软雅黑" pitchFamily="34" charset="-122"/>
              <a:ea typeface="微软雅黑" pitchFamily="34" charset="-122"/>
            </a:rPr>
            <a:t>国务院及其办公厅</a:t>
          </a:r>
          <a:endParaRPr lang="zh-CN" altLang="en-US" sz="2000" dirty="0"/>
        </a:p>
      </dgm:t>
    </dgm:pt>
    <dgm:pt modelId="{6CF15B09-B8E4-453D-83CA-704746941C21}" type="parTrans" cxnId="{A6311817-6165-46AE-935E-A6C3D17F1977}">
      <dgm:prSet/>
      <dgm:spPr/>
      <dgm:t>
        <a:bodyPr/>
        <a:lstStyle/>
        <a:p>
          <a:endParaRPr lang="zh-CN" altLang="en-US"/>
        </a:p>
      </dgm:t>
    </dgm:pt>
    <dgm:pt modelId="{9D0EBBB7-5C18-4C9B-A8DE-38138C824A57}" type="sibTrans" cxnId="{A6311817-6165-46AE-935E-A6C3D17F1977}">
      <dgm:prSet/>
      <dgm:spPr/>
      <dgm:t>
        <a:bodyPr/>
        <a:lstStyle/>
        <a:p>
          <a:endParaRPr lang="zh-CN" altLang="en-US"/>
        </a:p>
      </dgm:t>
    </dgm:pt>
    <dgm:pt modelId="{55D8A2AA-AF80-4E22-B8FE-04349B9E34C4}">
      <dgm:prSet phldrT="[文本]" custT="1"/>
      <dgm:spPr/>
      <dgm:t>
        <a:bodyPr/>
        <a:lstStyle/>
        <a:p>
          <a:r>
            <a:rPr lang="zh-CN" altLang="en-US" sz="2000" dirty="0" smtClean="0">
              <a:latin typeface="微软雅黑" pitchFamily="34" charset="-122"/>
              <a:ea typeface="微软雅黑" pitchFamily="34" charset="-122"/>
            </a:rPr>
            <a:t>国务院各部委</a:t>
          </a:r>
          <a:endParaRPr lang="zh-CN" altLang="en-US" sz="2000" dirty="0"/>
        </a:p>
      </dgm:t>
    </dgm:pt>
    <dgm:pt modelId="{31409524-6D83-48FF-9AAB-948367DD99AD}" type="parTrans" cxnId="{D746063F-216E-4875-8912-E4E999A073FF}">
      <dgm:prSet/>
      <dgm:spPr/>
      <dgm:t>
        <a:bodyPr/>
        <a:lstStyle/>
        <a:p>
          <a:endParaRPr lang="zh-CN" altLang="en-US"/>
        </a:p>
      </dgm:t>
    </dgm:pt>
    <dgm:pt modelId="{266FA08F-B68E-48B7-A751-AC2ADA5A8295}" type="sibTrans" cxnId="{D746063F-216E-4875-8912-E4E999A073FF}">
      <dgm:prSet/>
      <dgm:spPr/>
      <dgm:t>
        <a:bodyPr/>
        <a:lstStyle/>
        <a:p>
          <a:endParaRPr lang="zh-CN" altLang="en-US"/>
        </a:p>
      </dgm:t>
    </dgm:pt>
    <dgm:pt modelId="{15E71FFA-B178-46BF-8FCE-735D5C3F273C}">
      <dgm:prSet phldrT="[文本]" custT="1"/>
      <dgm:spPr/>
      <dgm:t>
        <a:bodyPr/>
        <a:lstStyle/>
        <a:p>
          <a:r>
            <a:rPr lang="zh-CN" altLang="en-US" sz="2000" dirty="0" smtClean="0">
              <a:latin typeface="微软雅黑" pitchFamily="34" charset="-122"/>
              <a:ea typeface="微软雅黑" pitchFamily="34" charset="-122"/>
            </a:rPr>
            <a:t>最高人民法院</a:t>
          </a:r>
          <a:endParaRPr lang="zh-CN" altLang="en-US" sz="2000" dirty="0"/>
        </a:p>
      </dgm:t>
    </dgm:pt>
    <dgm:pt modelId="{C873E1DB-6C1D-410C-A9DA-C5A12B7DE61E}" type="parTrans" cxnId="{A31AFDDC-A422-4448-A25B-87EE48AB76C4}">
      <dgm:prSet/>
      <dgm:spPr/>
      <dgm:t>
        <a:bodyPr/>
        <a:lstStyle/>
        <a:p>
          <a:endParaRPr lang="zh-CN" altLang="en-US"/>
        </a:p>
      </dgm:t>
    </dgm:pt>
    <dgm:pt modelId="{C6C4175C-6CDF-47D5-B117-9E2FEF8FC2D4}" type="sibTrans" cxnId="{A31AFDDC-A422-4448-A25B-87EE48AB76C4}">
      <dgm:prSet/>
      <dgm:spPr/>
      <dgm:t>
        <a:bodyPr/>
        <a:lstStyle/>
        <a:p>
          <a:endParaRPr lang="zh-CN" altLang="en-US"/>
        </a:p>
      </dgm:t>
    </dgm:pt>
    <dgm:pt modelId="{6CEF5E90-2E7C-4999-A901-E20666222F1C}">
      <dgm:prSet phldrT="[文本]" custT="1"/>
      <dgm:spPr/>
      <dgm:t>
        <a:bodyPr/>
        <a:lstStyle/>
        <a:p>
          <a:r>
            <a:rPr lang="zh-CN" altLang="en-US" sz="2000" dirty="0" smtClean="0">
              <a:latin typeface="微软雅黑" pitchFamily="34" charset="-122"/>
              <a:ea typeface="微软雅黑" pitchFamily="34" charset="-122"/>
            </a:rPr>
            <a:t>最高人民检察院</a:t>
          </a:r>
          <a:endParaRPr lang="zh-CN" altLang="en-US" sz="2000" dirty="0"/>
        </a:p>
      </dgm:t>
    </dgm:pt>
    <dgm:pt modelId="{CC166669-DA4F-4180-B80F-DD43CB66DF06}" type="parTrans" cxnId="{832F7D30-C871-43B7-A462-45B6410B4898}">
      <dgm:prSet/>
      <dgm:spPr/>
      <dgm:t>
        <a:bodyPr/>
        <a:lstStyle/>
        <a:p>
          <a:endParaRPr lang="zh-CN" altLang="en-US"/>
        </a:p>
      </dgm:t>
    </dgm:pt>
    <dgm:pt modelId="{4989035B-B6A1-408C-B710-4526106A5B1A}" type="sibTrans" cxnId="{832F7D30-C871-43B7-A462-45B6410B4898}">
      <dgm:prSet/>
      <dgm:spPr/>
      <dgm:t>
        <a:bodyPr/>
        <a:lstStyle/>
        <a:p>
          <a:endParaRPr lang="zh-CN" altLang="en-US"/>
        </a:p>
      </dgm:t>
    </dgm:pt>
    <dgm:pt modelId="{5CC5EAE5-7EB7-4FA8-B141-2EADA27CA803}">
      <dgm:prSet phldrT="[文本]" custT="1"/>
      <dgm:spPr/>
      <dgm:t>
        <a:bodyPr/>
        <a:lstStyle/>
        <a:p>
          <a:r>
            <a:rPr lang="zh-CN" altLang="en-US" sz="2000" dirty="0" smtClean="0"/>
            <a:t>其他机关</a:t>
          </a:r>
          <a:endParaRPr lang="zh-CN" altLang="en-US" sz="2000" dirty="0"/>
        </a:p>
      </dgm:t>
    </dgm:pt>
    <dgm:pt modelId="{19BA4CC0-B35A-407A-A48A-44EFE79C69A7}" type="parTrans" cxnId="{32DD5E6D-3E6B-4A24-AE71-ECFEE6BD395D}">
      <dgm:prSet/>
      <dgm:spPr/>
      <dgm:t>
        <a:bodyPr/>
        <a:lstStyle/>
        <a:p>
          <a:endParaRPr lang="zh-CN" altLang="en-US"/>
        </a:p>
      </dgm:t>
    </dgm:pt>
    <dgm:pt modelId="{270C01FC-D81B-4DEA-BA10-ED9687377B6B}" type="sibTrans" cxnId="{32DD5E6D-3E6B-4A24-AE71-ECFEE6BD395D}">
      <dgm:prSet/>
      <dgm:spPr/>
      <dgm:t>
        <a:bodyPr/>
        <a:lstStyle/>
        <a:p>
          <a:endParaRPr lang="zh-CN" altLang="en-US"/>
        </a:p>
      </dgm:t>
    </dgm:pt>
    <dgm:pt modelId="{9F44F0CB-F83F-4AE1-8C40-2A501BAC9ACF}" type="pres">
      <dgm:prSet presAssocID="{A1751086-5D3A-46AA-9CE9-80F1F17663A3}" presName="hierChild1" presStyleCnt="0">
        <dgm:presLayoutVars>
          <dgm:orgChart val="1"/>
          <dgm:chPref val="1"/>
          <dgm:dir/>
          <dgm:animOne val="branch"/>
          <dgm:animLvl val="lvl"/>
          <dgm:resizeHandles/>
        </dgm:presLayoutVars>
      </dgm:prSet>
      <dgm:spPr/>
      <dgm:t>
        <a:bodyPr/>
        <a:lstStyle/>
        <a:p>
          <a:endParaRPr lang="zh-CN" altLang="en-US"/>
        </a:p>
      </dgm:t>
    </dgm:pt>
    <dgm:pt modelId="{572119E7-07CF-4C96-AB98-9F06F94146A3}" type="pres">
      <dgm:prSet presAssocID="{769C82F8-688D-467F-A94D-6AED36C167E6}" presName="hierRoot1" presStyleCnt="0">
        <dgm:presLayoutVars>
          <dgm:hierBranch val="init"/>
        </dgm:presLayoutVars>
      </dgm:prSet>
      <dgm:spPr/>
      <dgm:t>
        <a:bodyPr/>
        <a:lstStyle/>
        <a:p>
          <a:endParaRPr lang="zh-CN" altLang="en-US"/>
        </a:p>
      </dgm:t>
    </dgm:pt>
    <dgm:pt modelId="{EDE39625-1A7B-46BB-B3AC-C788BC06636D}" type="pres">
      <dgm:prSet presAssocID="{769C82F8-688D-467F-A94D-6AED36C167E6}" presName="rootComposite1" presStyleCnt="0"/>
      <dgm:spPr/>
      <dgm:t>
        <a:bodyPr/>
        <a:lstStyle/>
        <a:p>
          <a:endParaRPr lang="zh-CN" altLang="en-US"/>
        </a:p>
      </dgm:t>
    </dgm:pt>
    <dgm:pt modelId="{CE2899A8-7815-444E-B1F4-00CCB3717707}" type="pres">
      <dgm:prSet presAssocID="{769C82F8-688D-467F-A94D-6AED36C167E6}" presName="rootText1" presStyleLbl="node0" presStyleIdx="0" presStyleCnt="1" custScaleX="222006" custScaleY="151609">
        <dgm:presLayoutVars>
          <dgm:chPref val="3"/>
        </dgm:presLayoutVars>
      </dgm:prSet>
      <dgm:spPr/>
      <dgm:t>
        <a:bodyPr/>
        <a:lstStyle/>
        <a:p>
          <a:endParaRPr lang="zh-CN" altLang="en-US"/>
        </a:p>
      </dgm:t>
    </dgm:pt>
    <dgm:pt modelId="{9DEF9601-545B-4320-9EAF-7A3863FF3C27}" type="pres">
      <dgm:prSet presAssocID="{769C82F8-688D-467F-A94D-6AED36C167E6}" presName="rootConnector1" presStyleLbl="node1" presStyleIdx="0" presStyleCnt="0"/>
      <dgm:spPr/>
      <dgm:t>
        <a:bodyPr/>
        <a:lstStyle/>
        <a:p>
          <a:endParaRPr lang="zh-CN" altLang="en-US"/>
        </a:p>
      </dgm:t>
    </dgm:pt>
    <dgm:pt modelId="{D8A208BF-2EAF-4780-90A1-6A9672524CB7}" type="pres">
      <dgm:prSet presAssocID="{769C82F8-688D-467F-A94D-6AED36C167E6}" presName="hierChild2" presStyleCnt="0"/>
      <dgm:spPr/>
      <dgm:t>
        <a:bodyPr/>
        <a:lstStyle/>
        <a:p>
          <a:endParaRPr lang="zh-CN" altLang="en-US"/>
        </a:p>
      </dgm:t>
    </dgm:pt>
    <dgm:pt modelId="{D310C0F3-4133-4755-A5E3-398B20139B48}" type="pres">
      <dgm:prSet presAssocID="{B441C1EC-208B-4B12-B748-6CA01BD6347B}" presName="Name37" presStyleLbl="parChTrans1D2" presStyleIdx="0" presStyleCnt="6"/>
      <dgm:spPr/>
      <dgm:t>
        <a:bodyPr/>
        <a:lstStyle/>
        <a:p>
          <a:endParaRPr lang="zh-CN" altLang="en-US"/>
        </a:p>
      </dgm:t>
    </dgm:pt>
    <dgm:pt modelId="{812807EE-5691-47AB-8120-BA2DD745A9E7}" type="pres">
      <dgm:prSet presAssocID="{70957B90-6D13-456C-A1EE-11FD2B5A0884}" presName="hierRoot2" presStyleCnt="0">
        <dgm:presLayoutVars>
          <dgm:hierBranch val="init"/>
        </dgm:presLayoutVars>
      </dgm:prSet>
      <dgm:spPr/>
      <dgm:t>
        <a:bodyPr/>
        <a:lstStyle/>
        <a:p>
          <a:endParaRPr lang="zh-CN" altLang="en-US"/>
        </a:p>
      </dgm:t>
    </dgm:pt>
    <dgm:pt modelId="{0E6BF4D8-8386-4635-ACDF-C360BDAC6C33}" type="pres">
      <dgm:prSet presAssocID="{70957B90-6D13-456C-A1EE-11FD2B5A0884}" presName="rootComposite" presStyleCnt="0"/>
      <dgm:spPr/>
      <dgm:t>
        <a:bodyPr/>
        <a:lstStyle/>
        <a:p>
          <a:endParaRPr lang="zh-CN" altLang="en-US"/>
        </a:p>
      </dgm:t>
    </dgm:pt>
    <dgm:pt modelId="{182F0592-9D69-4F94-8893-B6AA496644FB}" type="pres">
      <dgm:prSet presAssocID="{70957B90-6D13-456C-A1EE-11FD2B5A0884}" presName="rootText" presStyleLbl="node2" presStyleIdx="0" presStyleCnt="6" custScaleX="128569" custScaleY="248831">
        <dgm:presLayoutVars>
          <dgm:chPref val="3"/>
        </dgm:presLayoutVars>
      </dgm:prSet>
      <dgm:spPr/>
      <dgm:t>
        <a:bodyPr/>
        <a:lstStyle/>
        <a:p>
          <a:endParaRPr lang="zh-CN" altLang="en-US"/>
        </a:p>
      </dgm:t>
    </dgm:pt>
    <dgm:pt modelId="{E8CFD4B2-7239-4509-B3CE-C88B5F3186C1}" type="pres">
      <dgm:prSet presAssocID="{70957B90-6D13-456C-A1EE-11FD2B5A0884}" presName="rootConnector" presStyleLbl="node2" presStyleIdx="0" presStyleCnt="6"/>
      <dgm:spPr/>
      <dgm:t>
        <a:bodyPr/>
        <a:lstStyle/>
        <a:p>
          <a:endParaRPr lang="zh-CN" altLang="en-US"/>
        </a:p>
      </dgm:t>
    </dgm:pt>
    <dgm:pt modelId="{BF0034CF-50ED-4184-94FC-120B03CB1A3B}" type="pres">
      <dgm:prSet presAssocID="{70957B90-6D13-456C-A1EE-11FD2B5A0884}" presName="hierChild4" presStyleCnt="0"/>
      <dgm:spPr/>
      <dgm:t>
        <a:bodyPr/>
        <a:lstStyle/>
        <a:p>
          <a:endParaRPr lang="zh-CN" altLang="en-US"/>
        </a:p>
      </dgm:t>
    </dgm:pt>
    <dgm:pt modelId="{7F5F6ED0-575E-49F4-B139-4308C16C93F8}" type="pres">
      <dgm:prSet presAssocID="{70957B90-6D13-456C-A1EE-11FD2B5A0884}" presName="hierChild5" presStyleCnt="0"/>
      <dgm:spPr/>
      <dgm:t>
        <a:bodyPr/>
        <a:lstStyle/>
        <a:p>
          <a:endParaRPr lang="zh-CN" altLang="en-US"/>
        </a:p>
      </dgm:t>
    </dgm:pt>
    <dgm:pt modelId="{50BA572B-325E-4EBE-9D9D-5E3CFE6DED77}" type="pres">
      <dgm:prSet presAssocID="{6CF15B09-B8E4-453D-83CA-704746941C21}" presName="Name37" presStyleLbl="parChTrans1D2" presStyleIdx="1" presStyleCnt="6"/>
      <dgm:spPr/>
      <dgm:t>
        <a:bodyPr/>
        <a:lstStyle/>
        <a:p>
          <a:endParaRPr lang="zh-CN" altLang="en-US"/>
        </a:p>
      </dgm:t>
    </dgm:pt>
    <dgm:pt modelId="{4F679924-FCAA-4064-84AC-642A9D510C50}" type="pres">
      <dgm:prSet presAssocID="{42D0EEDB-41A0-4405-9EE6-F0BE52124E79}" presName="hierRoot2" presStyleCnt="0">
        <dgm:presLayoutVars>
          <dgm:hierBranch val="init"/>
        </dgm:presLayoutVars>
      </dgm:prSet>
      <dgm:spPr/>
      <dgm:t>
        <a:bodyPr/>
        <a:lstStyle/>
        <a:p>
          <a:endParaRPr lang="zh-CN" altLang="en-US"/>
        </a:p>
      </dgm:t>
    </dgm:pt>
    <dgm:pt modelId="{F6A593B9-3661-41CC-BC7E-6274FB779B33}" type="pres">
      <dgm:prSet presAssocID="{42D0EEDB-41A0-4405-9EE6-F0BE52124E79}" presName="rootComposite" presStyleCnt="0"/>
      <dgm:spPr/>
      <dgm:t>
        <a:bodyPr/>
        <a:lstStyle/>
        <a:p>
          <a:endParaRPr lang="zh-CN" altLang="en-US"/>
        </a:p>
      </dgm:t>
    </dgm:pt>
    <dgm:pt modelId="{BEDE763A-B685-4AE0-8A79-834D35C1B8B4}" type="pres">
      <dgm:prSet presAssocID="{42D0EEDB-41A0-4405-9EE6-F0BE52124E79}" presName="rootText" presStyleLbl="node2" presStyleIdx="1" presStyleCnt="6" custScaleY="251585">
        <dgm:presLayoutVars>
          <dgm:chPref val="3"/>
        </dgm:presLayoutVars>
      </dgm:prSet>
      <dgm:spPr/>
      <dgm:t>
        <a:bodyPr/>
        <a:lstStyle/>
        <a:p>
          <a:endParaRPr lang="zh-CN" altLang="en-US"/>
        </a:p>
      </dgm:t>
    </dgm:pt>
    <dgm:pt modelId="{5AEB73EC-105D-47E0-99FB-45EBD14F574B}" type="pres">
      <dgm:prSet presAssocID="{42D0EEDB-41A0-4405-9EE6-F0BE52124E79}" presName="rootConnector" presStyleLbl="node2" presStyleIdx="1" presStyleCnt="6"/>
      <dgm:spPr/>
      <dgm:t>
        <a:bodyPr/>
        <a:lstStyle/>
        <a:p>
          <a:endParaRPr lang="zh-CN" altLang="en-US"/>
        </a:p>
      </dgm:t>
    </dgm:pt>
    <dgm:pt modelId="{94B6EA98-25B3-495A-B575-B7C66FD3FD5C}" type="pres">
      <dgm:prSet presAssocID="{42D0EEDB-41A0-4405-9EE6-F0BE52124E79}" presName="hierChild4" presStyleCnt="0"/>
      <dgm:spPr/>
      <dgm:t>
        <a:bodyPr/>
        <a:lstStyle/>
        <a:p>
          <a:endParaRPr lang="zh-CN" altLang="en-US"/>
        </a:p>
      </dgm:t>
    </dgm:pt>
    <dgm:pt modelId="{C4380801-C441-4A8A-B953-119B0239D960}" type="pres">
      <dgm:prSet presAssocID="{42D0EEDB-41A0-4405-9EE6-F0BE52124E79}" presName="hierChild5" presStyleCnt="0"/>
      <dgm:spPr/>
      <dgm:t>
        <a:bodyPr/>
        <a:lstStyle/>
        <a:p>
          <a:endParaRPr lang="zh-CN" altLang="en-US"/>
        </a:p>
      </dgm:t>
    </dgm:pt>
    <dgm:pt modelId="{1CEEC7A1-85DD-4CF8-AD11-38D34E72323C}" type="pres">
      <dgm:prSet presAssocID="{31409524-6D83-48FF-9AAB-948367DD99AD}" presName="Name37" presStyleLbl="parChTrans1D2" presStyleIdx="2" presStyleCnt="6"/>
      <dgm:spPr/>
      <dgm:t>
        <a:bodyPr/>
        <a:lstStyle/>
        <a:p>
          <a:endParaRPr lang="zh-CN" altLang="en-US"/>
        </a:p>
      </dgm:t>
    </dgm:pt>
    <dgm:pt modelId="{8CAC5A90-013D-4157-BB1F-C52CBD9309F0}" type="pres">
      <dgm:prSet presAssocID="{55D8A2AA-AF80-4E22-B8FE-04349B9E34C4}" presName="hierRoot2" presStyleCnt="0">
        <dgm:presLayoutVars>
          <dgm:hierBranch val="init"/>
        </dgm:presLayoutVars>
      </dgm:prSet>
      <dgm:spPr/>
      <dgm:t>
        <a:bodyPr/>
        <a:lstStyle/>
        <a:p>
          <a:endParaRPr lang="zh-CN" altLang="en-US"/>
        </a:p>
      </dgm:t>
    </dgm:pt>
    <dgm:pt modelId="{A99CACB3-072F-4385-A775-71BA858359E0}" type="pres">
      <dgm:prSet presAssocID="{55D8A2AA-AF80-4E22-B8FE-04349B9E34C4}" presName="rootComposite" presStyleCnt="0"/>
      <dgm:spPr/>
      <dgm:t>
        <a:bodyPr/>
        <a:lstStyle/>
        <a:p>
          <a:endParaRPr lang="zh-CN" altLang="en-US"/>
        </a:p>
      </dgm:t>
    </dgm:pt>
    <dgm:pt modelId="{996E12D5-D28B-4385-BAA5-DCE6F43B729F}" type="pres">
      <dgm:prSet presAssocID="{55D8A2AA-AF80-4E22-B8FE-04349B9E34C4}" presName="rootText" presStyleLbl="node2" presStyleIdx="2" presStyleCnt="6" custScaleY="257979">
        <dgm:presLayoutVars>
          <dgm:chPref val="3"/>
        </dgm:presLayoutVars>
      </dgm:prSet>
      <dgm:spPr/>
      <dgm:t>
        <a:bodyPr/>
        <a:lstStyle/>
        <a:p>
          <a:endParaRPr lang="zh-CN" altLang="en-US"/>
        </a:p>
      </dgm:t>
    </dgm:pt>
    <dgm:pt modelId="{82CF31CA-D782-461A-943A-0CF77E2BA648}" type="pres">
      <dgm:prSet presAssocID="{55D8A2AA-AF80-4E22-B8FE-04349B9E34C4}" presName="rootConnector" presStyleLbl="node2" presStyleIdx="2" presStyleCnt="6"/>
      <dgm:spPr/>
      <dgm:t>
        <a:bodyPr/>
        <a:lstStyle/>
        <a:p>
          <a:endParaRPr lang="zh-CN" altLang="en-US"/>
        </a:p>
      </dgm:t>
    </dgm:pt>
    <dgm:pt modelId="{D609DD83-FF6B-4DA9-A42D-D4CABCA33F74}" type="pres">
      <dgm:prSet presAssocID="{55D8A2AA-AF80-4E22-B8FE-04349B9E34C4}" presName="hierChild4" presStyleCnt="0"/>
      <dgm:spPr/>
      <dgm:t>
        <a:bodyPr/>
        <a:lstStyle/>
        <a:p>
          <a:endParaRPr lang="zh-CN" altLang="en-US"/>
        </a:p>
      </dgm:t>
    </dgm:pt>
    <dgm:pt modelId="{8CA2146A-70F4-4482-9763-6C255C7D79FC}" type="pres">
      <dgm:prSet presAssocID="{55D8A2AA-AF80-4E22-B8FE-04349B9E34C4}" presName="hierChild5" presStyleCnt="0"/>
      <dgm:spPr/>
      <dgm:t>
        <a:bodyPr/>
        <a:lstStyle/>
        <a:p>
          <a:endParaRPr lang="zh-CN" altLang="en-US"/>
        </a:p>
      </dgm:t>
    </dgm:pt>
    <dgm:pt modelId="{93EA5FC0-11F4-4BE8-8B2F-7743FEC22791}" type="pres">
      <dgm:prSet presAssocID="{C873E1DB-6C1D-410C-A9DA-C5A12B7DE61E}" presName="Name37" presStyleLbl="parChTrans1D2" presStyleIdx="3" presStyleCnt="6"/>
      <dgm:spPr/>
      <dgm:t>
        <a:bodyPr/>
        <a:lstStyle/>
        <a:p>
          <a:endParaRPr lang="zh-CN" altLang="en-US"/>
        </a:p>
      </dgm:t>
    </dgm:pt>
    <dgm:pt modelId="{F5E0B1BB-1886-451A-9BE4-8BB355B6B167}" type="pres">
      <dgm:prSet presAssocID="{15E71FFA-B178-46BF-8FCE-735D5C3F273C}" presName="hierRoot2" presStyleCnt="0">
        <dgm:presLayoutVars>
          <dgm:hierBranch val="init"/>
        </dgm:presLayoutVars>
      </dgm:prSet>
      <dgm:spPr/>
      <dgm:t>
        <a:bodyPr/>
        <a:lstStyle/>
        <a:p>
          <a:endParaRPr lang="zh-CN" altLang="en-US"/>
        </a:p>
      </dgm:t>
    </dgm:pt>
    <dgm:pt modelId="{89DC4A3A-DB54-4A27-BCEF-4BC0485F4D78}" type="pres">
      <dgm:prSet presAssocID="{15E71FFA-B178-46BF-8FCE-735D5C3F273C}" presName="rootComposite" presStyleCnt="0"/>
      <dgm:spPr/>
      <dgm:t>
        <a:bodyPr/>
        <a:lstStyle/>
        <a:p>
          <a:endParaRPr lang="zh-CN" altLang="en-US"/>
        </a:p>
      </dgm:t>
    </dgm:pt>
    <dgm:pt modelId="{5E62A787-0149-44C3-808A-B37482757BA9}" type="pres">
      <dgm:prSet presAssocID="{15E71FFA-B178-46BF-8FCE-735D5C3F273C}" presName="rootText" presStyleLbl="node2" presStyleIdx="3" presStyleCnt="6" custScaleY="257980">
        <dgm:presLayoutVars>
          <dgm:chPref val="3"/>
        </dgm:presLayoutVars>
      </dgm:prSet>
      <dgm:spPr/>
      <dgm:t>
        <a:bodyPr/>
        <a:lstStyle/>
        <a:p>
          <a:endParaRPr lang="zh-CN" altLang="en-US"/>
        </a:p>
      </dgm:t>
    </dgm:pt>
    <dgm:pt modelId="{8701A149-3608-421A-B2CF-A5C6BD994CC3}" type="pres">
      <dgm:prSet presAssocID="{15E71FFA-B178-46BF-8FCE-735D5C3F273C}" presName="rootConnector" presStyleLbl="node2" presStyleIdx="3" presStyleCnt="6"/>
      <dgm:spPr/>
      <dgm:t>
        <a:bodyPr/>
        <a:lstStyle/>
        <a:p>
          <a:endParaRPr lang="zh-CN" altLang="en-US"/>
        </a:p>
      </dgm:t>
    </dgm:pt>
    <dgm:pt modelId="{69EC6B3C-FC8C-404C-BE8C-D5255FCBA0EA}" type="pres">
      <dgm:prSet presAssocID="{15E71FFA-B178-46BF-8FCE-735D5C3F273C}" presName="hierChild4" presStyleCnt="0"/>
      <dgm:spPr/>
      <dgm:t>
        <a:bodyPr/>
        <a:lstStyle/>
        <a:p>
          <a:endParaRPr lang="zh-CN" altLang="en-US"/>
        </a:p>
      </dgm:t>
    </dgm:pt>
    <dgm:pt modelId="{BDBCBA6B-A6E6-422A-BBBE-90DEF37886D3}" type="pres">
      <dgm:prSet presAssocID="{15E71FFA-B178-46BF-8FCE-735D5C3F273C}" presName="hierChild5" presStyleCnt="0"/>
      <dgm:spPr/>
      <dgm:t>
        <a:bodyPr/>
        <a:lstStyle/>
        <a:p>
          <a:endParaRPr lang="zh-CN" altLang="en-US"/>
        </a:p>
      </dgm:t>
    </dgm:pt>
    <dgm:pt modelId="{E4C77C8D-F9F9-4B76-B561-824ECB8E23D4}" type="pres">
      <dgm:prSet presAssocID="{CC166669-DA4F-4180-B80F-DD43CB66DF06}" presName="Name37" presStyleLbl="parChTrans1D2" presStyleIdx="4" presStyleCnt="6"/>
      <dgm:spPr/>
      <dgm:t>
        <a:bodyPr/>
        <a:lstStyle/>
        <a:p>
          <a:endParaRPr lang="zh-CN" altLang="en-US"/>
        </a:p>
      </dgm:t>
    </dgm:pt>
    <dgm:pt modelId="{4609C075-EB69-4898-9DB8-8353AED77FE1}" type="pres">
      <dgm:prSet presAssocID="{6CEF5E90-2E7C-4999-A901-E20666222F1C}" presName="hierRoot2" presStyleCnt="0">
        <dgm:presLayoutVars>
          <dgm:hierBranch val="init"/>
        </dgm:presLayoutVars>
      </dgm:prSet>
      <dgm:spPr/>
      <dgm:t>
        <a:bodyPr/>
        <a:lstStyle/>
        <a:p>
          <a:endParaRPr lang="zh-CN" altLang="en-US"/>
        </a:p>
      </dgm:t>
    </dgm:pt>
    <dgm:pt modelId="{DB2033DB-DE62-405C-9102-8AC0F56FA340}" type="pres">
      <dgm:prSet presAssocID="{6CEF5E90-2E7C-4999-A901-E20666222F1C}" presName="rootComposite" presStyleCnt="0"/>
      <dgm:spPr/>
      <dgm:t>
        <a:bodyPr/>
        <a:lstStyle/>
        <a:p>
          <a:endParaRPr lang="zh-CN" altLang="en-US"/>
        </a:p>
      </dgm:t>
    </dgm:pt>
    <dgm:pt modelId="{08E1FF0D-CE78-4E01-9386-3B6CA73393F8}" type="pres">
      <dgm:prSet presAssocID="{6CEF5E90-2E7C-4999-A901-E20666222F1C}" presName="rootText" presStyleLbl="node2" presStyleIdx="4" presStyleCnt="6" custScaleY="257979">
        <dgm:presLayoutVars>
          <dgm:chPref val="3"/>
        </dgm:presLayoutVars>
      </dgm:prSet>
      <dgm:spPr/>
      <dgm:t>
        <a:bodyPr/>
        <a:lstStyle/>
        <a:p>
          <a:endParaRPr lang="zh-CN" altLang="en-US"/>
        </a:p>
      </dgm:t>
    </dgm:pt>
    <dgm:pt modelId="{8558CEFF-15F7-4C89-A264-2884E633B450}" type="pres">
      <dgm:prSet presAssocID="{6CEF5E90-2E7C-4999-A901-E20666222F1C}" presName="rootConnector" presStyleLbl="node2" presStyleIdx="4" presStyleCnt="6"/>
      <dgm:spPr/>
      <dgm:t>
        <a:bodyPr/>
        <a:lstStyle/>
        <a:p>
          <a:endParaRPr lang="zh-CN" altLang="en-US"/>
        </a:p>
      </dgm:t>
    </dgm:pt>
    <dgm:pt modelId="{15403962-1FFD-45A7-8CCC-B331CCCAD414}" type="pres">
      <dgm:prSet presAssocID="{6CEF5E90-2E7C-4999-A901-E20666222F1C}" presName="hierChild4" presStyleCnt="0"/>
      <dgm:spPr/>
      <dgm:t>
        <a:bodyPr/>
        <a:lstStyle/>
        <a:p>
          <a:endParaRPr lang="zh-CN" altLang="en-US"/>
        </a:p>
      </dgm:t>
    </dgm:pt>
    <dgm:pt modelId="{B53FC396-7609-4794-9F6B-C248CF28C46D}" type="pres">
      <dgm:prSet presAssocID="{6CEF5E90-2E7C-4999-A901-E20666222F1C}" presName="hierChild5" presStyleCnt="0"/>
      <dgm:spPr/>
      <dgm:t>
        <a:bodyPr/>
        <a:lstStyle/>
        <a:p>
          <a:endParaRPr lang="zh-CN" altLang="en-US"/>
        </a:p>
      </dgm:t>
    </dgm:pt>
    <dgm:pt modelId="{6A9590F6-F7F9-4988-8253-12DEBB4F6A48}" type="pres">
      <dgm:prSet presAssocID="{19BA4CC0-B35A-407A-A48A-44EFE79C69A7}" presName="Name37" presStyleLbl="parChTrans1D2" presStyleIdx="5" presStyleCnt="6"/>
      <dgm:spPr/>
      <dgm:t>
        <a:bodyPr/>
        <a:lstStyle/>
        <a:p>
          <a:endParaRPr lang="zh-CN" altLang="en-US"/>
        </a:p>
      </dgm:t>
    </dgm:pt>
    <dgm:pt modelId="{EAEF9E80-103C-42A1-8379-909A6684F262}" type="pres">
      <dgm:prSet presAssocID="{5CC5EAE5-7EB7-4FA8-B141-2EADA27CA803}" presName="hierRoot2" presStyleCnt="0">
        <dgm:presLayoutVars>
          <dgm:hierBranch val="init"/>
        </dgm:presLayoutVars>
      </dgm:prSet>
      <dgm:spPr/>
      <dgm:t>
        <a:bodyPr/>
        <a:lstStyle/>
        <a:p>
          <a:endParaRPr lang="zh-CN" altLang="en-US"/>
        </a:p>
      </dgm:t>
    </dgm:pt>
    <dgm:pt modelId="{6352FA96-D3C0-41E6-A776-9E3CE1E575AE}" type="pres">
      <dgm:prSet presAssocID="{5CC5EAE5-7EB7-4FA8-B141-2EADA27CA803}" presName="rootComposite" presStyleCnt="0"/>
      <dgm:spPr/>
      <dgm:t>
        <a:bodyPr/>
        <a:lstStyle/>
        <a:p>
          <a:endParaRPr lang="zh-CN" altLang="en-US"/>
        </a:p>
      </dgm:t>
    </dgm:pt>
    <dgm:pt modelId="{D27B9709-181A-4FF4-A33A-E837FE9C0282}" type="pres">
      <dgm:prSet presAssocID="{5CC5EAE5-7EB7-4FA8-B141-2EADA27CA803}" presName="rootText" presStyleLbl="node2" presStyleIdx="5" presStyleCnt="6" custScaleY="257979">
        <dgm:presLayoutVars>
          <dgm:chPref val="3"/>
        </dgm:presLayoutVars>
      </dgm:prSet>
      <dgm:spPr/>
      <dgm:t>
        <a:bodyPr/>
        <a:lstStyle/>
        <a:p>
          <a:endParaRPr lang="zh-CN" altLang="en-US"/>
        </a:p>
      </dgm:t>
    </dgm:pt>
    <dgm:pt modelId="{F8FFC112-50C8-4B1C-8A37-C26F0279DFE5}" type="pres">
      <dgm:prSet presAssocID="{5CC5EAE5-7EB7-4FA8-B141-2EADA27CA803}" presName="rootConnector" presStyleLbl="node2" presStyleIdx="5" presStyleCnt="6"/>
      <dgm:spPr/>
      <dgm:t>
        <a:bodyPr/>
        <a:lstStyle/>
        <a:p>
          <a:endParaRPr lang="zh-CN" altLang="en-US"/>
        </a:p>
      </dgm:t>
    </dgm:pt>
    <dgm:pt modelId="{2EF00B9D-BCFC-4206-BD09-2F5CEB51D2CF}" type="pres">
      <dgm:prSet presAssocID="{5CC5EAE5-7EB7-4FA8-B141-2EADA27CA803}" presName="hierChild4" presStyleCnt="0"/>
      <dgm:spPr/>
      <dgm:t>
        <a:bodyPr/>
        <a:lstStyle/>
        <a:p>
          <a:endParaRPr lang="zh-CN" altLang="en-US"/>
        </a:p>
      </dgm:t>
    </dgm:pt>
    <dgm:pt modelId="{2D2BA25B-A218-4888-B7C3-4767574DD27C}" type="pres">
      <dgm:prSet presAssocID="{5CC5EAE5-7EB7-4FA8-B141-2EADA27CA803}" presName="hierChild5" presStyleCnt="0"/>
      <dgm:spPr/>
      <dgm:t>
        <a:bodyPr/>
        <a:lstStyle/>
        <a:p>
          <a:endParaRPr lang="zh-CN" altLang="en-US"/>
        </a:p>
      </dgm:t>
    </dgm:pt>
    <dgm:pt modelId="{A31C905F-F73A-497F-A8B8-47D1046E5F10}" type="pres">
      <dgm:prSet presAssocID="{769C82F8-688D-467F-A94D-6AED36C167E6}" presName="hierChild3" presStyleCnt="0"/>
      <dgm:spPr/>
      <dgm:t>
        <a:bodyPr/>
        <a:lstStyle/>
        <a:p>
          <a:endParaRPr lang="zh-CN" altLang="en-US"/>
        </a:p>
      </dgm:t>
    </dgm:pt>
  </dgm:ptLst>
  <dgm:cxnLst>
    <dgm:cxn modelId="{A31AFDDC-A422-4448-A25B-87EE48AB76C4}" srcId="{769C82F8-688D-467F-A94D-6AED36C167E6}" destId="{15E71FFA-B178-46BF-8FCE-735D5C3F273C}" srcOrd="3" destOrd="0" parTransId="{C873E1DB-6C1D-410C-A9DA-C5A12B7DE61E}" sibTransId="{C6C4175C-6CDF-47D5-B117-9E2FEF8FC2D4}"/>
    <dgm:cxn modelId="{4E4C057C-7882-4551-821E-85CE5CA19159}" type="presOf" srcId="{55D8A2AA-AF80-4E22-B8FE-04349B9E34C4}" destId="{82CF31CA-D782-461A-943A-0CF77E2BA648}" srcOrd="1" destOrd="0" presId="urn:microsoft.com/office/officeart/2005/8/layout/orgChart1"/>
    <dgm:cxn modelId="{F67F46C0-B860-488C-A567-87F10C99677B}" type="presOf" srcId="{C873E1DB-6C1D-410C-A9DA-C5A12B7DE61E}" destId="{93EA5FC0-11F4-4BE8-8B2F-7743FEC22791}" srcOrd="0" destOrd="0" presId="urn:microsoft.com/office/officeart/2005/8/layout/orgChart1"/>
    <dgm:cxn modelId="{C11C8A6D-0D60-4734-AB72-9A086A9B8F1F}" type="presOf" srcId="{769C82F8-688D-467F-A94D-6AED36C167E6}" destId="{9DEF9601-545B-4320-9EAF-7A3863FF3C27}" srcOrd="1" destOrd="0" presId="urn:microsoft.com/office/officeart/2005/8/layout/orgChart1"/>
    <dgm:cxn modelId="{69CCBD48-157D-4C04-BB50-7AC4651EF364}" type="presOf" srcId="{B441C1EC-208B-4B12-B748-6CA01BD6347B}" destId="{D310C0F3-4133-4755-A5E3-398B20139B48}" srcOrd="0" destOrd="0" presId="urn:microsoft.com/office/officeart/2005/8/layout/orgChart1"/>
    <dgm:cxn modelId="{832F7D30-C871-43B7-A462-45B6410B4898}" srcId="{769C82F8-688D-467F-A94D-6AED36C167E6}" destId="{6CEF5E90-2E7C-4999-A901-E20666222F1C}" srcOrd="4" destOrd="0" parTransId="{CC166669-DA4F-4180-B80F-DD43CB66DF06}" sibTransId="{4989035B-B6A1-408C-B710-4526106A5B1A}"/>
    <dgm:cxn modelId="{29E7275A-AB68-4F46-9880-D6C659FBD285}" type="presOf" srcId="{15E71FFA-B178-46BF-8FCE-735D5C3F273C}" destId="{5E62A787-0149-44C3-808A-B37482757BA9}" srcOrd="0" destOrd="0" presId="urn:microsoft.com/office/officeart/2005/8/layout/orgChart1"/>
    <dgm:cxn modelId="{29C9B04C-9B76-4C77-BCEB-391A4FD738F0}" type="presOf" srcId="{5CC5EAE5-7EB7-4FA8-B141-2EADA27CA803}" destId="{F8FFC112-50C8-4B1C-8A37-C26F0279DFE5}" srcOrd="1" destOrd="0" presId="urn:microsoft.com/office/officeart/2005/8/layout/orgChart1"/>
    <dgm:cxn modelId="{FC3BD8F2-CEF0-41CC-8764-BBF8DB614595}" type="presOf" srcId="{15E71FFA-B178-46BF-8FCE-735D5C3F273C}" destId="{8701A149-3608-421A-B2CF-A5C6BD994CC3}" srcOrd="1" destOrd="0" presId="urn:microsoft.com/office/officeart/2005/8/layout/orgChart1"/>
    <dgm:cxn modelId="{7D2AE7C8-AB33-4990-B9BC-65D70481AAC8}" type="presOf" srcId="{6CF15B09-B8E4-453D-83CA-704746941C21}" destId="{50BA572B-325E-4EBE-9D9D-5E3CFE6DED77}" srcOrd="0" destOrd="0" presId="urn:microsoft.com/office/officeart/2005/8/layout/orgChart1"/>
    <dgm:cxn modelId="{D746063F-216E-4875-8912-E4E999A073FF}" srcId="{769C82F8-688D-467F-A94D-6AED36C167E6}" destId="{55D8A2AA-AF80-4E22-B8FE-04349B9E34C4}" srcOrd="2" destOrd="0" parTransId="{31409524-6D83-48FF-9AAB-948367DD99AD}" sibTransId="{266FA08F-B68E-48B7-A751-AC2ADA5A8295}"/>
    <dgm:cxn modelId="{C788C7FC-2CD6-434A-8273-375B60B04091}" type="presOf" srcId="{19BA4CC0-B35A-407A-A48A-44EFE79C69A7}" destId="{6A9590F6-F7F9-4988-8253-12DEBB4F6A48}" srcOrd="0" destOrd="0" presId="urn:microsoft.com/office/officeart/2005/8/layout/orgChart1"/>
    <dgm:cxn modelId="{0EC79AA8-5F7E-4EAB-9E44-7CAFFA739AEF}" srcId="{769C82F8-688D-467F-A94D-6AED36C167E6}" destId="{70957B90-6D13-456C-A1EE-11FD2B5A0884}" srcOrd="0" destOrd="0" parTransId="{B441C1EC-208B-4B12-B748-6CA01BD6347B}" sibTransId="{1E666099-158D-4098-89EE-6593B2E8C327}"/>
    <dgm:cxn modelId="{41E9FFA1-4D4A-4254-AD69-6A034B8007F0}" type="presOf" srcId="{6CEF5E90-2E7C-4999-A901-E20666222F1C}" destId="{08E1FF0D-CE78-4E01-9386-3B6CA73393F8}" srcOrd="0" destOrd="0" presId="urn:microsoft.com/office/officeart/2005/8/layout/orgChart1"/>
    <dgm:cxn modelId="{A4F66A6D-47BF-4C35-B54F-ED7D641F518B}" type="presOf" srcId="{CC166669-DA4F-4180-B80F-DD43CB66DF06}" destId="{E4C77C8D-F9F9-4B76-B561-824ECB8E23D4}" srcOrd="0" destOrd="0" presId="urn:microsoft.com/office/officeart/2005/8/layout/orgChart1"/>
    <dgm:cxn modelId="{B6BB1764-57AE-450F-9F3D-B01B41FFEB3D}" srcId="{A1751086-5D3A-46AA-9CE9-80F1F17663A3}" destId="{769C82F8-688D-467F-A94D-6AED36C167E6}" srcOrd="0" destOrd="0" parTransId="{0C5F01FE-C81D-4AF5-878F-A99341AE43F1}" sibTransId="{05E88B28-785F-4024-ACF4-BE40C1F2564E}"/>
    <dgm:cxn modelId="{A6311817-6165-46AE-935E-A6C3D17F1977}" srcId="{769C82F8-688D-467F-A94D-6AED36C167E6}" destId="{42D0EEDB-41A0-4405-9EE6-F0BE52124E79}" srcOrd="1" destOrd="0" parTransId="{6CF15B09-B8E4-453D-83CA-704746941C21}" sibTransId="{9D0EBBB7-5C18-4C9B-A8DE-38138C824A57}"/>
    <dgm:cxn modelId="{2A937433-EB37-49FA-91DF-461820C04823}" type="presOf" srcId="{70957B90-6D13-456C-A1EE-11FD2B5A0884}" destId="{182F0592-9D69-4F94-8893-B6AA496644FB}" srcOrd="0" destOrd="0" presId="urn:microsoft.com/office/officeart/2005/8/layout/orgChart1"/>
    <dgm:cxn modelId="{8ADAF921-99AC-4B43-96B6-F1527647D2BF}" type="presOf" srcId="{5CC5EAE5-7EB7-4FA8-B141-2EADA27CA803}" destId="{D27B9709-181A-4FF4-A33A-E837FE9C0282}" srcOrd="0" destOrd="0" presId="urn:microsoft.com/office/officeart/2005/8/layout/orgChart1"/>
    <dgm:cxn modelId="{8E3241A5-D26E-4341-A607-6038F7766316}" type="presOf" srcId="{31409524-6D83-48FF-9AAB-948367DD99AD}" destId="{1CEEC7A1-85DD-4CF8-AD11-38D34E72323C}" srcOrd="0" destOrd="0" presId="urn:microsoft.com/office/officeart/2005/8/layout/orgChart1"/>
    <dgm:cxn modelId="{0696059B-65BF-42B7-BBA3-B410070DA739}" type="presOf" srcId="{A1751086-5D3A-46AA-9CE9-80F1F17663A3}" destId="{9F44F0CB-F83F-4AE1-8C40-2A501BAC9ACF}" srcOrd="0" destOrd="0" presId="urn:microsoft.com/office/officeart/2005/8/layout/orgChart1"/>
    <dgm:cxn modelId="{78074425-B37A-4B4F-B958-4C466F1B59CF}" type="presOf" srcId="{55D8A2AA-AF80-4E22-B8FE-04349B9E34C4}" destId="{996E12D5-D28B-4385-BAA5-DCE6F43B729F}" srcOrd="0" destOrd="0" presId="urn:microsoft.com/office/officeart/2005/8/layout/orgChart1"/>
    <dgm:cxn modelId="{3A87E820-AC0F-466A-9A11-6633E692F300}" type="presOf" srcId="{70957B90-6D13-456C-A1EE-11FD2B5A0884}" destId="{E8CFD4B2-7239-4509-B3CE-C88B5F3186C1}" srcOrd="1" destOrd="0" presId="urn:microsoft.com/office/officeart/2005/8/layout/orgChart1"/>
    <dgm:cxn modelId="{FC3A8B31-9F90-486E-AFF8-655FA94A6C45}" type="presOf" srcId="{42D0EEDB-41A0-4405-9EE6-F0BE52124E79}" destId="{BEDE763A-B685-4AE0-8A79-834D35C1B8B4}" srcOrd="0" destOrd="0" presId="urn:microsoft.com/office/officeart/2005/8/layout/orgChart1"/>
    <dgm:cxn modelId="{4B340F5D-1D0A-462D-8E44-52353780D9C0}" type="presOf" srcId="{769C82F8-688D-467F-A94D-6AED36C167E6}" destId="{CE2899A8-7815-444E-B1F4-00CCB3717707}" srcOrd="0" destOrd="0" presId="urn:microsoft.com/office/officeart/2005/8/layout/orgChart1"/>
    <dgm:cxn modelId="{32DD5E6D-3E6B-4A24-AE71-ECFEE6BD395D}" srcId="{769C82F8-688D-467F-A94D-6AED36C167E6}" destId="{5CC5EAE5-7EB7-4FA8-B141-2EADA27CA803}" srcOrd="5" destOrd="0" parTransId="{19BA4CC0-B35A-407A-A48A-44EFE79C69A7}" sibTransId="{270C01FC-D81B-4DEA-BA10-ED9687377B6B}"/>
    <dgm:cxn modelId="{9E1BECED-3E5C-4413-81D2-6DEA7D3A89BD}" type="presOf" srcId="{6CEF5E90-2E7C-4999-A901-E20666222F1C}" destId="{8558CEFF-15F7-4C89-A264-2884E633B450}" srcOrd="1" destOrd="0" presId="urn:microsoft.com/office/officeart/2005/8/layout/orgChart1"/>
    <dgm:cxn modelId="{9EC4F2BD-CD38-4AA6-B7D9-A0124F95D69E}" type="presOf" srcId="{42D0EEDB-41A0-4405-9EE6-F0BE52124E79}" destId="{5AEB73EC-105D-47E0-99FB-45EBD14F574B}" srcOrd="1" destOrd="0" presId="urn:microsoft.com/office/officeart/2005/8/layout/orgChart1"/>
    <dgm:cxn modelId="{542B13E7-C9A8-4AAB-931A-B78C4F9D1AF5}" type="presParOf" srcId="{9F44F0CB-F83F-4AE1-8C40-2A501BAC9ACF}" destId="{572119E7-07CF-4C96-AB98-9F06F94146A3}" srcOrd="0" destOrd="0" presId="urn:microsoft.com/office/officeart/2005/8/layout/orgChart1"/>
    <dgm:cxn modelId="{A5A58DDA-86FA-457C-8220-331BAE9AA03F}" type="presParOf" srcId="{572119E7-07CF-4C96-AB98-9F06F94146A3}" destId="{EDE39625-1A7B-46BB-B3AC-C788BC06636D}" srcOrd="0" destOrd="0" presId="urn:microsoft.com/office/officeart/2005/8/layout/orgChart1"/>
    <dgm:cxn modelId="{3A0D0C7D-FB24-4413-B3F4-578658C38AD4}" type="presParOf" srcId="{EDE39625-1A7B-46BB-B3AC-C788BC06636D}" destId="{CE2899A8-7815-444E-B1F4-00CCB3717707}" srcOrd="0" destOrd="0" presId="urn:microsoft.com/office/officeart/2005/8/layout/orgChart1"/>
    <dgm:cxn modelId="{CD0C18C8-15E7-44B2-A4A2-F4418A2DF542}" type="presParOf" srcId="{EDE39625-1A7B-46BB-B3AC-C788BC06636D}" destId="{9DEF9601-545B-4320-9EAF-7A3863FF3C27}" srcOrd="1" destOrd="0" presId="urn:microsoft.com/office/officeart/2005/8/layout/orgChart1"/>
    <dgm:cxn modelId="{85649F70-DB1E-43B3-964F-BE773578F1F6}" type="presParOf" srcId="{572119E7-07CF-4C96-AB98-9F06F94146A3}" destId="{D8A208BF-2EAF-4780-90A1-6A9672524CB7}" srcOrd="1" destOrd="0" presId="urn:microsoft.com/office/officeart/2005/8/layout/orgChart1"/>
    <dgm:cxn modelId="{39572BB5-8D85-4EFA-8ADC-31CBCCC777DA}" type="presParOf" srcId="{D8A208BF-2EAF-4780-90A1-6A9672524CB7}" destId="{D310C0F3-4133-4755-A5E3-398B20139B48}" srcOrd="0" destOrd="0" presId="urn:microsoft.com/office/officeart/2005/8/layout/orgChart1"/>
    <dgm:cxn modelId="{CC33C953-05DD-427A-869F-88F6FA94DE9E}" type="presParOf" srcId="{D8A208BF-2EAF-4780-90A1-6A9672524CB7}" destId="{812807EE-5691-47AB-8120-BA2DD745A9E7}" srcOrd="1" destOrd="0" presId="urn:microsoft.com/office/officeart/2005/8/layout/orgChart1"/>
    <dgm:cxn modelId="{5334EDC6-D538-48A9-8BA4-0074C98FBF99}" type="presParOf" srcId="{812807EE-5691-47AB-8120-BA2DD745A9E7}" destId="{0E6BF4D8-8386-4635-ACDF-C360BDAC6C33}" srcOrd="0" destOrd="0" presId="urn:microsoft.com/office/officeart/2005/8/layout/orgChart1"/>
    <dgm:cxn modelId="{34099F56-3590-4BA3-AF9E-22BB92C9813A}" type="presParOf" srcId="{0E6BF4D8-8386-4635-ACDF-C360BDAC6C33}" destId="{182F0592-9D69-4F94-8893-B6AA496644FB}" srcOrd="0" destOrd="0" presId="urn:microsoft.com/office/officeart/2005/8/layout/orgChart1"/>
    <dgm:cxn modelId="{02272ABF-DB9E-40E9-8814-2EE8285E471B}" type="presParOf" srcId="{0E6BF4D8-8386-4635-ACDF-C360BDAC6C33}" destId="{E8CFD4B2-7239-4509-B3CE-C88B5F3186C1}" srcOrd="1" destOrd="0" presId="urn:microsoft.com/office/officeart/2005/8/layout/orgChart1"/>
    <dgm:cxn modelId="{A9DEC919-60BE-4F97-B759-ADC4BF5A2008}" type="presParOf" srcId="{812807EE-5691-47AB-8120-BA2DD745A9E7}" destId="{BF0034CF-50ED-4184-94FC-120B03CB1A3B}" srcOrd="1" destOrd="0" presId="urn:microsoft.com/office/officeart/2005/8/layout/orgChart1"/>
    <dgm:cxn modelId="{DAFC88CB-2616-4AFA-9CA9-7AD2A43FE296}" type="presParOf" srcId="{812807EE-5691-47AB-8120-BA2DD745A9E7}" destId="{7F5F6ED0-575E-49F4-B139-4308C16C93F8}" srcOrd="2" destOrd="0" presId="urn:microsoft.com/office/officeart/2005/8/layout/orgChart1"/>
    <dgm:cxn modelId="{044A59CD-4C0E-4981-8FAE-E32A42B807B6}" type="presParOf" srcId="{D8A208BF-2EAF-4780-90A1-6A9672524CB7}" destId="{50BA572B-325E-4EBE-9D9D-5E3CFE6DED77}" srcOrd="2" destOrd="0" presId="urn:microsoft.com/office/officeart/2005/8/layout/orgChart1"/>
    <dgm:cxn modelId="{D7532A18-725C-47A4-9C9C-E7FAA2D1F02D}" type="presParOf" srcId="{D8A208BF-2EAF-4780-90A1-6A9672524CB7}" destId="{4F679924-FCAA-4064-84AC-642A9D510C50}" srcOrd="3" destOrd="0" presId="urn:microsoft.com/office/officeart/2005/8/layout/orgChart1"/>
    <dgm:cxn modelId="{35DFD7EB-F5D1-4C49-8423-D88FD76CA105}" type="presParOf" srcId="{4F679924-FCAA-4064-84AC-642A9D510C50}" destId="{F6A593B9-3661-41CC-BC7E-6274FB779B33}" srcOrd="0" destOrd="0" presId="urn:microsoft.com/office/officeart/2005/8/layout/orgChart1"/>
    <dgm:cxn modelId="{68047511-34FD-444A-8D23-9BAA0DC753CB}" type="presParOf" srcId="{F6A593B9-3661-41CC-BC7E-6274FB779B33}" destId="{BEDE763A-B685-4AE0-8A79-834D35C1B8B4}" srcOrd="0" destOrd="0" presId="urn:microsoft.com/office/officeart/2005/8/layout/orgChart1"/>
    <dgm:cxn modelId="{E05F2C82-713A-4BA4-88DC-ED5F367D8D46}" type="presParOf" srcId="{F6A593B9-3661-41CC-BC7E-6274FB779B33}" destId="{5AEB73EC-105D-47E0-99FB-45EBD14F574B}" srcOrd="1" destOrd="0" presId="urn:microsoft.com/office/officeart/2005/8/layout/orgChart1"/>
    <dgm:cxn modelId="{13793034-F087-4F65-8DB0-CA577ACE2DFB}" type="presParOf" srcId="{4F679924-FCAA-4064-84AC-642A9D510C50}" destId="{94B6EA98-25B3-495A-B575-B7C66FD3FD5C}" srcOrd="1" destOrd="0" presId="urn:microsoft.com/office/officeart/2005/8/layout/orgChart1"/>
    <dgm:cxn modelId="{98192653-B3C7-424A-B198-6C6F548A5B49}" type="presParOf" srcId="{4F679924-FCAA-4064-84AC-642A9D510C50}" destId="{C4380801-C441-4A8A-B953-119B0239D960}" srcOrd="2" destOrd="0" presId="urn:microsoft.com/office/officeart/2005/8/layout/orgChart1"/>
    <dgm:cxn modelId="{5243AE1C-0701-4B25-892D-56D4004BE9E3}" type="presParOf" srcId="{D8A208BF-2EAF-4780-90A1-6A9672524CB7}" destId="{1CEEC7A1-85DD-4CF8-AD11-38D34E72323C}" srcOrd="4" destOrd="0" presId="urn:microsoft.com/office/officeart/2005/8/layout/orgChart1"/>
    <dgm:cxn modelId="{FAE8B1C2-7182-4501-89D1-3A50896706EE}" type="presParOf" srcId="{D8A208BF-2EAF-4780-90A1-6A9672524CB7}" destId="{8CAC5A90-013D-4157-BB1F-C52CBD9309F0}" srcOrd="5" destOrd="0" presId="urn:microsoft.com/office/officeart/2005/8/layout/orgChart1"/>
    <dgm:cxn modelId="{384DC151-58D5-42B0-8D7A-849B29F2EB30}" type="presParOf" srcId="{8CAC5A90-013D-4157-BB1F-C52CBD9309F0}" destId="{A99CACB3-072F-4385-A775-71BA858359E0}" srcOrd="0" destOrd="0" presId="urn:microsoft.com/office/officeart/2005/8/layout/orgChart1"/>
    <dgm:cxn modelId="{FF36D512-9775-469D-8580-A5638DD2A792}" type="presParOf" srcId="{A99CACB3-072F-4385-A775-71BA858359E0}" destId="{996E12D5-D28B-4385-BAA5-DCE6F43B729F}" srcOrd="0" destOrd="0" presId="urn:microsoft.com/office/officeart/2005/8/layout/orgChart1"/>
    <dgm:cxn modelId="{2297A7A2-F48B-4356-87F4-B5F301A04E67}" type="presParOf" srcId="{A99CACB3-072F-4385-A775-71BA858359E0}" destId="{82CF31CA-D782-461A-943A-0CF77E2BA648}" srcOrd="1" destOrd="0" presId="urn:microsoft.com/office/officeart/2005/8/layout/orgChart1"/>
    <dgm:cxn modelId="{B4A685C3-F223-430E-88E6-9C38913F673C}" type="presParOf" srcId="{8CAC5A90-013D-4157-BB1F-C52CBD9309F0}" destId="{D609DD83-FF6B-4DA9-A42D-D4CABCA33F74}" srcOrd="1" destOrd="0" presId="urn:microsoft.com/office/officeart/2005/8/layout/orgChart1"/>
    <dgm:cxn modelId="{96D53FD9-11AE-49C7-8DCB-926DC212DAEC}" type="presParOf" srcId="{8CAC5A90-013D-4157-BB1F-C52CBD9309F0}" destId="{8CA2146A-70F4-4482-9763-6C255C7D79FC}" srcOrd="2" destOrd="0" presId="urn:microsoft.com/office/officeart/2005/8/layout/orgChart1"/>
    <dgm:cxn modelId="{A735D890-D259-4737-ACEF-0829F1444C64}" type="presParOf" srcId="{D8A208BF-2EAF-4780-90A1-6A9672524CB7}" destId="{93EA5FC0-11F4-4BE8-8B2F-7743FEC22791}" srcOrd="6" destOrd="0" presId="urn:microsoft.com/office/officeart/2005/8/layout/orgChart1"/>
    <dgm:cxn modelId="{942B41CA-6468-4C27-BB25-B42C77592D5D}" type="presParOf" srcId="{D8A208BF-2EAF-4780-90A1-6A9672524CB7}" destId="{F5E0B1BB-1886-451A-9BE4-8BB355B6B167}" srcOrd="7" destOrd="0" presId="urn:microsoft.com/office/officeart/2005/8/layout/orgChart1"/>
    <dgm:cxn modelId="{5072A846-B400-4EE8-B0C8-668804935F60}" type="presParOf" srcId="{F5E0B1BB-1886-451A-9BE4-8BB355B6B167}" destId="{89DC4A3A-DB54-4A27-BCEF-4BC0485F4D78}" srcOrd="0" destOrd="0" presId="urn:microsoft.com/office/officeart/2005/8/layout/orgChart1"/>
    <dgm:cxn modelId="{C613BAB2-C6C9-423C-881B-AEC2862CBEF9}" type="presParOf" srcId="{89DC4A3A-DB54-4A27-BCEF-4BC0485F4D78}" destId="{5E62A787-0149-44C3-808A-B37482757BA9}" srcOrd="0" destOrd="0" presId="urn:microsoft.com/office/officeart/2005/8/layout/orgChart1"/>
    <dgm:cxn modelId="{26161361-1E73-4113-AC25-EAAF2FA3D320}" type="presParOf" srcId="{89DC4A3A-DB54-4A27-BCEF-4BC0485F4D78}" destId="{8701A149-3608-421A-B2CF-A5C6BD994CC3}" srcOrd="1" destOrd="0" presId="urn:microsoft.com/office/officeart/2005/8/layout/orgChart1"/>
    <dgm:cxn modelId="{3C1AD38F-DF8F-4FE2-B31A-B989B548E89A}" type="presParOf" srcId="{F5E0B1BB-1886-451A-9BE4-8BB355B6B167}" destId="{69EC6B3C-FC8C-404C-BE8C-D5255FCBA0EA}" srcOrd="1" destOrd="0" presId="urn:microsoft.com/office/officeart/2005/8/layout/orgChart1"/>
    <dgm:cxn modelId="{30269D2F-9CD7-4454-AD89-7B3AEA38826C}" type="presParOf" srcId="{F5E0B1BB-1886-451A-9BE4-8BB355B6B167}" destId="{BDBCBA6B-A6E6-422A-BBBE-90DEF37886D3}" srcOrd="2" destOrd="0" presId="urn:microsoft.com/office/officeart/2005/8/layout/orgChart1"/>
    <dgm:cxn modelId="{701DFABE-A417-498D-A959-27683107827D}" type="presParOf" srcId="{D8A208BF-2EAF-4780-90A1-6A9672524CB7}" destId="{E4C77C8D-F9F9-4B76-B561-824ECB8E23D4}" srcOrd="8" destOrd="0" presId="urn:microsoft.com/office/officeart/2005/8/layout/orgChart1"/>
    <dgm:cxn modelId="{6DE0185E-5349-4ABE-948E-1AA2E803AD98}" type="presParOf" srcId="{D8A208BF-2EAF-4780-90A1-6A9672524CB7}" destId="{4609C075-EB69-4898-9DB8-8353AED77FE1}" srcOrd="9" destOrd="0" presId="urn:microsoft.com/office/officeart/2005/8/layout/orgChart1"/>
    <dgm:cxn modelId="{BE7B3682-B973-491E-BA9D-7C212581EC78}" type="presParOf" srcId="{4609C075-EB69-4898-9DB8-8353AED77FE1}" destId="{DB2033DB-DE62-405C-9102-8AC0F56FA340}" srcOrd="0" destOrd="0" presId="urn:microsoft.com/office/officeart/2005/8/layout/orgChart1"/>
    <dgm:cxn modelId="{BAED23A1-FAEB-4AB3-A6E9-C595EFD700B1}" type="presParOf" srcId="{DB2033DB-DE62-405C-9102-8AC0F56FA340}" destId="{08E1FF0D-CE78-4E01-9386-3B6CA73393F8}" srcOrd="0" destOrd="0" presId="urn:microsoft.com/office/officeart/2005/8/layout/orgChart1"/>
    <dgm:cxn modelId="{BE8BFEA4-5008-49B7-AE68-0C3545DC910F}" type="presParOf" srcId="{DB2033DB-DE62-405C-9102-8AC0F56FA340}" destId="{8558CEFF-15F7-4C89-A264-2884E633B450}" srcOrd="1" destOrd="0" presId="urn:microsoft.com/office/officeart/2005/8/layout/orgChart1"/>
    <dgm:cxn modelId="{BB6CFB37-3071-4599-B5DF-A9301505B5D9}" type="presParOf" srcId="{4609C075-EB69-4898-9DB8-8353AED77FE1}" destId="{15403962-1FFD-45A7-8CCC-B331CCCAD414}" srcOrd="1" destOrd="0" presId="urn:microsoft.com/office/officeart/2005/8/layout/orgChart1"/>
    <dgm:cxn modelId="{F50CBA12-84A7-465F-A624-23BC3BBBE265}" type="presParOf" srcId="{4609C075-EB69-4898-9DB8-8353AED77FE1}" destId="{B53FC396-7609-4794-9F6B-C248CF28C46D}" srcOrd="2" destOrd="0" presId="urn:microsoft.com/office/officeart/2005/8/layout/orgChart1"/>
    <dgm:cxn modelId="{D516989E-7F22-4EDD-84CE-0B4FBCC175D6}" type="presParOf" srcId="{D8A208BF-2EAF-4780-90A1-6A9672524CB7}" destId="{6A9590F6-F7F9-4988-8253-12DEBB4F6A48}" srcOrd="10" destOrd="0" presId="urn:microsoft.com/office/officeart/2005/8/layout/orgChart1"/>
    <dgm:cxn modelId="{6D1177C3-1554-4CCB-8017-48C2F67A2DE8}" type="presParOf" srcId="{D8A208BF-2EAF-4780-90A1-6A9672524CB7}" destId="{EAEF9E80-103C-42A1-8379-909A6684F262}" srcOrd="11" destOrd="0" presId="urn:microsoft.com/office/officeart/2005/8/layout/orgChart1"/>
    <dgm:cxn modelId="{9F29EFF7-5B8E-4F8D-AC91-FEF8DA8401E3}" type="presParOf" srcId="{EAEF9E80-103C-42A1-8379-909A6684F262}" destId="{6352FA96-D3C0-41E6-A776-9E3CE1E575AE}" srcOrd="0" destOrd="0" presId="urn:microsoft.com/office/officeart/2005/8/layout/orgChart1"/>
    <dgm:cxn modelId="{B99397A3-3AE7-49A5-9B29-1274C91FADAF}" type="presParOf" srcId="{6352FA96-D3C0-41E6-A776-9E3CE1E575AE}" destId="{D27B9709-181A-4FF4-A33A-E837FE9C0282}" srcOrd="0" destOrd="0" presId="urn:microsoft.com/office/officeart/2005/8/layout/orgChart1"/>
    <dgm:cxn modelId="{5121B11D-0C6C-4C84-9C8D-138112DF65DA}" type="presParOf" srcId="{6352FA96-D3C0-41E6-A776-9E3CE1E575AE}" destId="{F8FFC112-50C8-4B1C-8A37-C26F0279DFE5}" srcOrd="1" destOrd="0" presId="urn:microsoft.com/office/officeart/2005/8/layout/orgChart1"/>
    <dgm:cxn modelId="{B999491D-CFC9-4041-805C-A841ADE23039}" type="presParOf" srcId="{EAEF9E80-103C-42A1-8379-909A6684F262}" destId="{2EF00B9D-BCFC-4206-BD09-2F5CEB51D2CF}" srcOrd="1" destOrd="0" presId="urn:microsoft.com/office/officeart/2005/8/layout/orgChart1"/>
    <dgm:cxn modelId="{E59A64E0-CD98-4415-8530-ED689BAFDCCC}" type="presParOf" srcId="{EAEF9E80-103C-42A1-8379-909A6684F262}" destId="{2D2BA25B-A218-4888-B7C3-4767574DD27C}" srcOrd="2" destOrd="0" presId="urn:microsoft.com/office/officeart/2005/8/layout/orgChart1"/>
    <dgm:cxn modelId="{622763E9-3C78-4FA8-9CB0-5421523B9962}" type="presParOf" srcId="{572119E7-07CF-4C96-AB98-9F06F94146A3}" destId="{A31C905F-F73A-497F-A8B8-47D1046E5F1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AB6E46-E3E3-45CE-9AC7-8340FD5911A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9D7C467C-D326-4762-962D-7FCEFA5057DF}">
      <dgm:prSet phldrT="[文本]"/>
      <dgm:spPr>
        <a:solidFill>
          <a:srgbClr val="008080"/>
        </a:solidFill>
      </dgm:spPr>
      <dgm:t>
        <a:bodyPr/>
        <a:lstStyle/>
        <a:p>
          <a:r>
            <a:rPr lang="zh-CN" altLang="en-US" dirty="0" smtClean="0"/>
            <a:t>范围广</a:t>
          </a:r>
          <a:endParaRPr lang="zh-CN" altLang="en-US" dirty="0"/>
        </a:p>
      </dgm:t>
    </dgm:pt>
    <dgm:pt modelId="{7DD7A79B-B0E6-4DA4-8AC7-E03FF59773E3}" type="parTrans" cxnId="{46F62A1B-DA03-4693-BD6A-EF76ACCFFDE3}">
      <dgm:prSet/>
      <dgm:spPr/>
      <dgm:t>
        <a:bodyPr/>
        <a:lstStyle/>
        <a:p>
          <a:endParaRPr lang="zh-CN" altLang="en-US"/>
        </a:p>
      </dgm:t>
    </dgm:pt>
    <dgm:pt modelId="{0D211E84-D65B-49CC-B0C6-4E4A8271BEF7}" type="sibTrans" cxnId="{46F62A1B-DA03-4693-BD6A-EF76ACCFFDE3}">
      <dgm:prSet/>
      <dgm:spPr/>
      <dgm:t>
        <a:bodyPr/>
        <a:lstStyle/>
        <a:p>
          <a:endParaRPr lang="zh-CN" altLang="en-US"/>
        </a:p>
      </dgm:t>
    </dgm:pt>
    <dgm:pt modelId="{F5FBFACD-5608-4E8F-A159-AA2244E56C3F}">
      <dgm:prSet phldrT="[文本]"/>
      <dgm:spPr/>
      <dgm:t>
        <a:bodyPr/>
        <a:lstStyle/>
        <a:p>
          <a:r>
            <a:rPr lang="zh-CN" altLang="en-US" dirty="0" smtClean="0"/>
            <a:t>涵盖</a:t>
          </a:r>
          <a:r>
            <a:rPr lang="en-US" altLang="zh-CN" dirty="0" smtClean="0"/>
            <a:t>40</a:t>
          </a:r>
          <a:r>
            <a:rPr lang="zh-CN" altLang="en-US" dirty="0" smtClean="0"/>
            <a:t>个重点发展领域主题文献数据库</a:t>
          </a:r>
          <a:endParaRPr lang="zh-CN" altLang="en-US" dirty="0"/>
        </a:p>
      </dgm:t>
    </dgm:pt>
    <dgm:pt modelId="{56AE53C8-86E4-4B53-A81E-0C4DD8D9C439}" type="parTrans" cxnId="{149BB435-0586-435A-8CF6-EB3B7E205F90}">
      <dgm:prSet/>
      <dgm:spPr/>
      <dgm:t>
        <a:bodyPr/>
        <a:lstStyle/>
        <a:p>
          <a:endParaRPr lang="zh-CN" altLang="en-US"/>
        </a:p>
      </dgm:t>
    </dgm:pt>
    <dgm:pt modelId="{CCC4D876-2211-4D7E-83CE-6F31906B67BF}" type="sibTrans" cxnId="{149BB435-0586-435A-8CF6-EB3B7E205F90}">
      <dgm:prSet/>
      <dgm:spPr/>
      <dgm:t>
        <a:bodyPr/>
        <a:lstStyle/>
        <a:p>
          <a:endParaRPr lang="zh-CN" altLang="en-US"/>
        </a:p>
      </dgm:t>
    </dgm:pt>
    <dgm:pt modelId="{AECBEB93-BF1A-47C5-A93C-98FD4BE658B1}">
      <dgm:prSet phldrT="[文本]"/>
      <dgm:spPr>
        <a:solidFill>
          <a:srgbClr val="008080"/>
        </a:solidFill>
      </dgm:spPr>
      <dgm:t>
        <a:bodyPr/>
        <a:lstStyle/>
        <a:p>
          <a:r>
            <a:rPr lang="zh-CN" altLang="en-US" dirty="0" smtClean="0"/>
            <a:t>前瞻性</a:t>
          </a:r>
          <a:endParaRPr lang="zh-CN" altLang="en-US" dirty="0"/>
        </a:p>
      </dgm:t>
    </dgm:pt>
    <dgm:pt modelId="{E4701944-2C59-40F9-BB12-388317B9CD71}" type="parTrans" cxnId="{5274AB0B-77EC-4516-A833-0B2CD755C38B}">
      <dgm:prSet/>
      <dgm:spPr/>
      <dgm:t>
        <a:bodyPr/>
        <a:lstStyle/>
        <a:p>
          <a:endParaRPr lang="zh-CN" altLang="en-US"/>
        </a:p>
      </dgm:t>
    </dgm:pt>
    <dgm:pt modelId="{E9352828-6093-45E1-A23A-DC1501CB2F0D}" type="sibTrans" cxnId="{5274AB0B-77EC-4516-A833-0B2CD755C38B}">
      <dgm:prSet/>
      <dgm:spPr/>
      <dgm:t>
        <a:bodyPr/>
        <a:lstStyle/>
        <a:p>
          <a:endParaRPr lang="zh-CN" altLang="en-US"/>
        </a:p>
      </dgm:t>
    </dgm:pt>
    <dgm:pt modelId="{F3B80150-0398-4AFC-B291-0B55F6DAF26A}">
      <dgm:prSet phldrT="[文本]"/>
      <dgm:spPr/>
      <dgm:t>
        <a:bodyPr/>
        <a:lstStyle/>
        <a:p>
          <a:r>
            <a:rPr lang="zh-CN" altLang="en-US" dirty="0" smtClean="0"/>
            <a:t>内容是国家中长期科学和技术发展规划纲要中重点领域及其优先主题</a:t>
          </a:r>
          <a:endParaRPr lang="zh-CN" altLang="en-US" dirty="0"/>
        </a:p>
      </dgm:t>
    </dgm:pt>
    <dgm:pt modelId="{363ABE8D-1178-4770-82A2-8615E12CA613}" type="parTrans" cxnId="{5E2B7D93-6D67-4A09-8925-5EABC73DEA4C}">
      <dgm:prSet/>
      <dgm:spPr/>
      <dgm:t>
        <a:bodyPr/>
        <a:lstStyle/>
        <a:p>
          <a:endParaRPr lang="zh-CN" altLang="en-US"/>
        </a:p>
      </dgm:t>
    </dgm:pt>
    <dgm:pt modelId="{C415CD75-059B-4DE2-85B6-F8B9C04061C1}" type="sibTrans" cxnId="{5E2B7D93-6D67-4A09-8925-5EABC73DEA4C}">
      <dgm:prSet/>
      <dgm:spPr/>
      <dgm:t>
        <a:bodyPr/>
        <a:lstStyle/>
        <a:p>
          <a:endParaRPr lang="zh-CN" altLang="en-US"/>
        </a:p>
      </dgm:t>
    </dgm:pt>
    <dgm:pt modelId="{983385D2-3D8A-4276-A728-4098DC9800C4}">
      <dgm:prSet phldrT="[文本]"/>
      <dgm:spPr>
        <a:solidFill>
          <a:srgbClr val="008080"/>
        </a:solidFill>
      </dgm:spPr>
      <dgm:t>
        <a:bodyPr/>
        <a:lstStyle/>
        <a:p>
          <a:r>
            <a:rPr lang="zh-CN" altLang="en-US" dirty="0" smtClean="0"/>
            <a:t>便捷性</a:t>
          </a:r>
          <a:endParaRPr lang="zh-CN" altLang="en-US" dirty="0"/>
        </a:p>
      </dgm:t>
    </dgm:pt>
    <dgm:pt modelId="{EB719BF9-453B-4C86-A56F-0052157E7B5A}" type="parTrans" cxnId="{56ADD91E-7946-4BD1-8177-0C212EBE2BB5}">
      <dgm:prSet/>
      <dgm:spPr/>
      <dgm:t>
        <a:bodyPr/>
        <a:lstStyle/>
        <a:p>
          <a:endParaRPr lang="zh-CN" altLang="en-US"/>
        </a:p>
      </dgm:t>
    </dgm:pt>
    <dgm:pt modelId="{D9C8C8A9-EF56-4703-BC2E-B09B992FEBBB}" type="sibTrans" cxnId="{56ADD91E-7946-4BD1-8177-0C212EBE2BB5}">
      <dgm:prSet/>
      <dgm:spPr/>
      <dgm:t>
        <a:bodyPr/>
        <a:lstStyle/>
        <a:p>
          <a:endParaRPr lang="zh-CN" altLang="en-US"/>
        </a:p>
      </dgm:t>
    </dgm:pt>
    <dgm:pt modelId="{0A59686C-811D-40DE-ADF6-58DB981ADF5A}">
      <dgm:prSet phldrT="[文本]"/>
      <dgm:spPr/>
      <dgm:t>
        <a:bodyPr/>
        <a:lstStyle/>
        <a:p>
          <a:r>
            <a:rPr lang="zh-CN" altLang="en-US" dirty="0" smtClean="0"/>
            <a:t>检索出</a:t>
          </a:r>
          <a:r>
            <a:rPr lang="en-US" altLang="zh-CN" dirty="0" smtClean="0"/>
            <a:t>40</a:t>
          </a:r>
          <a:r>
            <a:rPr lang="zh-CN" altLang="en-US" dirty="0" smtClean="0"/>
            <a:t>个主库的相关文献资料，方便用户使用</a:t>
          </a:r>
          <a:endParaRPr lang="zh-CN" altLang="en-US" dirty="0"/>
        </a:p>
      </dgm:t>
    </dgm:pt>
    <dgm:pt modelId="{3BA540E1-F4A9-4281-AB20-D7A89886C055}" type="parTrans" cxnId="{EA9183A3-57E4-44DC-A90F-4D806EB896E3}">
      <dgm:prSet/>
      <dgm:spPr/>
      <dgm:t>
        <a:bodyPr/>
        <a:lstStyle/>
        <a:p>
          <a:endParaRPr lang="zh-CN" altLang="en-US"/>
        </a:p>
      </dgm:t>
    </dgm:pt>
    <dgm:pt modelId="{0DF8213B-CE7A-4844-83AB-80EC4D89A4A8}" type="sibTrans" cxnId="{EA9183A3-57E4-44DC-A90F-4D806EB896E3}">
      <dgm:prSet/>
      <dgm:spPr/>
      <dgm:t>
        <a:bodyPr/>
        <a:lstStyle/>
        <a:p>
          <a:endParaRPr lang="zh-CN" altLang="en-US"/>
        </a:p>
      </dgm:t>
    </dgm:pt>
    <dgm:pt modelId="{8148DE7E-C2A2-4645-82F6-742488E816B8}" type="pres">
      <dgm:prSet presAssocID="{5AAB6E46-E3E3-45CE-9AC7-8340FD5911A0}" presName="linear" presStyleCnt="0">
        <dgm:presLayoutVars>
          <dgm:animLvl val="lvl"/>
          <dgm:resizeHandles val="exact"/>
        </dgm:presLayoutVars>
      </dgm:prSet>
      <dgm:spPr/>
      <dgm:t>
        <a:bodyPr/>
        <a:lstStyle/>
        <a:p>
          <a:endParaRPr lang="zh-CN" altLang="en-US"/>
        </a:p>
      </dgm:t>
    </dgm:pt>
    <dgm:pt modelId="{1E2660A6-2F79-4E4D-930E-6FBB4F2F0B19}" type="pres">
      <dgm:prSet presAssocID="{9D7C467C-D326-4762-962D-7FCEFA5057DF}" presName="parentText" presStyleLbl="node1" presStyleIdx="0" presStyleCnt="3" custLinFactNeighborX="-749" custLinFactNeighborY="-3540">
        <dgm:presLayoutVars>
          <dgm:chMax val="0"/>
          <dgm:bulletEnabled val="1"/>
        </dgm:presLayoutVars>
      </dgm:prSet>
      <dgm:spPr/>
      <dgm:t>
        <a:bodyPr/>
        <a:lstStyle/>
        <a:p>
          <a:endParaRPr lang="zh-CN" altLang="en-US"/>
        </a:p>
      </dgm:t>
    </dgm:pt>
    <dgm:pt modelId="{3676C55C-1908-4DC9-A2FB-7D3086847DFC}" type="pres">
      <dgm:prSet presAssocID="{9D7C467C-D326-4762-962D-7FCEFA5057DF}" presName="childText" presStyleLbl="revTx" presStyleIdx="0" presStyleCnt="3">
        <dgm:presLayoutVars>
          <dgm:bulletEnabled val="1"/>
        </dgm:presLayoutVars>
      </dgm:prSet>
      <dgm:spPr/>
      <dgm:t>
        <a:bodyPr/>
        <a:lstStyle/>
        <a:p>
          <a:endParaRPr lang="zh-CN" altLang="en-US"/>
        </a:p>
      </dgm:t>
    </dgm:pt>
    <dgm:pt modelId="{B16D00D2-5571-4591-8DCD-5CD65F45E78B}" type="pres">
      <dgm:prSet presAssocID="{AECBEB93-BF1A-47C5-A93C-98FD4BE658B1}" presName="parentText" presStyleLbl="node1" presStyleIdx="1" presStyleCnt="3">
        <dgm:presLayoutVars>
          <dgm:chMax val="0"/>
          <dgm:bulletEnabled val="1"/>
        </dgm:presLayoutVars>
      </dgm:prSet>
      <dgm:spPr/>
      <dgm:t>
        <a:bodyPr/>
        <a:lstStyle/>
        <a:p>
          <a:endParaRPr lang="zh-CN" altLang="en-US"/>
        </a:p>
      </dgm:t>
    </dgm:pt>
    <dgm:pt modelId="{BEB8F657-F4CF-495C-A6A7-065CAC8F2D05}" type="pres">
      <dgm:prSet presAssocID="{AECBEB93-BF1A-47C5-A93C-98FD4BE658B1}" presName="childText" presStyleLbl="revTx" presStyleIdx="1" presStyleCnt="3">
        <dgm:presLayoutVars>
          <dgm:bulletEnabled val="1"/>
        </dgm:presLayoutVars>
      </dgm:prSet>
      <dgm:spPr/>
      <dgm:t>
        <a:bodyPr/>
        <a:lstStyle/>
        <a:p>
          <a:endParaRPr lang="zh-CN" altLang="en-US"/>
        </a:p>
      </dgm:t>
    </dgm:pt>
    <dgm:pt modelId="{3CB4A702-93AA-4A85-B590-EFDD71644E4A}" type="pres">
      <dgm:prSet presAssocID="{983385D2-3D8A-4276-A728-4098DC9800C4}" presName="parentText" presStyleLbl="node1" presStyleIdx="2" presStyleCnt="3">
        <dgm:presLayoutVars>
          <dgm:chMax val="0"/>
          <dgm:bulletEnabled val="1"/>
        </dgm:presLayoutVars>
      </dgm:prSet>
      <dgm:spPr/>
      <dgm:t>
        <a:bodyPr/>
        <a:lstStyle/>
        <a:p>
          <a:endParaRPr lang="zh-CN" altLang="en-US"/>
        </a:p>
      </dgm:t>
    </dgm:pt>
    <dgm:pt modelId="{E565C891-5BD9-4D4D-BE3B-5F6642CFB09B}" type="pres">
      <dgm:prSet presAssocID="{983385D2-3D8A-4276-A728-4098DC9800C4}" presName="childText" presStyleLbl="revTx" presStyleIdx="2" presStyleCnt="3">
        <dgm:presLayoutVars>
          <dgm:bulletEnabled val="1"/>
        </dgm:presLayoutVars>
      </dgm:prSet>
      <dgm:spPr/>
      <dgm:t>
        <a:bodyPr/>
        <a:lstStyle/>
        <a:p>
          <a:endParaRPr lang="zh-CN" altLang="en-US"/>
        </a:p>
      </dgm:t>
    </dgm:pt>
  </dgm:ptLst>
  <dgm:cxnLst>
    <dgm:cxn modelId="{46F62A1B-DA03-4693-BD6A-EF76ACCFFDE3}" srcId="{5AAB6E46-E3E3-45CE-9AC7-8340FD5911A0}" destId="{9D7C467C-D326-4762-962D-7FCEFA5057DF}" srcOrd="0" destOrd="0" parTransId="{7DD7A79B-B0E6-4DA4-8AC7-E03FF59773E3}" sibTransId="{0D211E84-D65B-49CC-B0C6-4E4A8271BEF7}"/>
    <dgm:cxn modelId="{56ADD91E-7946-4BD1-8177-0C212EBE2BB5}" srcId="{5AAB6E46-E3E3-45CE-9AC7-8340FD5911A0}" destId="{983385D2-3D8A-4276-A728-4098DC9800C4}" srcOrd="2" destOrd="0" parTransId="{EB719BF9-453B-4C86-A56F-0052157E7B5A}" sibTransId="{D9C8C8A9-EF56-4703-BC2E-B09B992FEBBB}"/>
    <dgm:cxn modelId="{9B0C7C06-ABB7-4C04-A316-D8D49137D3E0}" type="presOf" srcId="{0A59686C-811D-40DE-ADF6-58DB981ADF5A}" destId="{E565C891-5BD9-4D4D-BE3B-5F6642CFB09B}" srcOrd="0" destOrd="0" presId="urn:microsoft.com/office/officeart/2005/8/layout/vList2"/>
    <dgm:cxn modelId="{86BCA8A4-750C-4C8B-A32A-CE718C7B1FBA}" type="presOf" srcId="{983385D2-3D8A-4276-A728-4098DC9800C4}" destId="{3CB4A702-93AA-4A85-B590-EFDD71644E4A}" srcOrd="0" destOrd="0" presId="urn:microsoft.com/office/officeart/2005/8/layout/vList2"/>
    <dgm:cxn modelId="{149BB435-0586-435A-8CF6-EB3B7E205F90}" srcId="{9D7C467C-D326-4762-962D-7FCEFA5057DF}" destId="{F5FBFACD-5608-4E8F-A159-AA2244E56C3F}" srcOrd="0" destOrd="0" parTransId="{56AE53C8-86E4-4B53-A81E-0C4DD8D9C439}" sibTransId="{CCC4D876-2211-4D7E-83CE-6F31906B67BF}"/>
    <dgm:cxn modelId="{EA9183A3-57E4-44DC-A90F-4D806EB896E3}" srcId="{983385D2-3D8A-4276-A728-4098DC9800C4}" destId="{0A59686C-811D-40DE-ADF6-58DB981ADF5A}" srcOrd="0" destOrd="0" parTransId="{3BA540E1-F4A9-4281-AB20-D7A89886C055}" sibTransId="{0DF8213B-CE7A-4844-83AB-80EC4D89A4A8}"/>
    <dgm:cxn modelId="{D29F7636-2C86-47AB-8E6F-95E2D5DCAE36}" type="presOf" srcId="{AECBEB93-BF1A-47C5-A93C-98FD4BE658B1}" destId="{B16D00D2-5571-4591-8DCD-5CD65F45E78B}" srcOrd="0" destOrd="0" presId="urn:microsoft.com/office/officeart/2005/8/layout/vList2"/>
    <dgm:cxn modelId="{5E2B7D93-6D67-4A09-8925-5EABC73DEA4C}" srcId="{AECBEB93-BF1A-47C5-A93C-98FD4BE658B1}" destId="{F3B80150-0398-4AFC-B291-0B55F6DAF26A}" srcOrd="0" destOrd="0" parTransId="{363ABE8D-1178-4770-82A2-8615E12CA613}" sibTransId="{C415CD75-059B-4DE2-85B6-F8B9C04061C1}"/>
    <dgm:cxn modelId="{5274AB0B-77EC-4516-A833-0B2CD755C38B}" srcId="{5AAB6E46-E3E3-45CE-9AC7-8340FD5911A0}" destId="{AECBEB93-BF1A-47C5-A93C-98FD4BE658B1}" srcOrd="1" destOrd="0" parTransId="{E4701944-2C59-40F9-BB12-388317B9CD71}" sibTransId="{E9352828-6093-45E1-A23A-DC1501CB2F0D}"/>
    <dgm:cxn modelId="{1EC7C084-6F8E-4D85-8512-DC7055901EBF}" type="presOf" srcId="{F3B80150-0398-4AFC-B291-0B55F6DAF26A}" destId="{BEB8F657-F4CF-495C-A6A7-065CAC8F2D05}" srcOrd="0" destOrd="0" presId="urn:microsoft.com/office/officeart/2005/8/layout/vList2"/>
    <dgm:cxn modelId="{670AFBD9-748A-4BB7-9FC9-34536E2B21AB}" type="presOf" srcId="{9D7C467C-D326-4762-962D-7FCEFA5057DF}" destId="{1E2660A6-2F79-4E4D-930E-6FBB4F2F0B19}" srcOrd="0" destOrd="0" presId="urn:microsoft.com/office/officeart/2005/8/layout/vList2"/>
    <dgm:cxn modelId="{D17F2CC7-CC9F-4E5E-BA3F-614188C1D46A}" type="presOf" srcId="{F5FBFACD-5608-4E8F-A159-AA2244E56C3F}" destId="{3676C55C-1908-4DC9-A2FB-7D3086847DFC}" srcOrd="0" destOrd="0" presId="urn:microsoft.com/office/officeart/2005/8/layout/vList2"/>
    <dgm:cxn modelId="{55D64655-5CE2-41D4-BB86-53AD7FDC2A6C}" type="presOf" srcId="{5AAB6E46-E3E3-45CE-9AC7-8340FD5911A0}" destId="{8148DE7E-C2A2-4645-82F6-742488E816B8}" srcOrd="0" destOrd="0" presId="urn:microsoft.com/office/officeart/2005/8/layout/vList2"/>
    <dgm:cxn modelId="{9F2FC2B4-426A-4B3B-AB0B-E50073287EF2}" type="presParOf" srcId="{8148DE7E-C2A2-4645-82F6-742488E816B8}" destId="{1E2660A6-2F79-4E4D-930E-6FBB4F2F0B19}" srcOrd="0" destOrd="0" presId="urn:microsoft.com/office/officeart/2005/8/layout/vList2"/>
    <dgm:cxn modelId="{D261CB1C-E867-4B3C-AB9D-9EDAEE2F205D}" type="presParOf" srcId="{8148DE7E-C2A2-4645-82F6-742488E816B8}" destId="{3676C55C-1908-4DC9-A2FB-7D3086847DFC}" srcOrd="1" destOrd="0" presId="urn:microsoft.com/office/officeart/2005/8/layout/vList2"/>
    <dgm:cxn modelId="{2F142033-4C7E-4CEE-B62B-1B77F6311C35}" type="presParOf" srcId="{8148DE7E-C2A2-4645-82F6-742488E816B8}" destId="{B16D00D2-5571-4591-8DCD-5CD65F45E78B}" srcOrd="2" destOrd="0" presId="urn:microsoft.com/office/officeart/2005/8/layout/vList2"/>
    <dgm:cxn modelId="{C89B38D2-4B76-4569-86E0-312826FCBA11}" type="presParOf" srcId="{8148DE7E-C2A2-4645-82F6-742488E816B8}" destId="{BEB8F657-F4CF-495C-A6A7-065CAC8F2D05}" srcOrd="3" destOrd="0" presId="urn:microsoft.com/office/officeart/2005/8/layout/vList2"/>
    <dgm:cxn modelId="{F329E7E8-42C5-42D9-9A21-289B44FE7329}" type="presParOf" srcId="{8148DE7E-C2A2-4645-82F6-742488E816B8}" destId="{3CB4A702-93AA-4A85-B590-EFDD71644E4A}" srcOrd="4" destOrd="0" presId="urn:microsoft.com/office/officeart/2005/8/layout/vList2"/>
    <dgm:cxn modelId="{ADAA0820-CC32-4C16-99E7-1E998257F913}" type="presParOf" srcId="{8148DE7E-C2A2-4645-82F6-742488E816B8}" destId="{E565C891-5BD9-4D4D-BE3B-5F6642CFB09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0AC89C-DBBF-47B9-B993-B647850E5054}"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zh-CN" altLang="en-US"/>
        </a:p>
      </dgm:t>
    </dgm:pt>
    <dgm:pt modelId="{9276E38D-4778-467A-9064-BAC17256E6DE}">
      <dgm:prSet phldrT="[文本]"/>
      <dgm:spPr/>
      <dgm:t>
        <a:bodyPr/>
        <a:lstStyle/>
        <a:p>
          <a:r>
            <a:rPr lang="zh-CN" altLang="zh-CN" dirty="0" smtClean="0">
              <a:latin typeface="微软雅黑" pitchFamily="34" charset="-122"/>
              <a:ea typeface="微软雅黑" pitchFamily="34" charset="-122"/>
            </a:rPr>
            <a:t>学术视频精华荟萃</a:t>
          </a:r>
          <a:endParaRPr lang="zh-CN" altLang="en-US" dirty="0">
            <a:latin typeface="微软雅黑" pitchFamily="34" charset="-122"/>
            <a:ea typeface="微软雅黑" pitchFamily="34" charset="-122"/>
          </a:endParaRPr>
        </a:p>
      </dgm:t>
    </dgm:pt>
    <dgm:pt modelId="{A69D8B0F-BD76-47AA-93EA-0B8CE509E151}" type="parTrans" cxnId="{54FCCB0D-A2AA-4701-B176-141849BD7C6F}">
      <dgm:prSet/>
      <dgm:spPr/>
      <dgm:t>
        <a:bodyPr/>
        <a:lstStyle/>
        <a:p>
          <a:endParaRPr lang="zh-CN" altLang="en-US">
            <a:latin typeface="微软雅黑" pitchFamily="34" charset="-122"/>
            <a:ea typeface="微软雅黑" pitchFamily="34" charset="-122"/>
          </a:endParaRPr>
        </a:p>
      </dgm:t>
    </dgm:pt>
    <dgm:pt modelId="{9460F2A8-2306-4A62-88EB-7452AC5A3513}" type="sibTrans" cxnId="{54FCCB0D-A2AA-4701-B176-141849BD7C6F}">
      <dgm:prSet/>
      <dgm:spPr/>
      <dgm:t>
        <a:bodyPr/>
        <a:lstStyle/>
        <a:p>
          <a:endParaRPr lang="zh-CN" altLang="en-US">
            <a:latin typeface="微软雅黑" pitchFamily="34" charset="-122"/>
            <a:ea typeface="微软雅黑" pitchFamily="34" charset="-122"/>
          </a:endParaRPr>
        </a:p>
      </dgm:t>
    </dgm:pt>
    <dgm:pt modelId="{628EB4FB-F0C1-4533-A603-668F98F9B33C}">
      <dgm:prSet phldrT="[文本]"/>
      <dgm:spPr/>
      <dgm:t>
        <a:bodyPr/>
        <a:lstStyle/>
        <a:p>
          <a:r>
            <a:rPr lang="zh-CN" altLang="zh-CN" dirty="0" smtClean="0">
              <a:latin typeface="微软雅黑" pitchFamily="34" charset="-122"/>
              <a:ea typeface="微软雅黑" pitchFamily="34" charset="-122"/>
            </a:rPr>
            <a:t>专题推荐、栏目精选、精品视频</a:t>
          </a:r>
          <a:endParaRPr lang="zh-CN" altLang="en-US" dirty="0">
            <a:latin typeface="微软雅黑" pitchFamily="34" charset="-122"/>
            <a:ea typeface="微软雅黑" pitchFamily="34" charset="-122"/>
          </a:endParaRPr>
        </a:p>
      </dgm:t>
    </dgm:pt>
    <dgm:pt modelId="{B399C7D0-79B9-41B4-9710-B72A4495D9A8}" type="parTrans" cxnId="{FCFEAF72-9625-4008-8149-369BD947FA48}">
      <dgm:prSet/>
      <dgm:spPr/>
      <dgm:t>
        <a:bodyPr/>
        <a:lstStyle/>
        <a:p>
          <a:endParaRPr lang="zh-CN" altLang="en-US">
            <a:latin typeface="微软雅黑" pitchFamily="34" charset="-122"/>
            <a:ea typeface="微软雅黑" pitchFamily="34" charset="-122"/>
          </a:endParaRPr>
        </a:p>
      </dgm:t>
    </dgm:pt>
    <dgm:pt modelId="{D0081477-4214-4BF1-A5DB-981F3AF6FBD8}" type="sibTrans" cxnId="{FCFEAF72-9625-4008-8149-369BD947FA48}">
      <dgm:prSet/>
      <dgm:spPr/>
      <dgm:t>
        <a:bodyPr/>
        <a:lstStyle/>
        <a:p>
          <a:endParaRPr lang="zh-CN" altLang="en-US">
            <a:latin typeface="微软雅黑" pitchFamily="34" charset="-122"/>
            <a:ea typeface="微软雅黑" pitchFamily="34" charset="-122"/>
          </a:endParaRPr>
        </a:p>
      </dgm:t>
    </dgm:pt>
    <dgm:pt modelId="{DD58B6FA-2155-4707-AB88-908117F17B7E}">
      <dgm:prSet phldrT="[文本]"/>
      <dgm:spPr/>
      <dgm:t>
        <a:bodyPr/>
        <a:lstStyle/>
        <a:p>
          <a:r>
            <a:rPr lang="zh-CN" altLang="zh-CN" dirty="0" smtClean="0">
              <a:latin typeface="微软雅黑" pitchFamily="34" charset="-122"/>
              <a:ea typeface="微软雅黑" pitchFamily="34" charset="-122"/>
            </a:rPr>
            <a:t>导航检索简单易用</a:t>
          </a:r>
          <a:endParaRPr lang="zh-CN" altLang="en-US" dirty="0">
            <a:latin typeface="微软雅黑" pitchFamily="34" charset="-122"/>
            <a:ea typeface="微软雅黑" pitchFamily="34" charset="-122"/>
          </a:endParaRPr>
        </a:p>
      </dgm:t>
    </dgm:pt>
    <dgm:pt modelId="{D4155E34-03F3-4640-848D-08E2CBD7E6D0}" type="parTrans" cxnId="{D43F7565-B8FF-4DB2-ADE7-06A8E2A14F18}">
      <dgm:prSet/>
      <dgm:spPr/>
      <dgm:t>
        <a:bodyPr/>
        <a:lstStyle/>
        <a:p>
          <a:endParaRPr lang="zh-CN" altLang="en-US">
            <a:latin typeface="微软雅黑" pitchFamily="34" charset="-122"/>
            <a:ea typeface="微软雅黑" pitchFamily="34" charset="-122"/>
          </a:endParaRPr>
        </a:p>
      </dgm:t>
    </dgm:pt>
    <dgm:pt modelId="{6FA8DAC0-FE1E-43F9-BA7A-BEC58EB6E5D8}" type="sibTrans" cxnId="{D43F7565-B8FF-4DB2-ADE7-06A8E2A14F18}">
      <dgm:prSet/>
      <dgm:spPr/>
      <dgm:t>
        <a:bodyPr/>
        <a:lstStyle/>
        <a:p>
          <a:endParaRPr lang="zh-CN" altLang="en-US">
            <a:latin typeface="微软雅黑" pitchFamily="34" charset="-122"/>
            <a:ea typeface="微软雅黑" pitchFamily="34" charset="-122"/>
          </a:endParaRPr>
        </a:p>
      </dgm:t>
    </dgm:pt>
    <dgm:pt modelId="{520CA879-E63C-468C-968E-CE802390B84A}">
      <dgm:prSet phldrT="[文本]"/>
      <dgm:spPr/>
      <dgm:t>
        <a:bodyPr/>
        <a:lstStyle/>
        <a:p>
          <a:r>
            <a:rPr lang="zh-CN" altLang="zh-CN" dirty="0" smtClean="0">
              <a:latin typeface="微软雅黑" pitchFamily="34" charset="-122"/>
              <a:ea typeface="微软雅黑" pitchFamily="34" charset="-122"/>
            </a:rPr>
            <a:t>来源学科交叉导航、一框式检索</a:t>
          </a:r>
          <a:endParaRPr lang="zh-CN" altLang="en-US" dirty="0">
            <a:latin typeface="微软雅黑" pitchFamily="34" charset="-122"/>
            <a:ea typeface="微软雅黑" pitchFamily="34" charset="-122"/>
          </a:endParaRPr>
        </a:p>
      </dgm:t>
    </dgm:pt>
    <dgm:pt modelId="{CE627228-D908-4ABF-9774-C9E2D5EB0133}" type="parTrans" cxnId="{166B78FC-D0E0-4BA7-AF32-C8EBAAD95F62}">
      <dgm:prSet/>
      <dgm:spPr/>
      <dgm:t>
        <a:bodyPr/>
        <a:lstStyle/>
        <a:p>
          <a:endParaRPr lang="zh-CN" altLang="en-US">
            <a:latin typeface="微软雅黑" pitchFamily="34" charset="-122"/>
            <a:ea typeface="微软雅黑" pitchFamily="34" charset="-122"/>
          </a:endParaRPr>
        </a:p>
      </dgm:t>
    </dgm:pt>
    <dgm:pt modelId="{C28042D2-49E6-4ED1-BA96-FCCABBA66AD1}" type="sibTrans" cxnId="{166B78FC-D0E0-4BA7-AF32-C8EBAAD95F62}">
      <dgm:prSet/>
      <dgm:spPr/>
      <dgm:t>
        <a:bodyPr/>
        <a:lstStyle/>
        <a:p>
          <a:endParaRPr lang="zh-CN" altLang="en-US">
            <a:latin typeface="微软雅黑" pitchFamily="34" charset="-122"/>
            <a:ea typeface="微软雅黑" pitchFamily="34" charset="-122"/>
          </a:endParaRPr>
        </a:p>
      </dgm:t>
    </dgm:pt>
    <dgm:pt modelId="{FC1FE36A-1288-4B21-825D-B7FAE8322C75}">
      <dgm:prSet phldrT="[文本]"/>
      <dgm:spPr/>
      <dgm:t>
        <a:bodyPr/>
        <a:lstStyle/>
        <a:p>
          <a:r>
            <a:rPr lang="zh-CN" altLang="zh-CN" dirty="0" smtClean="0">
              <a:latin typeface="微软雅黑" pitchFamily="34" charset="-122"/>
              <a:ea typeface="微软雅黑" pitchFamily="34" charset="-122"/>
            </a:rPr>
            <a:t>客户服务优质专业</a:t>
          </a:r>
          <a:endParaRPr lang="zh-CN" altLang="en-US" dirty="0">
            <a:latin typeface="微软雅黑" pitchFamily="34" charset="-122"/>
            <a:ea typeface="微软雅黑" pitchFamily="34" charset="-122"/>
          </a:endParaRPr>
        </a:p>
      </dgm:t>
    </dgm:pt>
    <dgm:pt modelId="{7386DF62-20D2-4A51-8F62-7670D8606EE7}" type="parTrans" cxnId="{3AE162DE-9397-4C1B-A06B-23FA24CB62B0}">
      <dgm:prSet/>
      <dgm:spPr/>
      <dgm:t>
        <a:bodyPr/>
        <a:lstStyle/>
        <a:p>
          <a:endParaRPr lang="zh-CN" altLang="en-US">
            <a:latin typeface="微软雅黑" pitchFamily="34" charset="-122"/>
            <a:ea typeface="微软雅黑" pitchFamily="34" charset="-122"/>
          </a:endParaRPr>
        </a:p>
      </dgm:t>
    </dgm:pt>
    <dgm:pt modelId="{3A0A0A8B-E9A1-417C-9A7A-C8E7845F3ED7}" type="sibTrans" cxnId="{3AE162DE-9397-4C1B-A06B-23FA24CB62B0}">
      <dgm:prSet/>
      <dgm:spPr/>
      <dgm:t>
        <a:bodyPr/>
        <a:lstStyle/>
        <a:p>
          <a:endParaRPr lang="zh-CN" altLang="en-US">
            <a:latin typeface="微软雅黑" pitchFamily="34" charset="-122"/>
            <a:ea typeface="微软雅黑" pitchFamily="34" charset="-122"/>
          </a:endParaRPr>
        </a:p>
      </dgm:t>
    </dgm:pt>
    <dgm:pt modelId="{1A0B328C-2AC9-4B89-AF43-1C65977D1348}">
      <dgm:prSet phldrT="[文本]"/>
      <dgm:spPr/>
      <dgm:t>
        <a:bodyPr/>
        <a:lstStyle/>
        <a:p>
          <a:r>
            <a:rPr lang="zh-CN" altLang="zh-CN" dirty="0" smtClean="0">
              <a:latin typeface="微软雅黑" pitchFamily="34" charset="-122"/>
              <a:ea typeface="微软雅黑" pitchFamily="34" charset="-122"/>
            </a:rPr>
            <a:t>自建视频导航、使用帮助</a:t>
          </a:r>
          <a:endParaRPr lang="zh-CN" altLang="en-US" dirty="0">
            <a:latin typeface="微软雅黑" pitchFamily="34" charset="-122"/>
            <a:ea typeface="微软雅黑" pitchFamily="34" charset="-122"/>
          </a:endParaRPr>
        </a:p>
      </dgm:t>
    </dgm:pt>
    <dgm:pt modelId="{4B4B0E2F-B5BE-443C-8C0E-FD81EE9673EA}" type="parTrans" cxnId="{A4A33935-802F-493E-B3DE-73FD68DCB04F}">
      <dgm:prSet/>
      <dgm:spPr/>
      <dgm:t>
        <a:bodyPr/>
        <a:lstStyle/>
        <a:p>
          <a:endParaRPr lang="zh-CN" altLang="en-US">
            <a:latin typeface="微软雅黑" pitchFamily="34" charset="-122"/>
            <a:ea typeface="微软雅黑" pitchFamily="34" charset="-122"/>
          </a:endParaRPr>
        </a:p>
      </dgm:t>
    </dgm:pt>
    <dgm:pt modelId="{DECB4F83-070B-44E4-93DD-424A44F53C94}" type="sibTrans" cxnId="{A4A33935-802F-493E-B3DE-73FD68DCB04F}">
      <dgm:prSet/>
      <dgm:spPr/>
      <dgm:t>
        <a:bodyPr/>
        <a:lstStyle/>
        <a:p>
          <a:endParaRPr lang="zh-CN" altLang="en-US">
            <a:latin typeface="微软雅黑" pitchFamily="34" charset="-122"/>
            <a:ea typeface="微软雅黑" pitchFamily="34" charset="-122"/>
          </a:endParaRPr>
        </a:p>
      </dgm:t>
    </dgm:pt>
    <dgm:pt modelId="{B1130DCB-3108-42FE-B66D-E11363EE45CF}" type="pres">
      <dgm:prSet presAssocID="{EB0AC89C-DBBF-47B9-B993-B647850E5054}" presName="Name0" presStyleCnt="0">
        <dgm:presLayoutVars>
          <dgm:chMax/>
          <dgm:chPref/>
          <dgm:dir/>
        </dgm:presLayoutVars>
      </dgm:prSet>
      <dgm:spPr/>
      <dgm:t>
        <a:bodyPr/>
        <a:lstStyle/>
        <a:p>
          <a:endParaRPr lang="zh-CN" altLang="en-US"/>
        </a:p>
      </dgm:t>
    </dgm:pt>
    <dgm:pt modelId="{BEC0AA37-C708-4957-87D1-D526A2DEC778}" type="pres">
      <dgm:prSet presAssocID="{9276E38D-4778-467A-9064-BAC17256E6DE}" presName="parenttextcomposite" presStyleCnt="0"/>
      <dgm:spPr/>
    </dgm:pt>
    <dgm:pt modelId="{2C8C7442-C7AF-4D66-9094-CEF588A7440D}" type="pres">
      <dgm:prSet presAssocID="{9276E38D-4778-467A-9064-BAC17256E6DE}" presName="parenttext" presStyleLbl="revTx" presStyleIdx="0" presStyleCnt="3">
        <dgm:presLayoutVars>
          <dgm:chMax/>
          <dgm:chPref val="2"/>
          <dgm:bulletEnabled val="1"/>
        </dgm:presLayoutVars>
      </dgm:prSet>
      <dgm:spPr/>
      <dgm:t>
        <a:bodyPr/>
        <a:lstStyle/>
        <a:p>
          <a:endParaRPr lang="zh-CN" altLang="en-US"/>
        </a:p>
      </dgm:t>
    </dgm:pt>
    <dgm:pt modelId="{8E6682B2-05F3-4C3B-9F65-41BD0B7755BF}" type="pres">
      <dgm:prSet presAssocID="{9276E38D-4778-467A-9064-BAC17256E6DE}" presName="composite" presStyleCnt="0"/>
      <dgm:spPr/>
    </dgm:pt>
    <dgm:pt modelId="{10B98300-0595-494E-9FBF-ED69DE57A596}" type="pres">
      <dgm:prSet presAssocID="{9276E38D-4778-467A-9064-BAC17256E6DE}" presName="chevron1" presStyleLbl="alignNode1" presStyleIdx="0" presStyleCnt="21"/>
      <dgm:spPr/>
    </dgm:pt>
    <dgm:pt modelId="{8A685ACA-2E1C-42B1-A6BE-D9CD1AF28BB1}" type="pres">
      <dgm:prSet presAssocID="{9276E38D-4778-467A-9064-BAC17256E6DE}" presName="chevron2" presStyleLbl="alignNode1" presStyleIdx="1" presStyleCnt="21"/>
      <dgm:spPr/>
    </dgm:pt>
    <dgm:pt modelId="{31F47DD1-69DE-4293-88DD-D876A312BFDC}" type="pres">
      <dgm:prSet presAssocID="{9276E38D-4778-467A-9064-BAC17256E6DE}" presName="chevron3" presStyleLbl="alignNode1" presStyleIdx="2" presStyleCnt="21"/>
      <dgm:spPr/>
    </dgm:pt>
    <dgm:pt modelId="{055399B6-08E3-4892-9238-38B7BE326985}" type="pres">
      <dgm:prSet presAssocID="{9276E38D-4778-467A-9064-BAC17256E6DE}" presName="chevron4" presStyleLbl="alignNode1" presStyleIdx="3" presStyleCnt="21"/>
      <dgm:spPr/>
    </dgm:pt>
    <dgm:pt modelId="{7F2CC994-776E-41DE-A83D-4D577E27DC0F}" type="pres">
      <dgm:prSet presAssocID="{9276E38D-4778-467A-9064-BAC17256E6DE}" presName="chevron5" presStyleLbl="alignNode1" presStyleIdx="4" presStyleCnt="21"/>
      <dgm:spPr/>
    </dgm:pt>
    <dgm:pt modelId="{32319839-79A6-49A2-B1F6-E51D21ECCAFE}" type="pres">
      <dgm:prSet presAssocID="{9276E38D-4778-467A-9064-BAC17256E6DE}" presName="chevron6" presStyleLbl="alignNode1" presStyleIdx="5" presStyleCnt="21"/>
      <dgm:spPr/>
    </dgm:pt>
    <dgm:pt modelId="{1FA8F9BF-F6CE-4BF6-A3C5-68A0C7B8FB7C}" type="pres">
      <dgm:prSet presAssocID="{9276E38D-4778-467A-9064-BAC17256E6DE}" presName="chevron7" presStyleLbl="alignNode1" presStyleIdx="6" presStyleCnt="21"/>
      <dgm:spPr/>
    </dgm:pt>
    <dgm:pt modelId="{08F821B9-5897-42AF-A512-D1CF10F33DE3}" type="pres">
      <dgm:prSet presAssocID="{9276E38D-4778-467A-9064-BAC17256E6DE}" presName="childtext" presStyleLbl="solidFgAcc1" presStyleIdx="0" presStyleCnt="3">
        <dgm:presLayoutVars>
          <dgm:chMax/>
          <dgm:chPref val="0"/>
          <dgm:bulletEnabled val="1"/>
        </dgm:presLayoutVars>
      </dgm:prSet>
      <dgm:spPr/>
      <dgm:t>
        <a:bodyPr/>
        <a:lstStyle/>
        <a:p>
          <a:endParaRPr lang="zh-CN" altLang="en-US"/>
        </a:p>
      </dgm:t>
    </dgm:pt>
    <dgm:pt modelId="{9E83E258-E477-4F54-8129-2520DF17D09D}" type="pres">
      <dgm:prSet presAssocID="{9460F2A8-2306-4A62-88EB-7452AC5A3513}" presName="sibTrans" presStyleCnt="0"/>
      <dgm:spPr/>
    </dgm:pt>
    <dgm:pt modelId="{8E331722-9E48-43B9-A842-F61EF8ABFB53}" type="pres">
      <dgm:prSet presAssocID="{DD58B6FA-2155-4707-AB88-908117F17B7E}" presName="parenttextcomposite" presStyleCnt="0"/>
      <dgm:spPr/>
    </dgm:pt>
    <dgm:pt modelId="{7719E27A-0969-4E57-BBA0-6402E8B4EA2C}" type="pres">
      <dgm:prSet presAssocID="{DD58B6FA-2155-4707-AB88-908117F17B7E}" presName="parenttext" presStyleLbl="revTx" presStyleIdx="1" presStyleCnt="3">
        <dgm:presLayoutVars>
          <dgm:chMax/>
          <dgm:chPref val="2"/>
          <dgm:bulletEnabled val="1"/>
        </dgm:presLayoutVars>
      </dgm:prSet>
      <dgm:spPr/>
      <dgm:t>
        <a:bodyPr/>
        <a:lstStyle/>
        <a:p>
          <a:endParaRPr lang="zh-CN" altLang="en-US"/>
        </a:p>
      </dgm:t>
    </dgm:pt>
    <dgm:pt modelId="{D5DA1E38-29D8-4560-BE46-DF4F02E2134F}" type="pres">
      <dgm:prSet presAssocID="{DD58B6FA-2155-4707-AB88-908117F17B7E}" presName="composite" presStyleCnt="0"/>
      <dgm:spPr/>
    </dgm:pt>
    <dgm:pt modelId="{E56F2EF4-8AF3-4714-A75B-3614D2E3D6F5}" type="pres">
      <dgm:prSet presAssocID="{DD58B6FA-2155-4707-AB88-908117F17B7E}" presName="chevron1" presStyleLbl="alignNode1" presStyleIdx="7" presStyleCnt="21"/>
      <dgm:spPr/>
    </dgm:pt>
    <dgm:pt modelId="{F2428425-D1F4-4803-9BA3-29FB3CB751E9}" type="pres">
      <dgm:prSet presAssocID="{DD58B6FA-2155-4707-AB88-908117F17B7E}" presName="chevron2" presStyleLbl="alignNode1" presStyleIdx="8" presStyleCnt="21"/>
      <dgm:spPr/>
    </dgm:pt>
    <dgm:pt modelId="{E5D3F274-3EFD-422C-9096-FB035B899C09}" type="pres">
      <dgm:prSet presAssocID="{DD58B6FA-2155-4707-AB88-908117F17B7E}" presName="chevron3" presStyleLbl="alignNode1" presStyleIdx="9" presStyleCnt="21"/>
      <dgm:spPr/>
    </dgm:pt>
    <dgm:pt modelId="{874395B3-DB57-4F1E-88B4-7ACA84C4884B}" type="pres">
      <dgm:prSet presAssocID="{DD58B6FA-2155-4707-AB88-908117F17B7E}" presName="chevron4" presStyleLbl="alignNode1" presStyleIdx="10" presStyleCnt="21"/>
      <dgm:spPr/>
    </dgm:pt>
    <dgm:pt modelId="{BA64CE75-94FD-4DCA-BD85-D3D9E62A5B85}" type="pres">
      <dgm:prSet presAssocID="{DD58B6FA-2155-4707-AB88-908117F17B7E}" presName="chevron5" presStyleLbl="alignNode1" presStyleIdx="11" presStyleCnt="21"/>
      <dgm:spPr/>
    </dgm:pt>
    <dgm:pt modelId="{40BCE864-9CB7-4B01-A0EE-6B5E8BA56403}" type="pres">
      <dgm:prSet presAssocID="{DD58B6FA-2155-4707-AB88-908117F17B7E}" presName="chevron6" presStyleLbl="alignNode1" presStyleIdx="12" presStyleCnt="21"/>
      <dgm:spPr/>
    </dgm:pt>
    <dgm:pt modelId="{2121E34E-272F-4573-9FB7-209AAEA4E449}" type="pres">
      <dgm:prSet presAssocID="{DD58B6FA-2155-4707-AB88-908117F17B7E}" presName="chevron7" presStyleLbl="alignNode1" presStyleIdx="13" presStyleCnt="21"/>
      <dgm:spPr/>
    </dgm:pt>
    <dgm:pt modelId="{BF0C3D0E-FD3B-4996-AE26-D1656EB393A6}" type="pres">
      <dgm:prSet presAssocID="{DD58B6FA-2155-4707-AB88-908117F17B7E}" presName="childtext" presStyleLbl="solidFgAcc1" presStyleIdx="1" presStyleCnt="3">
        <dgm:presLayoutVars>
          <dgm:chMax/>
          <dgm:chPref val="0"/>
          <dgm:bulletEnabled val="1"/>
        </dgm:presLayoutVars>
      </dgm:prSet>
      <dgm:spPr/>
      <dgm:t>
        <a:bodyPr/>
        <a:lstStyle/>
        <a:p>
          <a:endParaRPr lang="zh-CN" altLang="en-US"/>
        </a:p>
      </dgm:t>
    </dgm:pt>
    <dgm:pt modelId="{7511372A-063F-44B9-A322-125F3ECEA6CD}" type="pres">
      <dgm:prSet presAssocID="{6FA8DAC0-FE1E-43F9-BA7A-BEC58EB6E5D8}" presName="sibTrans" presStyleCnt="0"/>
      <dgm:spPr/>
    </dgm:pt>
    <dgm:pt modelId="{58866571-3A97-4BB2-A012-429E14BA2213}" type="pres">
      <dgm:prSet presAssocID="{FC1FE36A-1288-4B21-825D-B7FAE8322C75}" presName="parenttextcomposite" presStyleCnt="0"/>
      <dgm:spPr/>
    </dgm:pt>
    <dgm:pt modelId="{9A924A99-92B1-4FCC-9A05-15AC7B079EDC}" type="pres">
      <dgm:prSet presAssocID="{FC1FE36A-1288-4B21-825D-B7FAE8322C75}" presName="parenttext" presStyleLbl="revTx" presStyleIdx="2" presStyleCnt="3">
        <dgm:presLayoutVars>
          <dgm:chMax/>
          <dgm:chPref val="2"/>
          <dgm:bulletEnabled val="1"/>
        </dgm:presLayoutVars>
      </dgm:prSet>
      <dgm:spPr/>
      <dgm:t>
        <a:bodyPr/>
        <a:lstStyle/>
        <a:p>
          <a:endParaRPr lang="zh-CN" altLang="en-US"/>
        </a:p>
      </dgm:t>
    </dgm:pt>
    <dgm:pt modelId="{B7B6C74E-A30E-4F93-92E2-2AFCBA9305E0}" type="pres">
      <dgm:prSet presAssocID="{FC1FE36A-1288-4B21-825D-B7FAE8322C75}" presName="composite" presStyleCnt="0"/>
      <dgm:spPr/>
    </dgm:pt>
    <dgm:pt modelId="{42214FEF-FE80-4009-AE47-A9EB31E83B3D}" type="pres">
      <dgm:prSet presAssocID="{FC1FE36A-1288-4B21-825D-B7FAE8322C75}" presName="chevron1" presStyleLbl="alignNode1" presStyleIdx="14" presStyleCnt="21"/>
      <dgm:spPr/>
    </dgm:pt>
    <dgm:pt modelId="{9F9F6F45-6D11-49D6-961A-1891812A9889}" type="pres">
      <dgm:prSet presAssocID="{FC1FE36A-1288-4B21-825D-B7FAE8322C75}" presName="chevron2" presStyleLbl="alignNode1" presStyleIdx="15" presStyleCnt="21"/>
      <dgm:spPr/>
    </dgm:pt>
    <dgm:pt modelId="{D9F05FBB-3CD9-4179-AE8A-D8332AD9A16B}" type="pres">
      <dgm:prSet presAssocID="{FC1FE36A-1288-4B21-825D-B7FAE8322C75}" presName="chevron3" presStyleLbl="alignNode1" presStyleIdx="16" presStyleCnt="21"/>
      <dgm:spPr/>
    </dgm:pt>
    <dgm:pt modelId="{3EC6A206-310C-4DC7-A1A4-46727B802371}" type="pres">
      <dgm:prSet presAssocID="{FC1FE36A-1288-4B21-825D-B7FAE8322C75}" presName="chevron4" presStyleLbl="alignNode1" presStyleIdx="17" presStyleCnt="21"/>
      <dgm:spPr/>
    </dgm:pt>
    <dgm:pt modelId="{15B9D04C-B027-4D3F-A384-99A10725913B}" type="pres">
      <dgm:prSet presAssocID="{FC1FE36A-1288-4B21-825D-B7FAE8322C75}" presName="chevron5" presStyleLbl="alignNode1" presStyleIdx="18" presStyleCnt="21"/>
      <dgm:spPr/>
    </dgm:pt>
    <dgm:pt modelId="{B2D7C6AD-40A6-43AA-BB6B-FB6E064B5BC4}" type="pres">
      <dgm:prSet presAssocID="{FC1FE36A-1288-4B21-825D-B7FAE8322C75}" presName="chevron6" presStyleLbl="alignNode1" presStyleIdx="19" presStyleCnt="21"/>
      <dgm:spPr/>
    </dgm:pt>
    <dgm:pt modelId="{B8EDC489-7553-4178-9AFB-DAD6BF689332}" type="pres">
      <dgm:prSet presAssocID="{FC1FE36A-1288-4B21-825D-B7FAE8322C75}" presName="chevron7" presStyleLbl="alignNode1" presStyleIdx="20" presStyleCnt="21"/>
      <dgm:spPr/>
    </dgm:pt>
    <dgm:pt modelId="{619730EC-DDA8-497B-9E2A-A03E5AC68234}" type="pres">
      <dgm:prSet presAssocID="{FC1FE36A-1288-4B21-825D-B7FAE8322C75}" presName="childtext" presStyleLbl="solidFgAcc1" presStyleIdx="2" presStyleCnt="3">
        <dgm:presLayoutVars>
          <dgm:chMax/>
          <dgm:chPref val="0"/>
          <dgm:bulletEnabled val="1"/>
        </dgm:presLayoutVars>
      </dgm:prSet>
      <dgm:spPr/>
      <dgm:t>
        <a:bodyPr/>
        <a:lstStyle/>
        <a:p>
          <a:endParaRPr lang="zh-CN" altLang="en-US"/>
        </a:p>
      </dgm:t>
    </dgm:pt>
  </dgm:ptLst>
  <dgm:cxnLst>
    <dgm:cxn modelId="{A4A33935-802F-493E-B3DE-73FD68DCB04F}" srcId="{FC1FE36A-1288-4B21-825D-B7FAE8322C75}" destId="{1A0B328C-2AC9-4B89-AF43-1C65977D1348}" srcOrd="0" destOrd="0" parTransId="{4B4B0E2F-B5BE-443C-8C0E-FD81EE9673EA}" sibTransId="{DECB4F83-070B-44E4-93DD-424A44F53C94}"/>
    <dgm:cxn modelId="{D43F7565-B8FF-4DB2-ADE7-06A8E2A14F18}" srcId="{EB0AC89C-DBBF-47B9-B993-B647850E5054}" destId="{DD58B6FA-2155-4707-AB88-908117F17B7E}" srcOrd="1" destOrd="0" parTransId="{D4155E34-03F3-4640-848D-08E2CBD7E6D0}" sibTransId="{6FA8DAC0-FE1E-43F9-BA7A-BEC58EB6E5D8}"/>
    <dgm:cxn modelId="{FCFEAF72-9625-4008-8149-369BD947FA48}" srcId="{9276E38D-4778-467A-9064-BAC17256E6DE}" destId="{628EB4FB-F0C1-4533-A603-668F98F9B33C}" srcOrd="0" destOrd="0" parTransId="{B399C7D0-79B9-41B4-9710-B72A4495D9A8}" sibTransId="{D0081477-4214-4BF1-A5DB-981F3AF6FBD8}"/>
    <dgm:cxn modelId="{6721B169-C0B0-4F9F-A678-A3285D97F4E4}" type="presOf" srcId="{520CA879-E63C-468C-968E-CE802390B84A}" destId="{BF0C3D0E-FD3B-4996-AE26-D1656EB393A6}" srcOrd="0" destOrd="0" presId="urn:microsoft.com/office/officeart/2008/layout/VerticalAccentList"/>
    <dgm:cxn modelId="{32126408-6EB2-4516-AF16-9B8D433CDF6A}" type="presOf" srcId="{EB0AC89C-DBBF-47B9-B993-B647850E5054}" destId="{B1130DCB-3108-42FE-B66D-E11363EE45CF}" srcOrd="0" destOrd="0" presId="urn:microsoft.com/office/officeart/2008/layout/VerticalAccentList"/>
    <dgm:cxn modelId="{3AE162DE-9397-4C1B-A06B-23FA24CB62B0}" srcId="{EB0AC89C-DBBF-47B9-B993-B647850E5054}" destId="{FC1FE36A-1288-4B21-825D-B7FAE8322C75}" srcOrd="2" destOrd="0" parTransId="{7386DF62-20D2-4A51-8F62-7670D8606EE7}" sibTransId="{3A0A0A8B-E9A1-417C-9A7A-C8E7845F3ED7}"/>
    <dgm:cxn modelId="{54FCCB0D-A2AA-4701-B176-141849BD7C6F}" srcId="{EB0AC89C-DBBF-47B9-B993-B647850E5054}" destId="{9276E38D-4778-467A-9064-BAC17256E6DE}" srcOrd="0" destOrd="0" parTransId="{A69D8B0F-BD76-47AA-93EA-0B8CE509E151}" sibTransId="{9460F2A8-2306-4A62-88EB-7452AC5A3513}"/>
    <dgm:cxn modelId="{166B78FC-D0E0-4BA7-AF32-C8EBAAD95F62}" srcId="{DD58B6FA-2155-4707-AB88-908117F17B7E}" destId="{520CA879-E63C-468C-968E-CE802390B84A}" srcOrd="0" destOrd="0" parTransId="{CE627228-D908-4ABF-9774-C9E2D5EB0133}" sibTransId="{C28042D2-49E6-4ED1-BA96-FCCABBA66AD1}"/>
    <dgm:cxn modelId="{618474BF-B953-4010-B59A-D24CD686153B}" type="presOf" srcId="{1A0B328C-2AC9-4B89-AF43-1C65977D1348}" destId="{619730EC-DDA8-497B-9E2A-A03E5AC68234}" srcOrd="0" destOrd="0" presId="urn:microsoft.com/office/officeart/2008/layout/VerticalAccentList"/>
    <dgm:cxn modelId="{8B6597B2-11DB-436A-973F-6F60709F7A40}" type="presOf" srcId="{628EB4FB-F0C1-4533-A603-668F98F9B33C}" destId="{08F821B9-5897-42AF-A512-D1CF10F33DE3}" srcOrd="0" destOrd="0" presId="urn:microsoft.com/office/officeart/2008/layout/VerticalAccentList"/>
    <dgm:cxn modelId="{56D43383-D47C-4447-A98C-05A0B4E55F44}" type="presOf" srcId="{DD58B6FA-2155-4707-AB88-908117F17B7E}" destId="{7719E27A-0969-4E57-BBA0-6402E8B4EA2C}" srcOrd="0" destOrd="0" presId="urn:microsoft.com/office/officeart/2008/layout/VerticalAccentList"/>
    <dgm:cxn modelId="{863CD809-6C93-40B6-824E-CA894E382EB1}" type="presOf" srcId="{9276E38D-4778-467A-9064-BAC17256E6DE}" destId="{2C8C7442-C7AF-4D66-9094-CEF588A7440D}" srcOrd="0" destOrd="0" presId="urn:microsoft.com/office/officeart/2008/layout/VerticalAccentList"/>
    <dgm:cxn modelId="{26430975-6145-4B92-B1EE-D8032E69CA88}" type="presOf" srcId="{FC1FE36A-1288-4B21-825D-B7FAE8322C75}" destId="{9A924A99-92B1-4FCC-9A05-15AC7B079EDC}" srcOrd="0" destOrd="0" presId="urn:microsoft.com/office/officeart/2008/layout/VerticalAccentList"/>
    <dgm:cxn modelId="{873D9C75-6226-4834-9B0D-C1014D39B549}" type="presParOf" srcId="{B1130DCB-3108-42FE-B66D-E11363EE45CF}" destId="{BEC0AA37-C708-4957-87D1-D526A2DEC778}" srcOrd="0" destOrd="0" presId="urn:microsoft.com/office/officeart/2008/layout/VerticalAccentList"/>
    <dgm:cxn modelId="{FE9F49BC-564B-4FF9-9BA1-DFBB3AEC3DC6}" type="presParOf" srcId="{BEC0AA37-C708-4957-87D1-D526A2DEC778}" destId="{2C8C7442-C7AF-4D66-9094-CEF588A7440D}" srcOrd="0" destOrd="0" presId="urn:microsoft.com/office/officeart/2008/layout/VerticalAccentList"/>
    <dgm:cxn modelId="{425DBF41-FE0B-4BB9-9FDF-E9E4CAE4E0E1}" type="presParOf" srcId="{B1130DCB-3108-42FE-B66D-E11363EE45CF}" destId="{8E6682B2-05F3-4C3B-9F65-41BD0B7755BF}" srcOrd="1" destOrd="0" presId="urn:microsoft.com/office/officeart/2008/layout/VerticalAccentList"/>
    <dgm:cxn modelId="{1A8FECF9-C099-450F-AA0B-71F74E743FA1}" type="presParOf" srcId="{8E6682B2-05F3-4C3B-9F65-41BD0B7755BF}" destId="{10B98300-0595-494E-9FBF-ED69DE57A596}" srcOrd="0" destOrd="0" presId="urn:microsoft.com/office/officeart/2008/layout/VerticalAccentList"/>
    <dgm:cxn modelId="{42649232-3312-4D87-8D89-8A3A9F37CDAF}" type="presParOf" srcId="{8E6682B2-05F3-4C3B-9F65-41BD0B7755BF}" destId="{8A685ACA-2E1C-42B1-A6BE-D9CD1AF28BB1}" srcOrd="1" destOrd="0" presId="urn:microsoft.com/office/officeart/2008/layout/VerticalAccentList"/>
    <dgm:cxn modelId="{CF96818F-CB77-47F4-96DF-607551F55470}" type="presParOf" srcId="{8E6682B2-05F3-4C3B-9F65-41BD0B7755BF}" destId="{31F47DD1-69DE-4293-88DD-D876A312BFDC}" srcOrd="2" destOrd="0" presId="urn:microsoft.com/office/officeart/2008/layout/VerticalAccentList"/>
    <dgm:cxn modelId="{268EB2A5-62A0-4E14-8430-DBFA059533E9}" type="presParOf" srcId="{8E6682B2-05F3-4C3B-9F65-41BD0B7755BF}" destId="{055399B6-08E3-4892-9238-38B7BE326985}" srcOrd="3" destOrd="0" presId="urn:microsoft.com/office/officeart/2008/layout/VerticalAccentList"/>
    <dgm:cxn modelId="{D3A19043-B124-4B7A-8BBD-190CDCC09524}" type="presParOf" srcId="{8E6682B2-05F3-4C3B-9F65-41BD0B7755BF}" destId="{7F2CC994-776E-41DE-A83D-4D577E27DC0F}" srcOrd="4" destOrd="0" presId="urn:microsoft.com/office/officeart/2008/layout/VerticalAccentList"/>
    <dgm:cxn modelId="{25FFFB41-C0BA-4F44-9658-4200AE76D6F2}" type="presParOf" srcId="{8E6682B2-05F3-4C3B-9F65-41BD0B7755BF}" destId="{32319839-79A6-49A2-B1F6-E51D21ECCAFE}" srcOrd="5" destOrd="0" presId="urn:microsoft.com/office/officeart/2008/layout/VerticalAccentList"/>
    <dgm:cxn modelId="{41C1BA22-CFB8-4828-B9A4-1A2CFFBDB5D6}" type="presParOf" srcId="{8E6682B2-05F3-4C3B-9F65-41BD0B7755BF}" destId="{1FA8F9BF-F6CE-4BF6-A3C5-68A0C7B8FB7C}" srcOrd="6" destOrd="0" presId="urn:microsoft.com/office/officeart/2008/layout/VerticalAccentList"/>
    <dgm:cxn modelId="{C3BBAA24-AC22-4090-A9C0-6767988541DF}" type="presParOf" srcId="{8E6682B2-05F3-4C3B-9F65-41BD0B7755BF}" destId="{08F821B9-5897-42AF-A512-D1CF10F33DE3}" srcOrd="7" destOrd="0" presId="urn:microsoft.com/office/officeart/2008/layout/VerticalAccentList"/>
    <dgm:cxn modelId="{4BA347D9-CDBE-4EA5-8191-3D1AC85AB159}" type="presParOf" srcId="{B1130DCB-3108-42FE-B66D-E11363EE45CF}" destId="{9E83E258-E477-4F54-8129-2520DF17D09D}" srcOrd="2" destOrd="0" presId="urn:microsoft.com/office/officeart/2008/layout/VerticalAccentList"/>
    <dgm:cxn modelId="{D9FC6C19-10DA-462F-ABC2-E5E49972D77E}" type="presParOf" srcId="{B1130DCB-3108-42FE-B66D-E11363EE45CF}" destId="{8E331722-9E48-43B9-A842-F61EF8ABFB53}" srcOrd="3" destOrd="0" presId="urn:microsoft.com/office/officeart/2008/layout/VerticalAccentList"/>
    <dgm:cxn modelId="{659C2E0D-6AE4-4B4C-800D-DE5CD1D69973}" type="presParOf" srcId="{8E331722-9E48-43B9-A842-F61EF8ABFB53}" destId="{7719E27A-0969-4E57-BBA0-6402E8B4EA2C}" srcOrd="0" destOrd="0" presId="urn:microsoft.com/office/officeart/2008/layout/VerticalAccentList"/>
    <dgm:cxn modelId="{2B3B232B-077D-419E-884F-B172B03B8313}" type="presParOf" srcId="{B1130DCB-3108-42FE-B66D-E11363EE45CF}" destId="{D5DA1E38-29D8-4560-BE46-DF4F02E2134F}" srcOrd="4" destOrd="0" presId="urn:microsoft.com/office/officeart/2008/layout/VerticalAccentList"/>
    <dgm:cxn modelId="{27A08CB6-7362-48DE-85DF-0581411CFE11}" type="presParOf" srcId="{D5DA1E38-29D8-4560-BE46-DF4F02E2134F}" destId="{E56F2EF4-8AF3-4714-A75B-3614D2E3D6F5}" srcOrd="0" destOrd="0" presId="urn:microsoft.com/office/officeart/2008/layout/VerticalAccentList"/>
    <dgm:cxn modelId="{9A6CFC49-1B90-42DE-BD41-44146133A1F5}" type="presParOf" srcId="{D5DA1E38-29D8-4560-BE46-DF4F02E2134F}" destId="{F2428425-D1F4-4803-9BA3-29FB3CB751E9}" srcOrd="1" destOrd="0" presId="urn:microsoft.com/office/officeart/2008/layout/VerticalAccentList"/>
    <dgm:cxn modelId="{5530AE12-14D5-4F87-9A66-FF762B262CB6}" type="presParOf" srcId="{D5DA1E38-29D8-4560-BE46-DF4F02E2134F}" destId="{E5D3F274-3EFD-422C-9096-FB035B899C09}" srcOrd="2" destOrd="0" presId="urn:microsoft.com/office/officeart/2008/layout/VerticalAccentList"/>
    <dgm:cxn modelId="{C153D8F7-3456-46FC-812F-050566A4819A}" type="presParOf" srcId="{D5DA1E38-29D8-4560-BE46-DF4F02E2134F}" destId="{874395B3-DB57-4F1E-88B4-7ACA84C4884B}" srcOrd="3" destOrd="0" presId="urn:microsoft.com/office/officeart/2008/layout/VerticalAccentList"/>
    <dgm:cxn modelId="{1C457BB0-72CB-443A-88E3-B8B6804DEA27}" type="presParOf" srcId="{D5DA1E38-29D8-4560-BE46-DF4F02E2134F}" destId="{BA64CE75-94FD-4DCA-BD85-D3D9E62A5B85}" srcOrd="4" destOrd="0" presId="urn:microsoft.com/office/officeart/2008/layout/VerticalAccentList"/>
    <dgm:cxn modelId="{CE3837A9-9F77-49A7-888E-70F4B2D1F88E}" type="presParOf" srcId="{D5DA1E38-29D8-4560-BE46-DF4F02E2134F}" destId="{40BCE864-9CB7-4B01-A0EE-6B5E8BA56403}" srcOrd="5" destOrd="0" presId="urn:microsoft.com/office/officeart/2008/layout/VerticalAccentList"/>
    <dgm:cxn modelId="{53A78A06-9553-447F-9111-D55B71A7233D}" type="presParOf" srcId="{D5DA1E38-29D8-4560-BE46-DF4F02E2134F}" destId="{2121E34E-272F-4573-9FB7-209AAEA4E449}" srcOrd="6" destOrd="0" presId="urn:microsoft.com/office/officeart/2008/layout/VerticalAccentList"/>
    <dgm:cxn modelId="{184E8E1B-8555-4CFB-9221-81A774891A68}" type="presParOf" srcId="{D5DA1E38-29D8-4560-BE46-DF4F02E2134F}" destId="{BF0C3D0E-FD3B-4996-AE26-D1656EB393A6}" srcOrd="7" destOrd="0" presId="urn:microsoft.com/office/officeart/2008/layout/VerticalAccentList"/>
    <dgm:cxn modelId="{DA0B8462-8745-47BE-A156-E39F4A98A0B8}" type="presParOf" srcId="{B1130DCB-3108-42FE-B66D-E11363EE45CF}" destId="{7511372A-063F-44B9-A322-125F3ECEA6CD}" srcOrd="5" destOrd="0" presId="urn:microsoft.com/office/officeart/2008/layout/VerticalAccentList"/>
    <dgm:cxn modelId="{54CD1F28-414D-41B0-9536-19592A4345F5}" type="presParOf" srcId="{B1130DCB-3108-42FE-B66D-E11363EE45CF}" destId="{58866571-3A97-4BB2-A012-429E14BA2213}" srcOrd="6" destOrd="0" presId="urn:microsoft.com/office/officeart/2008/layout/VerticalAccentList"/>
    <dgm:cxn modelId="{CECF9CBF-416A-468C-98BC-63D2B26F0C07}" type="presParOf" srcId="{58866571-3A97-4BB2-A012-429E14BA2213}" destId="{9A924A99-92B1-4FCC-9A05-15AC7B079EDC}" srcOrd="0" destOrd="0" presId="urn:microsoft.com/office/officeart/2008/layout/VerticalAccentList"/>
    <dgm:cxn modelId="{9EF76F85-7F41-4796-93DD-B8C53F95D414}" type="presParOf" srcId="{B1130DCB-3108-42FE-B66D-E11363EE45CF}" destId="{B7B6C74E-A30E-4F93-92E2-2AFCBA9305E0}" srcOrd="7" destOrd="0" presId="urn:microsoft.com/office/officeart/2008/layout/VerticalAccentList"/>
    <dgm:cxn modelId="{FF11E3E6-6373-4E73-B2BD-39ACA3B035B5}" type="presParOf" srcId="{B7B6C74E-A30E-4F93-92E2-2AFCBA9305E0}" destId="{42214FEF-FE80-4009-AE47-A9EB31E83B3D}" srcOrd="0" destOrd="0" presId="urn:microsoft.com/office/officeart/2008/layout/VerticalAccentList"/>
    <dgm:cxn modelId="{95131D08-D101-4DA3-BEFE-EE63C2F3FF1E}" type="presParOf" srcId="{B7B6C74E-A30E-4F93-92E2-2AFCBA9305E0}" destId="{9F9F6F45-6D11-49D6-961A-1891812A9889}" srcOrd="1" destOrd="0" presId="urn:microsoft.com/office/officeart/2008/layout/VerticalAccentList"/>
    <dgm:cxn modelId="{DD06BC5E-60B1-4A53-B06E-CF4B010523C7}" type="presParOf" srcId="{B7B6C74E-A30E-4F93-92E2-2AFCBA9305E0}" destId="{D9F05FBB-3CD9-4179-AE8A-D8332AD9A16B}" srcOrd="2" destOrd="0" presId="urn:microsoft.com/office/officeart/2008/layout/VerticalAccentList"/>
    <dgm:cxn modelId="{22BC9612-B876-4704-9B01-456BC7C1B7BA}" type="presParOf" srcId="{B7B6C74E-A30E-4F93-92E2-2AFCBA9305E0}" destId="{3EC6A206-310C-4DC7-A1A4-46727B802371}" srcOrd="3" destOrd="0" presId="urn:microsoft.com/office/officeart/2008/layout/VerticalAccentList"/>
    <dgm:cxn modelId="{1F8A28B0-CBEA-43D1-967D-3015A12A0415}" type="presParOf" srcId="{B7B6C74E-A30E-4F93-92E2-2AFCBA9305E0}" destId="{15B9D04C-B027-4D3F-A384-99A10725913B}" srcOrd="4" destOrd="0" presId="urn:microsoft.com/office/officeart/2008/layout/VerticalAccentList"/>
    <dgm:cxn modelId="{932C60D2-FD26-48E2-A3DC-6E121E1F4361}" type="presParOf" srcId="{B7B6C74E-A30E-4F93-92E2-2AFCBA9305E0}" destId="{B2D7C6AD-40A6-43AA-BB6B-FB6E064B5BC4}" srcOrd="5" destOrd="0" presId="urn:microsoft.com/office/officeart/2008/layout/VerticalAccentList"/>
    <dgm:cxn modelId="{EC1468F4-35D2-47CE-881F-D797D73CC8F9}" type="presParOf" srcId="{B7B6C74E-A30E-4F93-92E2-2AFCBA9305E0}" destId="{B8EDC489-7553-4178-9AFB-DAD6BF689332}" srcOrd="6" destOrd="0" presId="urn:microsoft.com/office/officeart/2008/layout/VerticalAccentList"/>
    <dgm:cxn modelId="{3CFE78F7-6464-4479-B020-AD538E0F011D}" type="presParOf" srcId="{B7B6C74E-A30E-4F93-92E2-2AFCBA9305E0}" destId="{619730EC-DDA8-497B-9E2A-A03E5AC68234}"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4FB432-0440-45BC-84CE-222CAE6B104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51CF58D4-9680-4211-86B7-BE48BE425492}">
      <dgm:prSet phldrT="[文本]" custT="1"/>
      <dgm:spPr/>
      <dgm:t>
        <a:bodyPr/>
        <a:lstStyle/>
        <a:p>
          <a:r>
            <a:rPr lang="zh-CN" altLang="en-US" sz="2800" dirty="0" smtClean="0">
              <a:latin typeface="微软雅黑" pitchFamily="34" charset="-122"/>
              <a:ea typeface="微软雅黑" pitchFamily="34" charset="-122"/>
            </a:rPr>
            <a:t>优秀的算法</a:t>
          </a:r>
          <a:endParaRPr lang="zh-CN" altLang="en-US" sz="2800" dirty="0">
            <a:latin typeface="微软雅黑" pitchFamily="34" charset="-122"/>
            <a:ea typeface="微软雅黑" pitchFamily="34" charset="-122"/>
          </a:endParaRPr>
        </a:p>
      </dgm:t>
    </dgm:pt>
    <dgm:pt modelId="{D9786BA6-9B2F-4DF9-9737-134C731F3BB8}" type="parTrans" cxnId="{7203CA7F-3D61-4457-B032-E0CF78C3DB65}">
      <dgm:prSet/>
      <dgm:spPr/>
      <dgm:t>
        <a:bodyPr/>
        <a:lstStyle/>
        <a:p>
          <a:endParaRPr lang="zh-CN" altLang="en-US"/>
        </a:p>
      </dgm:t>
    </dgm:pt>
    <dgm:pt modelId="{D0A9A317-1255-4FA3-B825-EB2937E6248A}" type="sibTrans" cxnId="{7203CA7F-3D61-4457-B032-E0CF78C3DB65}">
      <dgm:prSet/>
      <dgm:spPr/>
      <dgm:t>
        <a:bodyPr/>
        <a:lstStyle/>
        <a:p>
          <a:endParaRPr lang="zh-CN" altLang="en-US"/>
        </a:p>
      </dgm:t>
    </dgm:pt>
    <dgm:pt modelId="{5A18D6FB-C316-4A20-BFFC-02E2D2CE7452}">
      <dgm:prSet phldrT="[文本]" custT="1"/>
      <dgm:spPr/>
      <dgm:t>
        <a:bodyPr/>
        <a:lstStyle/>
        <a:p>
          <a:r>
            <a:rPr lang="zh-CN" altLang="en-US" sz="2000" dirty="0" smtClean="0">
              <a:latin typeface="微软雅黑" pitchFamily="34" charset="-122"/>
              <a:ea typeface="微软雅黑" pitchFamily="34" charset="-122"/>
            </a:rPr>
            <a:t>自主研发的“基于滑动窗口的低频特征部分匹配算法”</a:t>
          </a:r>
          <a:endParaRPr lang="zh-CN" altLang="en-US" sz="2000" dirty="0">
            <a:latin typeface="微软雅黑" pitchFamily="34" charset="-122"/>
            <a:ea typeface="微软雅黑" pitchFamily="34" charset="-122"/>
          </a:endParaRPr>
        </a:p>
      </dgm:t>
    </dgm:pt>
    <dgm:pt modelId="{EA40F3EA-7E06-47A4-86B5-F41CE6EBD997}" type="parTrans" cxnId="{F70D1EF4-4774-4869-873E-2E1194FB7C5E}">
      <dgm:prSet/>
      <dgm:spPr/>
      <dgm:t>
        <a:bodyPr/>
        <a:lstStyle/>
        <a:p>
          <a:endParaRPr lang="zh-CN" altLang="en-US"/>
        </a:p>
      </dgm:t>
    </dgm:pt>
    <dgm:pt modelId="{F47B6B10-D317-47FE-9D57-5F1752947874}" type="sibTrans" cxnId="{F70D1EF4-4774-4869-873E-2E1194FB7C5E}">
      <dgm:prSet/>
      <dgm:spPr/>
      <dgm:t>
        <a:bodyPr/>
        <a:lstStyle/>
        <a:p>
          <a:endParaRPr lang="zh-CN" altLang="en-US"/>
        </a:p>
      </dgm:t>
    </dgm:pt>
    <dgm:pt modelId="{83EB5D03-F486-4B56-98D4-C27E3F3C1B1B}">
      <dgm:prSet phldrT="[文本]" custT="1"/>
      <dgm:spPr/>
      <dgm:t>
        <a:bodyPr/>
        <a:lstStyle/>
        <a:p>
          <a:r>
            <a:rPr lang="zh-CN" altLang="en-US" sz="2000" dirty="0" smtClean="0">
              <a:latin typeface="微软雅黑" pitchFamily="34" charset="-122"/>
              <a:ea typeface="微软雅黑" pitchFamily="34" charset="-122"/>
            </a:rPr>
            <a:t>能准确识别细微改动，兼顾查全、查准</a:t>
          </a:r>
          <a:endParaRPr lang="zh-CN" altLang="en-US" sz="2000" dirty="0">
            <a:latin typeface="微软雅黑" pitchFamily="34" charset="-122"/>
            <a:ea typeface="微软雅黑" pitchFamily="34" charset="-122"/>
          </a:endParaRPr>
        </a:p>
      </dgm:t>
    </dgm:pt>
    <dgm:pt modelId="{608E8D7F-95CD-4FFC-97B8-026DA4AFF428}" type="parTrans" cxnId="{2CBF7EEC-0C8E-456C-85C2-42A5461890AE}">
      <dgm:prSet/>
      <dgm:spPr/>
      <dgm:t>
        <a:bodyPr/>
        <a:lstStyle/>
        <a:p>
          <a:endParaRPr lang="zh-CN" altLang="en-US"/>
        </a:p>
      </dgm:t>
    </dgm:pt>
    <dgm:pt modelId="{E0276735-5FB3-4FB5-9CDA-EA75E5D02006}" type="sibTrans" cxnId="{2CBF7EEC-0C8E-456C-85C2-42A5461890AE}">
      <dgm:prSet/>
      <dgm:spPr/>
      <dgm:t>
        <a:bodyPr/>
        <a:lstStyle/>
        <a:p>
          <a:endParaRPr lang="zh-CN" altLang="en-US"/>
        </a:p>
      </dgm:t>
    </dgm:pt>
    <dgm:pt modelId="{160FEC43-9E88-4681-9728-71AFB092336A}">
      <dgm:prSet phldrT="[文本]" custT="1"/>
      <dgm:spPr/>
      <dgm:t>
        <a:bodyPr/>
        <a:lstStyle/>
        <a:p>
          <a:r>
            <a:rPr lang="zh-CN" altLang="en-US" sz="2800" dirty="0" smtClean="0">
              <a:latin typeface="微软雅黑" pitchFamily="34" charset="-122"/>
              <a:ea typeface="微软雅黑" pitchFamily="34" charset="-122"/>
            </a:rPr>
            <a:t>检测效率高</a:t>
          </a:r>
          <a:endParaRPr lang="zh-CN" altLang="en-US" sz="2800" dirty="0">
            <a:latin typeface="微软雅黑" pitchFamily="34" charset="-122"/>
            <a:ea typeface="微软雅黑" pitchFamily="34" charset="-122"/>
          </a:endParaRPr>
        </a:p>
      </dgm:t>
    </dgm:pt>
    <dgm:pt modelId="{E60681BF-40B3-4CCD-A16B-895466C2AEAF}" type="parTrans" cxnId="{6AB39873-C05A-409E-97C5-F5DD3B8FC26A}">
      <dgm:prSet/>
      <dgm:spPr/>
      <dgm:t>
        <a:bodyPr/>
        <a:lstStyle/>
        <a:p>
          <a:endParaRPr lang="zh-CN" altLang="en-US"/>
        </a:p>
      </dgm:t>
    </dgm:pt>
    <dgm:pt modelId="{DC812C38-B311-4ED5-AE27-339494130E72}" type="sibTrans" cxnId="{6AB39873-C05A-409E-97C5-F5DD3B8FC26A}">
      <dgm:prSet/>
      <dgm:spPr/>
      <dgm:t>
        <a:bodyPr/>
        <a:lstStyle/>
        <a:p>
          <a:endParaRPr lang="zh-CN" altLang="en-US"/>
        </a:p>
      </dgm:t>
    </dgm:pt>
    <dgm:pt modelId="{EB61274A-ABE1-4F07-8144-22CAC101F806}">
      <dgm:prSet phldrT="[文本]" custT="1"/>
      <dgm:spPr/>
      <dgm:t>
        <a:bodyPr/>
        <a:lstStyle/>
        <a:p>
          <a:r>
            <a:rPr lang="zh-CN" altLang="en-US" sz="2000" dirty="0" smtClean="0">
              <a:latin typeface="微软雅黑" pitchFamily="34" charset="-122"/>
              <a:ea typeface="微软雅黑" pitchFamily="34" charset="-122"/>
            </a:rPr>
            <a:t>检测速度快，高于市场同类产品</a:t>
          </a:r>
          <a:endParaRPr lang="zh-CN" altLang="en-US" sz="2000" dirty="0">
            <a:latin typeface="微软雅黑" pitchFamily="34" charset="-122"/>
            <a:ea typeface="微软雅黑" pitchFamily="34" charset="-122"/>
          </a:endParaRPr>
        </a:p>
      </dgm:t>
    </dgm:pt>
    <dgm:pt modelId="{190A1E30-57A1-46B2-A94B-1B6B5F02F615}" type="parTrans" cxnId="{561B4CD0-70DA-47F6-ACCD-AF520C4A7626}">
      <dgm:prSet/>
      <dgm:spPr/>
      <dgm:t>
        <a:bodyPr/>
        <a:lstStyle/>
        <a:p>
          <a:endParaRPr lang="zh-CN" altLang="en-US"/>
        </a:p>
      </dgm:t>
    </dgm:pt>
    <dgm:pt modelId="{678E1C0D-CB1E-4213-A379-25DD0D80E9A1}" type="sibTrans" cxnId="{561B4CD0-70DA-47F6-ACCD-AF520C4A7626}">
      <dgm:prSet/>
      <dgm:spPr/>
      <dgm:t>
        <a:bodyPr/>
        <a:lstStyle/>
        <a:p>
          <a:endParaRPr lang="zh-CN" altLang="en-US"/>
        </a:p>
      </dgm:t>
    </dgm:pt>
    <dgm:pt modelId="{DEBA8555-FC8A-4A90-934E-D0335B49718A}">
      <dgm:prSet phldrT="[文本]" custT="1"/>
      <dgm:spPr/>
      <dgm:t>
        <a:bodyPr/>
        <a:lstStyle/>
        <a:p>
          <a:r>
            <a:rPr lang="zh-CN" altLang="en-US" sz="2000" dirty="0" smtClean="0">
              <a:latin typeface="微软雅黑" pitchFamily="34" charset="-122"/>
              <a:ea typeface="微软雅黑" pitchFamily="34" charset="-122"/>
            </a:rPr>
            <a:t>支持批量检测，千万篇论文可一次提交检测</a:t>
          </a:r>
          <a:endParaRPr lang="zh-CN" altLang="en-US" sz="2000" dirty="0">
            <a:latin typeface="微软雅黑" pitchFamily="34" charset="-122"/>
            <a:ea typeface="微软雅黑" pitchFamily="34" charset="-122"/>
          </a:endParaRPr>
        </a:p>
      </dgm:t>
    </dgm:pt>
    <dgm:pt modelId="{03CEDA6D-0D19-4175-83FF-16BA7F7C9DC5}" type="parTrans" cxnId="{BF1FAC2E-DF10-4D7A-9D96-CFFE8E69DDBC}">
      <dgm:prSet/>
      <dgm:spPr/>
      <dgm:t>
        <a:bodyPr/>
        <a:lstStyle/>
        <a:p>
          <a:endParaRPr lang="zh-CN" altLang="en-US"/>
        </a:p>
      </dgm:t>
    </dgm:pt>
    <dgm:pt modelId="{540B2B30-8CCF-4447-85BD-1866CE96858D}" type="sibTrans" cxnId="{BF1FAC2E-DF10-4D7A-9D96-CFFE8E69DDBC}">
      <dgm:prSet/>
      <dgm:spPr/>
      <dgm:t>
        <a:bodyPr/>
        <a:lstStyle/>
        <a:p>
          <a:endParaRPr lang="zh-CN" altLang="en-US"/>
        </a:p>
      </dgm:t>
    </dgm:pt>
    <dgm:pt modelId="{13B69531-D82A-45C6-99A5-5D76ECAC2A97}">
      <dgm:prSet phldrT="[文本]" custT="1"/>
      <dgm:spPr/>
      <dgm:t>
        <a:bodyPr/>
        <a:lstStyle/>
        <a:p>
          <a:r>
            <a:rPr lang="zh-CN" altLang="en-US" sz="2800" dirty="0" smtClean="0">
              <a:latin typeface="微软雅黑" pitchFamily="34" charset="-122"/>
              <a:ea typeface="微软雅黑" pitchFamily="34" charset="-122"/>
            </a:rPr>
            <a:t>检测范围全</a:t>
          </a:r>
          <a:endParaRPr lang="zh-CN" altLang="en-US" sz="2800" dirty="0">
            <a:latin typeface="微软雅黑" pitchFamily="34" charset="-122"/>
            <a:ea typeface="微软雅黑" pitchFamily="34" charset="-122"/>
          </a:endParaRPr>
        </a:p>
      </dgm:t>
    </dgm:pt>
    <dgm:pt modelId="{8ACB6B04-4F46-4807-9383-BE72C6517114}" type="parTrans" cxnId="{58290F3F-7F61-404F-83D8-1CBBA1F8CF26}">
      <dgm:prSet/>
      <dgm:spPr/>
      <dgm:t>
        <a:bodyPr/>
        <a:lstStyle/>
        <a:p>
          <a:endParaRPr lang="zh-CN" altLang="en-US"/>
        </a:p>
      </dgm:t>
    </dgm:pt>
    <dgm:pt modelId="{DFEA83E1-93D5-4809-BF57-9724B2E02771}" type="sibTrans" cxnId="{58290F3F-7F61-404F-83D8-1CBBA1F8CF26}">
      <dgm:prSet/>
      <dgm:spPr/>
      <dgm:t>
        <a:bodyPr/>
        <a:lstStyle/>
        <a:p>
          <a:endParaRPr lang="zh-CN" altLang="en-US"/>
        </a:p>
      </dgm:t>
    </dgm:pt>
    <dgm:pt modelId="{4FB2CC23-F783-40B3-AA6B-DF51ED8D1441}">
      <dgm:prSet phldrT="[文本]" custT="1"/>
      <dgm:spPr/>
      <dgm:t>
        <a:bodyPr/>
        <a:lstStyle/>
        <a:p>
          <a:r>
            <a:rPr lang="zh-CN" altLang="en-US" sz="2000" dirty="0" smtClean="0">
              <a:latin typeface="微软雅黑" pitchFamily="34" charset="-122"/>
              <a:ea typeface="微软雅黑" pitchFamily="34" charset="-122"/>
            </a:rPr>
            <a:t>中国学术期刊数据库（</a:t>
          </a:r>
          <a:r>
            <a:rPr lang="en-US" altLang="zh-CN" sz="2000" dirty="0" smtClean="0">
              <a:latin typeface="微软雅黑" pitchFamily="34" charset="-122"/>
              <a:ea typeface="微软雅黑" pitchFamily="34" charset="-122"/>
            </a:rPr>
            <a:t>CSPD</a:t>
          </a:r>
          <a:r>
            <a:rPr lang="zh-CN" altLang="en-US" sz="2000" dirty="0" smtClean="0">
              <a:latin typeface="微软雅黑" pitchFamily="34" charset="-122"/>
              <a:ea typeface="微软雅黑" pitchFamily="34" charset="-122"/>
            </a:rPr>
            <a:t>）</a:t>
          </a:r>
          <a:endParaRPr lang="zh-CN" altLang="en-US" sz="2000" dirty="0">
            <a:latin typeface="微软雅黑" pitchFamily="34" charset="-122"/>
            <a:ea typeface="微软雅黑" pitchFamily="34" charset="-122"/>
          </a:endParaRPr>
        </a:p>
      </dgm:t>
    </dgm:pt>
    <dgm:pt modelId="{B80E6946-DC53-4105-AA24-9D10B97410EF}" type="parTrans" cxnId="{89CE2436-747C-404A-B5BA-88E61A51C2F3}">
      <dgm:prSet/>
      <dgm:spPr/>
      <dgm:t>
        <a:bodyPr/>
        <a:lstStyle/>
        <a:p>
          <a:endParaRPr lang="zh-CN" altLang="en-US"/>
        </a:p>
      </dgm:t>
    </dgm:pt>
    <dgm:pt modelId="{6363DC72-AEA1-4FE9-9C8F-F776736A0149}" type="sibTrans" cxnId="{89CE2436-747C-404A-B5BA-88E61A51C2F3}">
      <dgm:prSet/>
      <dgm:spPr/>
      <dgm:t>
        <a:bodyPr/>
        <a:lstStyle/>
        <a:p>
          <a:endParaRPr lang="zh-CN" altLang="en-US"/>
        </a:p>
      </dgm:t>
    </dgm:pt>
    <dgm:pt modelId="{82DA4DBC-B82A-4886-828C-8B1959927849}">
      <dgm:prSet phldrT="[文本]" custT="1"/>
      <dgm:spPr/>
      <dgm:t>
        <a:bodyPr/>
        <a:lstStyle/>
        <a:p>
          <a:r>
            <a:rPr lang="zh-CN" altLang="en-US" sz="2000" dirty="0" smtClean="0">
              <a:latin typeface="微软雅黑" pitchFamily="34" charset="-122"/>
              <a:ea typeface="微软雅黑" pitchFamily="34" charset="-122"/>
            </a:rPr>
            <a:t>中国学术会议论文数据库（</a:t>
          </a:r>
          <a:r>
            <a:rPr lang="en-US" altLang="zh-CN" sz="2000" dirty="0" smtClean="0">
              <a:latin typeface="微软雅黑" pitchFamily="34" charset="-122"/>
              <a:ea typeface="微软雅黑" pitchFamily="34" charset="-122"/>
            </a:rPr>
            <a:t>CCPD</a:t>
          </a:r>
          <a:r>
            <a:rPr lang="zh-CN" altLang="en-US" sz="2000" dirty="0" smtClean="0">
              <a:latin typeface="微软雅黑" pitchFamily="34" charset="-122"/>
              <a:ea typeface="微软雅黑" pitchFamily="34" charset="-122"/>
            </a:rPr>
            <a:t>）</a:t>
          </a:r>
          <a:endParaRPr lang="zh-CN" altLang="en-US" sz="2000" dirty="0">
            <a:latin typeface="微软雅黑" pitchFamily="34" charset="-122"/>
            <a:ea typeface="微软雅黑" pitchFamily="34" charset="-122"/>
          </a:endParaRPr>
        </a:p>
      </dgm:t>
    </dgm:pt>
    <dgm:pt modelId="{12D72EF7-0AA7-4435-BD4D-BA8E37F95124}" type="parTrans" cxnId="{545181CC-7620-441B-A5F0-02B9AF0433FD}">
      <dgm:prSet/>
      <dgm:spPr/>
      <dgm:t>
        <a:bodyPr/>
        <a:lstStyle/>
        <a:p>
          <a:endParaRPr lang="zh-CN" altLang="en-US"/>
        </a:p>
      </dgm:t>
    </dgm:pt>
    <dgm:pt modelId="{30D6CEE4-8340-46AF-9D1C-0B6C7A7B3504}" type="sibTrans" cxnId="{545181CC-7620-441B-A5F0-02B9AF0433FD}">
      <dgm:prSet/>
      <dgm:spPr/>
      <dgm:t>
        <a:bodyPr/>
        <a:lstStyle/>
        <a:p>
          <a:endParaRPr lang="zh-CN" altLang="en-US"/>
        </a:p>
      </dgm:t>
    </dgm:pt>
    <dgm:pt modelId="{F7562479-2B57-4019-933A-5E74B1A20396}">
      <dgm:prSet phldrT="[文本]" custT="1"/>
      <dgm:spPr/>
      <dgm:t>
        <a:bodyPr/>
        <a:lstStyle/>
        <a:p>
          <a:r>
            <a:rPr lang="zh-CN" altLang="en-US" sz="2000" dirty="0" smtClean="0">
              <a:latin typeface="微软雅黑" pitchFamily="34" charset="-122"/>
              <a:ea typeface="微软雅黑" pitchFamily="34" charset="-122"/>
            </a:rPr>
            <a:t>支持断点续传</a:t>
          </a:r>
          <a:endParaRPr lang="zh-CN" altLang="en-US" sz="2000" dirty="0">
            <a:latin typeface="微软雅黑" pitchFamily="34" charset="-122"/>
            <a:ea typeface="微软雅黑" pitchFamily="34" charset="-122"/>
          </a:endParaRPr>
        </a:p>
      </dgm:t>
    </dgm:pt>
    <dgm:pt modelId="{C789C260-AFF9-4B51-BB10-66E4D5A07C43}" type="parTrans" cxnId="{201770B5-4A3B-41D3-B6D6-A3444DACEDDD}">
      <dgm:prSet/>
      <dgm:spPr/>
      <dgm:t>
        <a:bodyPr/>
        <a:lstStyle/>
        <a:p>
          <a:endParaRPr lang="zh-CN" altLang="en-US"/>
        </a:p>
      </dgm:t>
    </dgm:pt>
    <dgm:pt modelId="{7EE50046-4C48-424F-AA95-D18F3F335C28}" type="sibTrans" cxnId="{201770B5-4A3B-41D3-B6D6-A3444DACEDDD}">
      <dgm:prSet/>
      <dgm:spPr/>
      <dgm:t>
        <a:bodyPr/>
        <a:lstStyle/>
        <a:p>
          <a:endParaRPr lang="zh-CN" altLang="en-US"/>
        </a:p>
      </dgm:t>
    </dgm:pt>
    <dgm:pt modelId="{BFC68973-53A1-4FDD-9B52-A3F385533B6F}">
      <dgm:prSet phldrT="[文本]" custT="1"/>
      <dgm:spPr/>
      <dgm:t>
        <a:bodyPr/>
        <a:lstStyle/>
        <a:p>
          <a:r>
            <a:rPr lang="zh-CN" altLang="en-US" sz="2000" dirty="0" smtClean="0">
              <a:latin typeface="微软雅黑" pitchFamily="34" charset="-122"/>
              <a:ea typeface="微软雅黑" pitchFamily="34" charset="-122"/>
            </a:rPr>
            <a:t>中国学位论文全文数据库（</a:t>
          </a:r>
          <a:r>
            <a:rPr lang="en-US" altLang="zh-CN" sz="2000" dirty="0" smtClean="0">
              <a:latin typeface="微软雅黑" pitchFamily="34" charset="-122"/>
              <a:ea typeface="微软雅黑" pitchFamily="34" charset="-122"/>
            </a:rPr>
            <a:t>CDDB</a:t>
          </a:r>
          <a:r>
            <a:rPr lang="zh-CN" altLang="en-US" sz="2000" dirty="0" smtClean="0">
              <a:latin typeface="微软雅黑" pitchFamily="34" charset="-122"/>
              <a:ea typeface="微软雅黑" pitchFamily="34" charset="-122"/>
            </a:rPr>
            <a:t>）</a:t>
          </a:r>
          <a:endParaRPr lang="zh-CN" altLang="en-US" sz="2000" dirty="0">
            <a:latin typeface="微软雅黑" pitchFamily="34" charset="-122"/>
            <a:ea typeface="微软雅黑" pitchFamily="34" charset="-122"/>
          </a:endParaRPr>
        </a:p>
      </dgm:t>
    </dgm:pt>
    <dgm:pt modelId="{58B84C2D-EF07-49E8-82D9-07390451E561}" type="parTrans" cxnId="{80481D4A-55DF-4AF5-BF90-86A67C24E856}">
      <dgm:prSet/>
      <dgm:spPr/>
      <dgm:t>
        <a:bodyPr/>
        <a:lstStyle/>
        <a:p>
          <a:endParaRPr lang="zh-CN" altLang="en-US"/>
        </a:p>
      </dgm:t>
    </dgm:pt>
    <dgm:pt modelId="{35E89B20-D87C-4A3F-BCB9-924BBB5EB7E2}" type="sibTrans" cxnId="{80481D4A-55DF-4AF5-BF90-86A67C24E856}">
      <dgm:prSet/>
      <dgm:spPr/>
      <dgm:t>
        <a:bodyPr/>
        <a:lstStyle/>
        <a:p>
          <a:endParaRPr lang="zh-CN" altLang="en-US"/>
        </a:p>
      </dgm:t>
    </dgm:pt>
    <dgm:pt modelId="{2E742A32-0289-4305-AABD-B8CB5F97B628}">
      <dgm:prSet phldrT="[文本]" custT="1"/>
      <dgm:spPr/>
      <dgm:t>
        <a:bodyPr/>
        <a:lstStyle/>
        <a:p>
          <a:r>
            <a:rPr lang="zh-CN" altLang="en-US" sz="2000" dirty="0" smtClean="0">
              <a:latin typeface="微软雅黑" pitchFamily="34" charset="-122"/>
              <a:ea typeface="微软雅黑" pitchFamily="34" charset="-122"/>
            </a:rPr>
            <a:t>中国学术网页数据库（</a:t>
          </a:r>
          <a:r>
            <a:rPr lang="en-US" altLang="zh-CN" sz="2000" dirty="0" smtClean="0">
              <a:latin typeface="微软雅黑" pitchFamily="34" charset="-122"/>
              <a:ea typeface="微软雅黑" pitchFamily="34" charset="-122"/>
            </a:rPr>
            <a:t>CSWD</a:t>
          </a:r>
          <a:r>
            <a:rPr lang="zh-CN" altLang="en-US" sz="2000" dirty="0" smtClean="0">
              <a:latin typeface="微软雅黑" pitchFamily="34" charset="-122"/>
              <a:ea typeface="微软雅黑" pitchFamily="34" charset="-122"/>
            </a:rPr>
            <a:t>）</a:t>
          </a:r>
          <a:endParaRPr lang="zh-CN" altLang="en-US" sz="2000" dirty="0">
            <a:latin typeface="微软雅黑" pitchFamily="34" charset="-122"/>
            <a:ea typeface="微软雅黑" pitchFamily="34" charset="-122"/>
          </a:endParaRPr>
        </a:p>
      </dgm:t>
    </dgm:pt>
    <dgm:pt modelId="{BF524E59-70EE-46E2-A93E-3E2D45080C33}" type="parTrans" cxnId="{9FB50A26-5826-4946-86B2-226F608B3262}">
      <dgm:prSet/>
      <dgm:spPr/>
      <dgm:t>
        <a:bodyPr/>
        <a:lstStyle/>
        <a:p>
          <a:endParaRPr lang="zh-CN" altLang="en-US"/>
        </a:p>
      </dgm:t>
    </dgm:pt>
    <dgm:pt modelId="{8A6F7364-D5E2-4092-813C-8F197D48D9B7}" type="sibTrans" cxnId="{9FB50A26-5826-4946-86B2-226F608B3262}">
      <dgm:prSet/>
      <dgm:spPr/>
      <dgm:t>
        <a:bodyPr/>
        <a:lstStyle/>
        <a:p>
          <a:endParaRPr lang="zh-CN" altLang="en-US"/>
        </a:p>
      </dgm:t>
    </dgm:pt>
    <dgm:pt modelId="{8CCA44B0-C1F5-40C7-9A1E-BFD6F04C860C}" type="pres">
      <dgm:prSet presAssocID="{634FB432-0440-45BC-84CE-222CAE6B1048}" presName="Name0" presStyleCnt="0">
        <dgm:presLayoutVars>
          <dgm:dir/>
          <dgm:animLvl val="lvl"/>
          <dgm:resizeHandles val="exact"/>
        </dgm:presLayoutVars>
      </dgm:prSet>
      <dgm:spPr/>
      <dgm:t>
        <a:bodyPr/>
        <a:lstStyle/>
        <a:p>
          <a:endParaRPr lang="zh-CN" altLang="en-US"/>
        </a:p>
      </dgm:t>
    </dgm:pt>
    <dgm:pt modelId="{752B221C-BAB2-4365-A5D6-AF879157CBA6}" type="pres">
      <dgm:prSet presAssocID="{51CF58D4-9680-4211-86B7-BE48BE425492}" presName="linNode" presStyleCnt="0"/>
      <dgm:spPr/>
      <dgm:t>
        <a:bodyPr/>
        <a:lstStyle/>
        <a:p>
          <a:endParaRPr lang="zh-CN" altLang="en-US"/>
        </a:p>
      </dgm:t>
    </dgm:pt>
    <dgm:pt modelId="{0B3074E7-5450-4200-B76D-FBF93286F38A}" type="pres">
      <dgm:prSet presAssocID="{51CF58D4-9680-4211-86B7-BE48BE425492}" presName="parentText" presStyleLbl="node1" presStyleIdx="0" presStyleCnt="3" custScaleX="69881">
        <dgm:presLayoutVars>
          <dgm:chMax val="1"/>
          <dgm:bulletEnabled val="1"/>
        </dgm:presLayoutVars>
      </dgm:prSet>
      <dgm:spPr/>
      <dgm:t>
        <a:bodyPr/>
        <a:lstStyle/>
        <a:p>
          <a:endParaRPr lang="zh-CN" altLang="en-US"/>
        </a:p>
      </dgm:t>
    </dgm:pt>
    <dgm:pt modelId="{EF025C7C-AE2F-47CF-9F07-BF2AB09609DC}" type="pres">
      <dgm:prSet presAssocID="{51CF58D4-9680-4211-86B7-BE48BE425492}" presName="descendantText" presStyleLbl="alignAccFollowNode1" presStyleIdx="0" presStyleCnt="3" custScaleX="109194">
        <dgm:presLayoutVars>
          <dgm:bulletEnabled val="1"/>
        </dgm:presLayoutVars>
      </dgm:prSet>
      <dgm:spPr/>
      <dgm:t>
        <a:bodyPr/>
        <a:lstStyle/>
        <a:p>
          <a:endParaRPr lang="zh-CN" altLang="en-US"/>
        </a:p>
      </dgm:t>
    </dgm:pt>
    <dgm:pt modelId="{08433007-559E-4769-A92E-7FC6FE1592F6}" type="pres">
      <dgm:prSet presAssocID="{D0A9A317-1255-4FA3-B825-EB2937E6248A}" presName="sp" presStyleCnt="0"/>
      <dgm:spPr/>
      <dgm:t>
        <a:bodyPr/>
        <a:lstStyle/>
        <a:p>
          <a:endParaRPr lang="zh-CN" altLang="en-US"/>
        </a:p>
      </dgm:t>
    </dgm:pt>
    <dgm:pt modelId="{0D496DB6-8ABC-4716-9D65-7924E4EF5AEA}" type="pres">
      <dgm:prSet presAssocID="{160FEC43-9E88-4681-9728-71AFB092336A}" presName="linNode" presStyleCnt="0"/>
      <dgm:spPr/>
      <dgm:t>
        <a:bodyPr/>
        <a:lstStyle/>
        <a:p>
          <a:endParaRPr lang="zh-CN" altLang="en-US"/>
        </a:p>
      </dgm:t>
    </dgm:pt>
    <dgm:pt modelId="{40343EB9-4EE8-4336-8CC7-13EFCBDE9EB1}" type="pres">
      <dgm:prSet presAssocID="{160FEC43-9E88-4681-9728-71AFB092336A}" presName="parentText" presStyleLbl="node1" presStyleIdx="1" presStyleCnt="3" custScaleX="69881" custLinFactNeighborX="0" custLinFactNeighborY="11327">
        <dgm:presLayoutVars>
          <dgm:chMax val="1"/>
          <dgm:bulletEnabled val="1"/>
        </dgm:presLayoutVars>
      </dgm:prSet>
      <dgm:spPr/>
      <dgm:t>
        <a:bodyPr/>
        <a:lstStyle/>
        <a:p>
          <a:endParaRPr lang="zh-CN" altLang="en-US"/>
        </a:p>
      </dgm:t>
    </dgm:pt>
    <dgm:pt modelId="{73AA4113-89BC-4B9D-B901-9F1B4B6713F7}" type="pres">
      <dgm:prSet presAssocID="{160FEC43-9E88-4681-9728-71AFB092336A}" presName="descendantText" presStyleLbl="alignAccFollowNode1" presStyleIdx="1" presStyleCnt="3" custScaleX="109194">
        <dgm:presLayoutVars>
          <dgm:bulletEnabled val="1"/>
        </dgm:presLayoutVars>
      </dgm:prSet>
      <dgm:spPr/>
      <dgm:t>
        <a:bodyPr/>
        <a:lstStyle/>
        <a:p>
          <a:endParaRPr lang="zh-CN" altLang="en-US"/>
        </a:p>
      </dgm:t>
    </dgm:pt>
    <dgm:pt modelId="{DD5471BC-3264-467A-BAEC-78D172BBB5EE}" type="pres">
      <dgm:prSet presAssocID="{DC812C38-B311-4ED5-AE27-339494130E72}" presName="sp" presStyleCnt="0"/>
      <dgm:spPr/>
      <dgm:t>
        <a:bodyPr/>
        <a:lstStyle/>
        <a:p>
          <a:endParaRPr lang="zh-CN" altLang="en-US"/>
        </a:p>
      </dgm:t>
    </dgm:pt>
    <dgm:pt modelId="{430FA060-C32D-472B-AC02-25F039F531B0}" type="pres">
      <dgm:prSet presAssocID="{13B69531-D82A-45C6-99A5-5D76ECAC2A97}" presName="linNode" presStyleCnt="0"/>
      <dgm:spPr/>
      <dgm:t>
        <a:bodyPr/>
        <a:lstStyle/>
        <a:p>
          <a:endParaRPr lang="zh-CN" altLang="en-US"/>
        </a:p>
      </dgm:t>
    </dgm:pt>
    <dgm:pt modelId="{42A83645-37B9-4699-94E9-90238145961E}" type="pres">
      <dgm:prSet presAssocID="{13B69531-D82A-45C6-99A5-5D76ECAC2A97}" presName="parentText" presStyleLbl="node1" presStyleIdx="2" presStyleCnt="3" custScaleX="69881">
        <dgm:presLayoutVars>
          <dgm:chMax val="1"/>
          <dgm:bulletEnabled val="1"/>
        </dgm:presLayoutVars>
      </dgm:prSet>
      <dgm:spPr/>
      <dgm:t>
        <a:bodyPr/>
        <a:lstStyle/>
        <a:p>
          <a:endParaRPr lang="zh-CN" altLang="en-US"/>
        </a:p>
      </dgm:t>
    </dgm:pt>
    <dgm:pt modelId="{23D268B8-96FA-4EB3-86B4-F73FD602B9F8}" type="pres">
      <dgm:prSet presAssocID="{13B69531-D82A-45C6-99A5-5D76ECAC2A97}" presName="descendantText" presStyleLbl="alignAccFollowNode1" presStyleIdx="2" presStyleCnt="3" custScaleX="109194" custScaleY="180362">
        <dgm:presLayoutVars>
          <dgm:bulletEnabled val="1"/>
        </dgm:presLayoutVars>
      </dgm:prSet>
      <dgm:spPr/>
      <dgm:t>
        <a:bodyPr/>
        <a:lstStyle/>
        <a:p>
          <a:endParaRPr lang="zh-CN" altLang="en-US"/>
        </a:p>
      </dgm:t>
    </dgm:pt>
  </dgm:ptLst>
  <dgm:cxnLst>
    <dgm:cxn modelId="{C76FACF6-BC27-49BF-9B09-986D572A3493}" type="presOf" srcId="{634FB432-0440-45BC-84CE-222CAE6B1048}" destId="{8CCA44B0-C1F5-40C7-9A1E-BFD6F04C860C}" srcOrd="0" destOrd="0" presId="urn:microsoft.com/office/officeart/2005/8/layout/vList5"/>
    <dgm:cxn modelId="{F24ED373-AD87-4CFE-AE45-AD7EB9E2D7E8}" type="presOf" srcId="{F7562479-2B57-4019-933A-5E74B1A20396}" destId="{73AA4113-89BC-4B9D-B901-9F1B4B6713F7}" srcOrd="0" destOrd="2" presId="urn:microsoft.com/office/officeart/2005/8/layout/vList5"/>
    <dgm:cxn modelId="{201770B5-4A3B-41D3-B6D6-A3444DACEDDD}" srcId="{160FEC43-9E88-4681-9728-71AFB092336A}" destId="{F7562479-2B57-4019-933A-5E74B1A20396}" srcOrd="2" destOrd="0" parTransId="{C789C260-AFF9-4B51-BB10-66E4D5A07C43}" sibTransId="{7EE50046-4C48-424F-AA95-D18F3F335C28}"/>
    <dgm:cxn modelId="{2CBF7EEC-0C8E-456C-85C2-42A5461890AE}" srcId="{51CF58D4-9680-4211-86B7-BE48BE425492}" destId="{83EB5D03-F486-4B56-98D4-C27E3F3C1B1B}" srcOrd="1" destOrd="0" parTransId="{608E8D7F-95CD-4FFC-97B8-026DA4AFF428}" sibTransId="{E0276735-5FB3-4FB5-9CDA-EA75E5D02006}"/>
    <dgm:cxn modelId="{58290F3F-7F61-404F-83D8-1CBBA1F8CF26}" srcId="{634FB432-0440-45BC-84CE-222CAE6B1048}" destId="{13B69531-D82A-45C6-99A5-5D76ECAC2A97}" srcOrd="2" destOrd="0" parTransId="{8ACB6B04-4F46-4807-9383-BE72C6517114}" sibTransId="{DFEA83E1-93D5-4809-BF57-9724B2E02771}"/>
    <dgm:cxn modelId="{1BE40B19-38BD-44F1-9DC3-89050793EAAC}" type="presOf" srcId="{DEBA8555-FC8A-4A90-934E-D0335B49718A}" destId="{73AA4113-89BC-4B9D-B901-9F1B4B6713F7}" srcOrd="0" destOrd="1" presId="urn:microsoft.com/office/officeart/2005/8/layout/vList5"/>
    <dgm:cxn modelId="{80481D4A-55DF-4AF5-BF90-86A67C24E856}" srcId="{13B69531-D82A-45C6-99A5-5D76ECAC2A97}" destId="{BFC68973-53A1-4FDD-9B52-A3F385533B6F}" srcOrd="1" destOrd="0" parTransId="{58B84C2D-EF07-49E8-82D9-07390451E561}" sibTransId="{35E89B20-D87C-4A3F-BCB9-924BBB5EB7E2}"/>
    <dgm:cxn modelId="{89CE2436-747C-404A-B5BA-88E61A51C2F3}" srcId="{13B69531-D82A-45C6-99A5-5D76ECAC2A97}" destId="{4FB2CC23-F783-40B3-AA6B-DF51ED8D1441}" srcOrd="0" destOrd="0" parTransId="{B80E6946-DC53-4105-AA24-9D10B97410EF}" sibTransId="{6363DC72-AEA1-4FE9-9C8F-F776736A0149}"/>
    <dgm:cxn modelId="{AE3A1D70-0E98-4A59-B870-59BF5E907C8E}" type="presOf" srcId="{BFC68973-53A1-4FDD-9B52-A3F385533B6F}" destId="{23D268B8-96FA-4EB3-86B4-F73FD602B9F8}" srcOrd="0" destOrd="1" presId="urn:microsoft.com/office/officeart/2005/8/layout/vList5"/>
    <dgm:cxn modelId="{1FCF6BA5-8105-4D29-B199-225A3972F579}" type="presOf" srcId="{5A18D6FB-C316-4A20-BFFC-02E2D2CE7452}" destId="{EF025C7C-AE2F-47CF-9F07-BF2AB09609DC}" srcOrd="0" destOrd="0" presId="urn:microsoft.com/office/officeart/2005/8/layout/vList5"/>
    <dgm:cxn modelId="{4BD21624-A45F-4489-B251-41473EB5E6EF}" type="presOf" srcId="{160FEC43-9E88-4681-9728-71AFB092336A}" destId="{40343EB9-4EE8-4336-8CC7-13EFCBDE9EB1}" srcOrd="0" destOrd="0" presId="urn:microsoft.com/office/officeart/2005/8/layout/vList5"/>
    <dgm:cxn modelId="{BF1FAC2E-DF10-4D7A-9D96-CFFE8E69DDBC}" srcId="{160FEC43-9E88-4681-9728-71AFB092336A}" destId="{DEBA8555-FC8A-4A90-934E-D0335B49718A}" srcOrd="1" destOrd="0" parTransId="{03CEDA6D-0D19-4175-83FF-16BA7F7C9DC5}" sibTransId="{540B2B30-8CCF-4447-85BD-1866CE96858D}"/>
    <dgm:cxn modelId="{2BD93C82-40EF-4C57-8764-4B8E40F1D5CB}" type="presOf" srcId="{2E742A32-0289-4305-AABD-B8CB5F97B628}" destId="{23D268B8-96FA-4EB3-86B4-F73FD602B9F8}" srcOrd="0" destOrd="3" presId="urn:microsoft.com/office/officeart/2005/8/layout/vList5"/>
    <dgm:cxn modelId="{6AB39873-C05A-409E-97C5-F5DD3B8FC26A}" srcId="{634FB432-0440-45BC-84CE-222CAE6B1048}" destId="{160FEC43-9E88-4681-9728-71AFB092336A}" srcOrd="1" destOrd="0" parTransId="{E60681BF-40B3-4CCD-A16B-895466C2AEAF}" sibTransId="{DC812C38-B311-4ED5-AE27-339494130E72}"/>
    <dgm:cxn modelId="{E4B463FA-7EC3-4D20-9240-52025B128385}" type="presOf" srcId="{4FB2CC23-F783-40B3-AA6B-DF51ED8D1441}" destId="{23D268B8-96FA-4EB3-86B4-F73FD602B9F8}" srcOrd="0" destOrd="0" presId="urn:microsoft.com/office/officeart/2005/8/layout/vList5"/>
    <dgm:cxn modelId="{F70D1EF4-4774-4869-873E-2E1194FB7C5E}" srcId="{51CF58D4-9680-4211-86B7-BE48BE425492}" destId="{5A18D6FB-C316-4A20-BFFC-02E2D2CE7452}" srcOrd="0" destOrd="0" parTransId="{EA40F3EA-7E06-47A4-86B5-F41CE6EBD997}" sibTransId="{F47B6B10-D317-47FE-9D57-5F1752947874}"/>
    <dgm:cxn modelId="{32E6B9DB-292C-417F-8AC9-3E4A83AFD584}" type="presOf" srcId="{51CF58D4-9680-4211-86B7-BE48BE425492}" destId="{0B3074E7-5450-4200-B76D-FBF93286F38A}" srcOrd="0" destOrd="0" presId="urn:microsoft.com/office/officeart/2005/8/layout/vList5"/>
    <dgm:cxn modelId="{7203CA7F-3D61-4457-B032-E0CF78C3DB65}" srcId="{634FB432-0440-45BC-84CE-222CAE6B1048}" destId="{51CF58D4-9680-4211-86B7-BE48BE425492}" srcOrd="0" destOrd="0" parTransId="{D9786BA6-9B2F-4DF9-9737-134C731F3BB8}" sibTransId="{D0A9A317-1255-4FA3-B825-EB2937E6248A}"/>
    <dgm:cxn modelId="{545181CC-7620-441B-A5F0-02B9AF0433FD}" srcId="{13B69531-D82A-45C6-99A5-5D76ECAC2A97}" destId="{82DA4DBC-B82A-4886-828C-8B1959927849}" srcOrd="2" destOrd="0" parTransId="{12D72EF7-0AA7-4435-BD4D-BA8E37F95124}" sibTransId="{30D6CEE4-8340-46AF-9D1C-0B6C7A7B3504}"/>
    <dgm:cxn modelId="{9FB50A26-5826-4946-86B2-226F608B3262}" srcId="{13B69531-D82A-45C6-99A5-5D76ECAC2A97}" destId="{2E742A32-0289-4305-AABD-B8CB5F97B628}" srcOrd="3" destOrd="0" parTransId="{BF524E59-70EE-46E2-A93E-3E2D45080C33}" sibTransId="{8A6F7364-D5E2-4092-813C-8F197D48D9B7}"/>
    <dgm:cxn modelId="{54F6413F-D374-4F86-A648-DF6A256B337B}" type="presOf" srcId="{13B69531-D82A-45C6-99A5-5D76ECAC2A97}" destId="{42A83645-37B9-4699-94E9-90238145961E}" srcOrd="0" destOrd="0" presId="urn:microsoft.com/office/officeart/2005/8/layout/vList5"/>
    <dgm:cxn modelId="{F503226F-26F3-48A3-887C-E45C8873E0A1}" type="presOf" srcId="{82DA4DBC-B82A-4886-828C-8B1959927849}" destId="{23D268B8-96FA-4EB3-86B4-F73FD602B9F8}" srcOrd="0" destOrd="2" presId="urn:microsoft.com/office/officeart/2005/8/layout/vList5"/>
    <dgm:cxn modelId="{561B4CD0-70DA-47F6-ACCD-AF520C4A7626}" srcId="{160FEC43-9E88-4681-9728-71AFB092336A}" destId="{EB61274A-ABE1-4F07-8144-22CAC101F806}" srcOrd="0" destOrd="0" parTransId="{190A1E30-57A1-46B2-A94B-1B6B5F02F615}" sibTransId="{678E1C0D-CB1E-4213-A379-25DD0D80E9A1}"/>
    <dgm:cxn modelId="{0D7ED6C5-E0D0-4A32-962E-FDA506F66858}" type="presOf" srcId="{83EB5D03-F486-4B56-98D4-C27E3F3C1B1B}" destId="{EF025C7C-AE2F-47CF-9F07-BF2AB09609DC}" srcOrd="0" destOrd="1" presId="urn:microsoft.com/office/officeart/2005/8/layout/vList5"/>
    <dgm:cxn modelId="{103A58F3-C035-477E-8E02-7592BC437157}" type="presOf" srcId="{EB61274A-ABE1-4F07-8144-22CAC101F806}" destId="{73AA4113-89BC-4B9D-B901-9F1B4B6713F7}" srcOrd="0" destOrd="0" presId="urn:microsoft.com/office/officeart/2005/8/layout/vList5"/>
    <dgm:cxn modelId="{36336988-216B-4841-B9FC-CE8951D33618}" type="presParOf" srcId="{8CCA44B0-C1F5-40C7-9A1E-BFD6F04C860C}" destId="{752B221C-BAB2-4365-A5D6-AF879157CBA6}" srcOrd="0" destOrd="0" presId="urn:microsoft.com/office/officeart/2005/8/layout/vList5"/>
    <dgm:cxn modelId="{4C447C5E-CE0C-4FCA-B989-BB92966B95CF}" type="presParOf" srcId="{752B221C-BAB2-4365-A5D6-AF879157CBA6}" destId="{0B3074E7-5450-4200-B76D-FBF93286F38A}" srcOrd="0" destOrd="0" presId="urn:microsoft.com/office/officeart/2005/8/layout/vList5"/>
    <dgm:cxn modelId="{4EFA40A8-7F1F-4E21-9BA8-D6229459811E}" type="presParOf" srcId="{752B221C-BAB2-4365-A5D6-AF879157CBA6}" destId="{EF025C7C-AE2F-47CF-9F07-BF2AB09609DC}" srcOrd="1" destOrd="0" presId="urn:microsoft.com/office/officeart/2005/8/layout/vList5"/>
    <dgm:cxn modelId="{75DA1ECE-85F3-4AEF-85B6-431162FE8477}" type="presParOf" srcId="{8CCA44B0-C1F5-40C7-9A1E-BFD6F04C860C}" destId="{08433007-559E-4769-A92E-7FC6FE1592F6}" srcOrd="1" destOrd="0" presId="urn:microsoft.com/office/officeart/2005/8/layout/vList5"/>
    <dgm:cxn modelId="{AAD6EC26-8ECF-4F19-A4A2-7D3493AAE5C2}" type="presParOf" srcId="{8CCA44B0-C1F5-40C7-9A1E-BFD6F04C860C}" destId="{0D496DB6-8ABC-4716-9D65-7924E4EF5AEA}" srcOrd="2" destOrd="0" presId="urn:microsoft.com/office/officeart/2005/8/layout/vList5"/>
    <dgm:cxn modelId="{E14DCA95-C97E-4DAA-AD3A-1B6437192AAA}" type="presParOf" srcId="{0D496DB6-8ABC-4716-9D65-7924E4EF5AEA}" destId="{40343EB9-4EE8-4336-8CC7-13EFCBDE9EB1}" srcOrd="0" destOrd="0" presId="urn:microsoft.com/office/officeart/2005/8/layout/vList5"/>
    <dgm:cxn modelId="{95AB778C-4E43-4652-9B11-475ED552BCC8}" type="presParOf" srcId="{0D496DB6-8ABC-4716-9D65-7924E4EF5AEA}" destId="{73AA4113-89BC-4B9D-B901-9F1B4B6713F7}" srcOrd="1" destOrd="0" presId="urn:microsoft.com/office/officeart/2005/8/layout/vList5"/>
    <dgm:cxn modelId="{FDAA7485-D024-4F7E-AD97-026DFB5823AE}" type="presParOf" srcId="{8CCA44B0-C1F5-40C7-9A1E-BFD6F04C860C}" destId="{DD5471BC-3264-467A-BAEC-78D172BBB5EE}" srcOrd="3" destOrd="0" presId="urn:microsoft.com/office/officeart/2005/8/layout/vList5"/>
    <dgm:cxn modelId="{C3FCBC9E-2923-4052-81A4-3F0DA9363D97}" type="presParOf" srcId="{8CCA44B0-C1F5-40C7-9A1E-BFD6F04C860C}" destId="{430FA060-C32D-472B-AC02-25F039F531B0}" srcOrd="4" destOrd="0" presId="urn:microsoft.com/office/officeart/2005/8/layout/vList5"/>
    <dgm:cxn modelId="{D7E59937-A0DE-4F4B-A149-AAC11FB75F83}" type="presParOf" srcId="{430FA060-C32D-472B-AC02-25F039F531B0}" destId="{42A83645-37B9-4699-94E9-90238145961E}" srcOrd="0" destOrd="0" presId="urn:microsoft.com/office/officeart/2005/8/layout/vList5"/>
    <dgm:cxn modelId="{DC65D529-3775-440D-9381-355269776AF3}" type="presParOf" srcId="{430FA060-C32D-472B-AC02-25F039F531B0}" destId="{23D268B8-96FA-4EB3-86B4-F73FD602B9F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4FB432-0440-45BC-84CE-222CAE6B104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51CF58D4-9680-4211-86B7-BE48BE425492}">
      <dgm:prSet phldrT="[文本]" custT="1"/>
      <dgm:spPr/>
      <dgm:t>
        <a:bodyPr/>
        <a:lstStyle/>
        <a:p>
          <a:r>
            <a:rPr lang="zh-CN" altLang="en-US" sz="2800" dirty="0" smtClean="0">
              <a:latin typeface="微软雅黑" pitchFamily="34" charset="-122"/>
              <a:ea typeface="微软雅黑" pitchFamily="34" charset="-122"/>
            </a:rPr>
            <a:t>客观详实的检测报告</a:t>
          </a:r>
          <a:endParaRPr lang="zh-CN" altLang="en-US" sz="2800" dirty="0">
            <a:latin typeface="微软雅黑" pitchFamily="34" charset="-122"/>
            <a:ea typeface="微软雅黑" pitchFamily="34" charset="-122"/>
          </a:endParaRPr>
        </a:p>
      </dgm:t>
    </dgm:pt>
    <dgm:pt modelId="{D9786BA6-9B2F-4DF9-9737-134C731F3BB8}" type="parTrans" cxnId="{7203CA7F-3D61-4457-B032-E0CF78C3DB65}">
      <dgm:prSet/>
      <dgm:spPr/>
      <dgm:t>
        <a:bodyPr/>
        <a:lstStyle/>
        <a:p>
          <a:endParaRPr lang="zh-CN" altLang="en-US"/>
        </a:p>
      </dgm:t>
    </dgm:pt>
    <dgm:pt modelId="{D0A9A317-1255-4FA3-B825-EB2937E6248A}" type="sibTrans" cxnId="{7203CA7F-3D61-4457-B032-E0CF78C3DB65}">
      <dgm:prSet/>
      <dgm:spPr/>
      <dgm:t>
        <a:bodyPr/>
        <a:lstStyle/>
        <a:p>
          <a:endParaRPr lang="zh-CN" altLang="en-US"/>
        </a:p>
      </dgm:t>
    </dgm:pt>
    <dgm:pt modelId="{5A18D6FB-C316-4A20-BFFC-02E2D2CE7452}">
      <dgm:prSet phldrT="[文本]" custT="1"/>
      <dgm:spPr/>
      <dgm:t>
        <a:bodyPr/>
        <a:lstStyle/>
        <a:p>
          <a:r>
            <a:rPr lang="zh-CN" altLang="en-US" sz="2000" dirty="0" smtClean="0">
              <a:latin typeface="微软雅黑" pitchFamily="34" charset="-122"/>
              <a:ea typeface="微软雅黑" pitchFamily="34" charset="-122"/>
            </a:rPr>
            <a:t>总体相似比、参考文献相似比、剩余相似比</a:t>
          </a:r>
          <a:endParaRPr lang="zh-CN" altLang="en-US" sz="2000" dirty="0">
            <a:latin typeface="微软雅黑" pitchFamily="34" charset="-122"/>
            <a:ea typeface="微软雅黑" pitchFamily="34" charset="-122"/>
          </a:endParaRPr>
        </a:p>
      </dgm:t>
    </dgm:pt>
    <dgm:pt modelId="{EA40F3EA-7E06-47A4-86B5-F41CE6EBD997}" type="parTrans" cxnId="{F70D1EF4-4774-4869-873E-2E1194FB7C5E}">
      <dgm:prSet/>
      <dgm:spPr/>
      <dgm:t>
        <a:bodyPr/>
        <a:lstStyle/>
        <a:p>
          <a:endParaRPr lang="zh-CN" altLang="en-US"/>
        </a:p>
      </dgm:t>
    </dgm:pt>
    <dgm:pt modelId="{F47B6B10-D317-47FE-9D57-5F1752947874}" type="sibTrans" cxnId="{F70D1EF4-4774-4869-873E-2E1194FB7C5E}">
      <dgm:prSet/>
      <dgm:spPr/>
      <dgm:t>
        <a:bodyPr/>
        <a:lstStyle/>
        <a:p>
          <a:endParaRPr lang="zh-CN" altLang="en-US"/>
        </a:p>
      </dgm:t>
    </dgm:pt>
    <dgm:pt modelId="{83EB5D03-F486-4B56-98D4-C27E3F3C1B1B}">
      <dgm:prSet phldrT="[文本]" custT="1"/>
      <dgm:spPr/>
      <dgm:t>
        <a:bodyPr/>
        <a:lstStyle/>
        <a:p>
          <a:r>
            <a:rPr lang="zh-CN" altLang="en-US" sz="2000" dirty="0" smtClean="0">
              <a:latin typeface="微软雅黑" pitchFamily="34" charset="-122"/>
              <a:ea typeface="微软雅黑" pitchFamily="34" charset="-122"/>
            </a:rPr>
            <a:t>相似论文列表</a:t>
          </a:r>
          <a:endParaRPr lang="zh-CN" altLang="en-US" sz="2000" dirty="0">
            <a:latin typeface="微软雅黑" pitchFamily="34" charset="-122"/>
            <a:ea typeface="微软雅黑" pitchFamily="34" charset="-122"/>
          </a:endParaRPr>
        </a:p>
      </dgm:t>
    </dgm:pt>
    <dgm:pt modelId="{608E8D7F-95CD-4FFC-97B8-026DA4AFF428}" type="parTrans" cxnId="{2CBF7EEC-0C8E-456C-85C2-42A5461890AE}">
      <dgm:prSet/>
      <dgm:spPr/>
      <dgm:t>
        <a:bodyPr/>
        <a:lstStyle/>
        <a:p>
          <a:endParaRPr lang="zh-CN" altLang="en-US"/>
        </a:p>
      </dgm:t>
    </dgm:pt>
    <dgm:pt modelId="{E0276735-5FB3-4FB5-9CDA-EA75E5D02006}" type="sibTrans" cxnId="{2CBF7EEC-0C8E-456C-85C2-42A5461890AE}">
      <dgm:prSet/>
      <dgm:spPr/>
      <dgm:t>
        <a:bodyPr/>
        <a:lstStyle/>
        <a:p>
          <a:endParaRPr lang="zh-CN" altLang="en-US"/>
        </a:p>
      </dgm:t>
    </dgm:pt>
    <dgm:pt modelId="{160FEC43-9E88-4681-9728-71AFB092336A}">
      <dgm:prSet phldrT="[文本]" custT="1"/>
      <dgm:spPr/>
      <dgm:t>
        <a:bodyPr/>
        <a:lstStyle/>
        <a:p>
          <a:r>
            <a:rPr lang="zh-CN" altLang="en-US" sz="2800" dirty="0" smtClean="0">
              <a:latin typeface="微软雅黑" pitchFamily="34" charset="-122"/>
              <a:ea typeface="微软雅黑" pitchFamily="34" charset="-122"/>
            </a:rPr>
            <a:t>辅助排除作者自引</a:t>
          </a:r>
          <a:endParaRPr lang="zh-CN" altLang="en-US" sz="2800" dirty="0">
            <a:latin typeface="微软雅黑" pitchFamily="34" charset="-122"/>
            <a:ea typeface="微软雅黑" pitchFamily="34" charset="-122"/>
          </a:endParaRPr>
        </a:p>
      </dgm:t>
    </dgm:pt>
    <dgm:pt modelId="{E60681BF-40B3-4CCD-A16B-895466C2AEAF}" type="parTrans" cxnId="{6AB39873-C05A-409E-97C5-F5DD3B8FC26A}">
      <dgm:prSet/>
      <dgm:spPr/>
      <dgm:t>
        <a:bodyPr/>
        <a:lstStyle/>
        <a:p>
          <a:endParaRPr lang="zh-CN" altLang="en-US"/>
        </a:p>
      </dgm:t>
    </dgm:pt>
    <dgm:pt modelId="{DC812C38-B311-4ED5-AE27-339494130E72}" type="sibTrans" cxnId="{6AB39873-C05A-409E-97C5-F5DD3B8FC26A}">
      <dgm:prSet/>
      <dgm:spPr/>
      <dgm:t>
        <a:bodyPr/>
        <a:lstStyle/>
        <a:p>
          <a:endParaRPr lang="zh-CN" altLang="en-US"/>
        </a:p>
      </dgm:t>
    </dgm:pt>
    <dgm:pt modelId="{EB61274A-ABE1-4F07-8144-22CAC101F806}">
      <dgm:prSet phldrT="[文本]" custT="1"/>
      <dgm:spPr/>
      <dgm:t>
        <a:bodyPr/>
        <a:lstStyle/>
        <a:p>
          <a:r>
            <a:rPr lang="zh-CN" altLang="en-US" sz="2000" dirty="0" smtClean="0">
              <a:latin typeface="微软雅黑" pitchFamily="34" charset="-122"/>
              <a:ea typeface="微软雅黑" pitchFamily="34" charset="-122"/>
            </a:rPr>
            <a:t>根据文献内容自动推测作者</a:t>
          </a:r>
          <a:endParaRPr lang="zh-CN" altLang="en-US" sz="2000" dirty="0">
            <a:latin typeface="微软雅黑" pitchFamily="34" charset="-122"/>
            <a:ea typeface="微软雅黑" pitchFamily="34" charset="-122"/>
          </a:endParaRPr>
        </a:p>
      </dgm:t>
    </dgm:pt>
    <dgm:pt modelId="{190A1E30-57A1-46B2-A94B-1B6B5F02F615}" type="parTrans" cxnId="{561B4CD0-70DA-47F6-ACCD-AF520C4A7626}">
      <dgm:prSet/>
      <dgm:spPr/>
      <dgm:t>
        <a:bodyPr/>
        <a:lstStyle/>
        <a:p>
          <a:endParaRPr lang="zh-CN" altLang="en-US"/>
        </a:p>
      </dgm:t>
    </dgm:pt>
    <dgm:pt modelId="{678E1C0D-CB1E-4213-A379-25DD0D80E9A1}" type="sibTrans" cxnId="{561B4CD0-70DA-47F6-ACCD-AF520C4A7626}">
      <dgm:prSet/>
      <dgm:spPr/>
      <dgm:t>
        <a:bodyPr/>
        <a:lstStyle/>
        <a:p>
          <a:endParaRPr lang="zh-CN" altLang="en-US"/>
        </a:p>
      </dgm:t>
    </dgm:pt>
    <dgm:pt modelId="{13B69531-D82A-45C6-99A5-5D76ECAC2A97}">
      <dgm:prSet phldrT="[文本]" custT="1"/>
      <dgm:spPr/>
      <dgm:t>
        <a:bodyPr/>
        <a:lstStyle/>
        <a:p>
          <a:r>
            <a:rPr lang="zh-CN" altLang="en-US" sz="2800" dirty="0" smtClean="0">
              <a:latin typeface="微软雅黑" pitchFamily="34" charset="-122"/>
              <a:ea typeface="微软雅黑" pitchFamily="34" charset="-122"/>
            </a:rPr>
            <a:t>自动识别参考文献</a:t>
          </a:r>
          <a:endParaRPr lang="zh-CN" altLang="en-US" sz="2800" dirty="0">
            <a:latin typeface="微软雅黑" pitchFamily="34" charset="-122"/>
            <a:ea typeface="微软雅黑" pitchFamily="34" charset="-122"/>
          </a:endParaRPr>
        </a:p>
      </dgm:t>
    </dgm:pt>
    <dgm:pt modelId="{8ACB6B04-4F46-4807-9383-BE72C6517114}" type="parTrans" cxnId="{58290F3F-7F61-404F-83D8-1CBBA1F8CF26}">
      <dgm:prSet/>
      <dgm:spPr/>
      <dgm:t>
        <a:bodyPr/>
        <a:lstStyle/>
        <a:p>
          <a:endParaRPr lang="zh-CN" altLang="en-US"/>
        </a:p>
      </dgm:t>
    </dgm:pt>
    <dgm:pt modelId="{DFEA83E1-93D5-4809-BF57-9724B2E02771}" type="sibTrans" cxnId="{58290F3F-7F61-404F-83D8-1CBBA1F8CF26}">
      <dgm:prSet/>
      <dgm:spPr/>
      <dgm:t>
        <a:bodyPr/>
        <a:lstStyle/>
        <a:p>
          <a:endParaRPr lang="zh-CN" altLang="en-US"/>
        </a:p>
      </dgm:t>
    </dgm:pt>
    <dgm:pt modelId="{4FB2CC23-F783-40B3-AA6B-DF51ED8D1441}">
      <dgm:prSet phldrT="[文本]" custT="1"/>
      <dgm:spPr/>
      <dgm:t>
        <a:bodyPr/>
        <a:lstStyle/>
        <a:p>
          <a:r>
            <a:rPr lang="zh-CN" altLang="en-US" sz="2000" dirty="0" smtClean="0">
              <a:latin typeface="微软雅黑" pitchFamily="34" charset="-122"/>
              <a:ea typeface="微软雅黑" pitchFamily="34" charset="-122"/>
            </a:rPr>
            <a:t>详实呈现参考文献引用状况</a:t>
          </a:r>
          <a:endParaRPr lang="zh-CN" altLang="en-US" sz="2000" dirty="0">
            <a:latin typeface="微软雅黑" pitchFamily="34" charset="-122"/>
            <a:ea typeface="微软雅黑" pitchFamily="34" charset="-122"/>
          </a:endParaRPr>
        </a:p>
      </dgm:t>
    </dgm:pt>
    <dgm:pt modelId="{B80E6946-DC53-4105-AA24-9D10B97410EF}" type="parTrans" cxnId="{89CE2436-747C-404A-B5BA-88E61A51C2F3}">
      <dgm:prSet/>
      <dgm:spPr/>
      <dgm:t>
        <a:bodyPr/>
        <a:lstStyle/>
        <a:p>
          <a:endParaRPr lang="zh-CN" altLang="en-US"/>
        </a:p>
      </dgm:t>
    </dgm:pt>
    <dgm:pt modelId="{6363DC72-AEA1-4FE9-9C8F-F776736A0149}" type="sibTrans" cxnId="{89CE2436-747C-404A-B5BA-88E61A51C2F3}">
      <dgm:prSet/>
      <dgm:spPr/>
      <dgm:t>
        <a:bodyPr/>
        <a:lstStyle/>
        <a:p>
          <a:endParaRPr lang="zh-CN" altLang="en-US"/>
        </a:p>
      </dgm:t>
    </dgm:pt>
    <dgm:pt modelId="{F7562479-2B57-4019-933A-5E74B1A20396}">
      <dgm:prSet phldrT="[文本]" custT="1"/>
      <dgm:spPr/>
      <dgm:t>
        <a:bodyPr/>
        <a:lstStyle/>
        <a:p>
          <a:r>
            <a:rPr lang="zh-CN" altLang="en-US" sz="2000" dirty="0" smtClean="0">
              <a:latin typeface="微软雅黑" pitchFamily="34" charset="-122"/>
              <a:ea typeface="微软雅黑" pitchFamily="34" charset="-122"/>
            </a:rPr>
            <a:t>计算剩余相似比</a:t>
          </a:r>
          <a:endParaRPr lang="zh-CN" altLang="en-US" sz="2000" dirty="0">
            <a:latin typeface="微软雅黑" pitchFamily="34" charset="-122"/>
            <a:ea typeface="微软雅黑" pitchFamily="34" charset="-122"/>
          </a:endParaRPr>
        </a:p>
      </dgm:t>
    </dgm:pt>
    <dgm:pt modelId="{C789C260-AFF9-4B51-BB10-66E4D5A07C43}" type="parTrans" cxnId="{201770B5-4A3B-41D3-B6D6-A3444DACEDDD}">
      <dgm:prSet/>
      <dgm:spPr/>
      <dgm:t>
        <a:bodyPr/>
        <a:lstStyle/>
        <a:p>
          <a:endParaRPr lang="zh-CN" altLang="en-US"/>
        </a:p>
      </dgm:t>
    </dgm:pt>
    <dgm:pt modelId="{7EE50046-4C48-424F-AA95-D18F3F335C28}" type="sibTrans" cxnId="{201770B5-4A3B-41D3-B6D6-A3444DACEDDD}">
      <dgm:prSet/>
      <dgm:spPr/>
      <dgm:t>
        <a:bodyPr/>
        <a:lstStyle/>
        <a:p>
          <a:endParaRPr lang="zh-CN" altLang="en-US"/>
        </a:p>
      </dgm:t>
    </dgm:pt>
    <dgm:pt modelId="{852328A4-D7B1-4E56-AD17-4C0787FDF241}">
      <dgm:prSet phldrT="[文本]" custT="1"/>
      <dgm:spPr/>
      <dgm:t>
        <a:bodyPr/>
        <a:lstStyle/>
        <a:p>
          <a:r>
            <a:rPr lang="zh-CN" altLang="en-US" sz="2000" dirty="0" smtClean="0">
              <a:latin typeface="微软雅黑" pitchFamily="34" charset="-122"/>
              <a:ea typeface="微软雅黑" pitchFamily="34" charset="-122"/>
            </a:rPr>
            <a:t>相似片段及位置分布</a:t>
          </a:r>
          <a:endParaRPr lang="zh-CN" altLang="en-US" sz="2000" dirty="0">
            <a:latin typeface="微软雅黑" pitchFamily="34" charset="-122"/>
            <a:ea typeface="微软雅黑" pitchFamily="34" charset="-122"/>
          </a:endParaRPr>
        </a:p>
      </dgm:t>
    </dgm:pt>
    <dgm:pt modelId="{93D9348A-5C3E-4CB7-9621-91C43AB4719C}" type="parTrans" cxnId="{F46359D6-0FC5-47A5-9C07-95020D34989C}">
      <dgm:prSet/>
      <dgm:spPr/>
      <dgm:t>
        <a:bodyPr/>
        <a:lstStyle/>
        <a:p>
          <a:endParaRPr lang="zh-CN" altLang="en-US"/>
        </a:p>
      </dgm:t>
    </dgm:pt>
    <dgm:pt modelId="{D42688A5-F281-41FF-BFF4-7626F46E5E02}" type="sibTrans" cxnId="{F46359D6-0FC5-47A5-9C07-95020D34989C}">
      <dgm:prSet/>
      <dgm:spPr/>
      <dgm:t>
        <a:bodyPr/>
        <a:lstStyle/>
        <a:p>
          <a:endParaRPr lang="zh-CN" altLang="en-US"/>
        </a:p>
      </dgm:t>
    </dgm:pt>
    <dgm:pt modelId="{CA32259C-2A4E-4C02-89BD-EDCE7181741F}">
      <dgm:prSet phldrT="[文本]" custT="1"/>
      <dgm:spPr/>
      <dgm:t>
        <a:bodyPr/>
        <a:lstStyle/>
        <a:p>
          <a:r>
            <a:rPr lang="zh-CN" altLang="en-US" sz="2000" dirty="0" smtClean="0">
              <a:latin typeface="微软雅黑" pitchFamily="34" charset="-122"/>
              <a:ea typeface="微软雅黑" pitchFamily="34" charset="-122"/>
            </a:rPr>
            <a:t>相似作者列表</a:t>
          </a:r>
          <a:endParaRPr lang="zh-CN" altLang="en-US" sz="2000" dirty="0">
            <a:latin typeface="微软雅黑" pitchFamily="34" charset="-122"/>
            <a:ea typeface="微软雅黑" pitchFamily="34" charset="-122"/>
          </a:endParaRPr>
        </a:p>
      </dgm:t>
    </dgm:pt>
    <dgm:pt modelId="{FBFA6BA8-548E-4CD8-8ED3-7E039064AD16}" type="parTrans" cxnId="{DE2F0A89-0868-49A9-BF5E-B5D3EDB0DDE6}">
      <dgm:prSet/>
      <dgm:spPr/>
      <dgm:t>
        <a:bodyPr/>
        <a:lstStyle/>
        <a:p>
          <a:endParaRPr lang="zh-CN" altLang="en-US"/>
        </a:p>
      </dgm:t>
    </dgm:pt>
    <dgm:pt modelId="{74BC6DA6-BA82-4202-A293-B23FA544798E}" type="sibTrans" cxnId="{DE2F0A89-0868-49A9-BF5E-B5D3EDB0DDE6}">
      <dgm:prSet/>
      <dgm:spPr/>
      <dgm:t>
        <a:bodyPr/>
        <a:lstStyle/>
        <a:p>
          <a:endParaRPr lang="zh-CN" altLang="en-US"/>
        </a:p>
      </dgm:t>
    </dgm:pt>
    <dgm:pt modelId="{6275BA6C-17B6-4147-8563-D268BDDBFB9E}">
      <dgm:prSet phldrT="[文本]" custT="1"/>
      <dgm:spPr/>
      <dgm:t>
        <a:bodyPr/>
        <a:lstStyle/>
        <a:p>
          <a:r>
            <a:rPr lang="zh-CN" altLang="en-US" sz="2000" dirty="0" smtClean="0">
              <a:latin typeface="微软雅黑" pitchFamily="34" charset="-122"/>
              <a:ea typeface="微软雅黑" pitchFamily="34" charset="-122"/>
            </a:rPr>
            <a:t>计算剩余相似比</a:t>
          </a:r>
          <a:endParaRPr lang="zh-CN" altLang="en-US" sz="2000" dirty="0">
            <a:latin typeface="微软雅黑" pitchFamily="34" charset="-122"/>
            <a:ea typeface="微软雅黑" pitchFamily="34" charset="-122"/>
          </a:endParaRPr>
        </a:p>
      </dgm:t>
    </dgm:pt>
    <dgm:pt modelId="{2076BAFD-210E-46E0-91B8-3D8B687794D6}" type="parTrans" cxnId="{57F7A448-9B6A-45BF-903F-028FE64DA84D}">
      <dgm:prSet/>
      <dgm:spPr/>
    </dgm:pt>
    <dgm:pt modelId="{90A60824-61B9-4800-86E8-9A17B26A1734}" type="sibTrans" cxnId="{57F7A448-9B6A-45BF-903F-028FE64DA84D}">
      <dgm:prSet/>
      <dgm:spPr/>
    </dgm:pt>
    <dgm:pt modelId="{8CCA44B0-C1F5-40C7-9A1E-BFD6F04C860C}" type="pres">
      <dgm:prSet presAssocID="{634FB432-0440-45BC-84CE-222CAE6B1048}" presName="Name0" presStyleCnt="0">
        <dgm:presLayoutVars>
          <dgm:dir/>
          <dgm:animLvl val="lvl"/>
          <dgm:resizeHandles val="exact"/>
        </dgm:presLayoutVars>
      </dgm:prSet>
      <dgm:spPr/>
      <dgm:t>
        <a:bodyPr/>
        <a:lstStyle/>
        <a:p>
          <a:endParaRPr lang="zh-CN" altLang="en-US"/>
        </a:p>
      </dgm:t>
    </dgm:pt>
    <dgm:pt modelId="{752B221C-BAB2-4365-A5D6-AF879157CBA6}" type="pres">
      <dgm:prSet presAssocID="{51CF58D4-9680-4211-86B7-BE48BE425492}" presName="linNode" presStyleCnt="0"/>
      <dgm:spPr/>
      <dgm:t>
        <a:bodyPr/>
        <a:lstStyle/>
        <a:p>
          <a:endParaRPr lang="zh-CN" altLang="en-US"/>
        </a:p>
      </dgm:t>
    </dgm:pt>
    <dgm:pt modelId="{0B3074E7-5450-4200-B76D-FBF93286F38A}" type="pres">
      <dgm:prSet presAssocID="{51CF58D4-9680-4211-86B7-BE48BE425492}" presName="parentText" presStyleLbl="node1" presStyleIdx="0" presStyleCnt="3" custScaleX="69881">
        <dgm:presLayoutVars>
          <dgm:chMax val="1"/>
          <dgm:bulletEnabled val="1"/>
        </dgm:presLayoutVars>
      </dgm:prSet>
      <dgm:spPr/>
      <dgm:t>
        <a:bodyPr/>
        <a:lstStyle/>
        <a:p>
          <a:endParaRPr lang="zh-CN" altLang="en-US"/>
        </a:p>
      </dgm:t>
    </dgm:pt>
    <dgm:pt modelId="{EF025C7C-AE2F-47CF-9F07-BF2AB09609DC}" type="pres">
      <dgm:prSet presAssocID="{51CF58D4-9680-4211-86B7-BE48BE425492}" presName="descendantText" presStyleLbl="alignAccFollowNode1" presStyleIdx="0" presStyleCnt="3" custScaleX="109194" custScaleY="142946">
        <dgm:presLayoutVars>
          <dgm:bulletEnabled val="1"/>
        </dgm:presLayoutVars>
      </dgm:prSet>
      <dgm:spPr/>
      <dgm:t>
        <a:bodyPr/>
        <a:lstStyle/>
        <a:p>
          <a:endParaRPr lang="zh-CN" altLang="en-US"/>
        </a:p>
      </dgm:t>
    </dgm:pt>
    <dgm:pt modelId="{08433007-559E-4769-A92E-7FC6FE1592F6}" type="pres">
      <dgm:prSet presAssocID="{D0A9A317-1255-4FA3-B825-EB2937E6248A}" presName="sp" presStyleCnt="0"/>
      <dgm:spPr/>
      <dgm:t>
        <a:bodyPr/>
        <a:lstStyle/>
        <a:p>
          <a:endParaRPr lang="zh-CN" altLang="en-US"/>
        </a:p>
      </dgm:t>
    </dgm:pt>
    <dgm:pt modelId="{0D496DB6-8ABC-4716-9D65-7924E4EF5AEA}" type="pres">
      <dgm:prSet presAssocID="{160FEC43-9E88-4681-9728-71AFB092336A}" presName="linNode" presStyleCnt="0"/>
      <dgm:spPr/>
      <dgm:t>
        <a:bodyPr/>
        <a:lstStyle/>
        <a:p>
          <a:endParaRPr lang="zh-CN" altLang="en-US"/>
        </a:p>
      </dgm:t>
    </dgm:pt>
    <dgm:pt modelId="{40343EB9-4EE8-4336-8CC7-13EFCBDE9EB1}" type="pres">
      <dgm:prSet presAssocID="{160FEC43-9E88-4681-9728-71AFB092336A}" presName="parentText" presStyleLbl="node1" presStyleIdx="1" presStyleCnt="3" custScaleX="69881" custLinFactNeighborY="-56">
        <dgm:presLayoutVars>
          <dgm:chMax val="1"/>
          <dgm:bulletEnabled val="1"/>
        </dgm:presLayoutVars>
      </dgm:prSet>
      <dgm:spPr/>
      <dgm:t>
        <a:bodyPr/>
        <a:lstStyle/>
        <a:p>
          <a:endParaRPr lang="zh-CN" altLang="en-US"/>
        </a:p>
      </dgm:t>
    </dgm:pt>
    <dgm:pt modelId="{73AA4113-89BC-4B9D-B901-9F1B4B6713F7}" type="pres">
      <dgm:prSet presAssocID="{160FEC43-9E88-4681-9728-71AFB092336A}" presName="descendantText" presStyleLbl="alignAccFollowNode1" presStyleIdx="1" presStyleCnt="3" custScaleX="109194">
        <dgm:presLayoutVars>
          <dgm:bulletEnabled val="1"/>
        </dgm:presLayoutVars>
      </dgm:prSet>
      <dgm:spPr/>
      <dgm:t>
        <a:bodyPr/>
        <a:lstStyle/>
        <a:p>
          <a:endParaRPr lang="zh-CN" altLang="en-US"/>
        </a:p>
      </dgm:t>
    </dgm:pt>
    <dgm:pt modelId="{DD5471BC-3264-467A-BAEC-78D172BBB5EE}" type="pres">
      <dgm:prSet presAssocID="{DC812C38-B311-4ED5-AE27-339494130E72}" presName="sp" presStyleCnt="0"/>
      <dgm:spPr/>
      <dgm:t>
        <a:bodyPr/>
        <a:lstStyle/>
        <a:p>
          <a:endParaRPr lang="zh-CN" altLang="en-US"/>
        </a:p>
      </dgm:t>
    </dgm:pt>
    <dgm:pt modelId="{430FA060-C32D-472B-AC02-25F039F531B0}" type="pres">
      <dgm:prSet presAssocID="{13B69531-D82A-45C6-99A5-5D76ECAC2A97}" presName="linNode" presStyleCnt="0"/>
      <dgm:spPr/>
      <dgm:t>
        <a:bodyPr/>
        <a:lstStyle/>
        <a:p>
          <a:endParaRPr lang="zh-CN" altLang="en-US"/>
        </a:p>
      </dgm:t>
    </dgm:pt>
    <dgm:pt modelId="{42A83645-37B9-4699-94E9-90238145961E}" type="pres">
      <dgm:prSet presAssocID="{13B69531-D82A-45C6-99A5-5D76ECAC2A97}" presName="parentText" presStyleLbl="node1" presStyleIdx="2" presStyleCnt="3" custScaleX="69881" custLinFactNeighborY="4989">
        <dgm:presLayoutVars>
          <dgm:chMax val="1"/>
          <dgm:bulletEnabled val="1"/>
        </dgm:presLayoutVars>
      </dgm:prSet>
      <dgm:spPr/>
      <dgm:t>
        <a:bodyPr/>
        <a:lstStyle/>
        <a:p>
          <a:endParaRPr lang="zh-CN" altLang="en-US"/>
        </a:p>
      </dgm:t>
    </dgm:pt>
    <dgm:pt modelId="{23D268B8-96FA-4EB3-86B4-F73FD602B9F8}" type="pres">
      <dgm:prSet presAssocID="{13B69531-D82A-45C6-99A5-5D76ECAC2A97}" presName="descendantText" presStyleLbl="alignAccFollowNode1" presStyleIdx="2" presStyleCnt="3" custScaleX="109194">
        <dgm:presLayoutVars>
          <dgm:bulletEnabled val="1"/>
        </dgm:presLayoutVars>
      </dgm:prSet>
      <dgm:spPr/>
      <dgm:t>
        <a:bodyPr/>
        <a:lstStyle/>
        <a:p>
          <a:endParaRPr lang="zh-CN" altLang="en-US"/>
        </a:p>
      </dgm:t>
    </dgm:pt>
  </dgm:ptLst>
  <dgm:cxnLst>
    <dgm:cxn modelId="{51D9BC1F-9E97-48A5-82D7-5843BCFB9775}" type="presOf" srcId="{13B69531-D82A-45C6-99A5-5D76ECAC2A97}" destId="{42A83645-37B9-4699-94E9-90238145961E}" srcOrd="0" destOrd="0" presId="urn:microsoft.com/office/officeart/2005/8/layout/vList5"/>
    <dgm:cxn modelId="{AB3F3AA3-7797-42BB-A8E6-F1DA161BCD58}" type="presOf" srcId="{EB61274A-ABE1-4F07-8144-22CAC101F806}" destId="{73AA4113-89BC-4B9D-B901-9F1B4B6713F7}" srcOrd="0" destOrd="0" presId="urn:microsoft.com/office/officeart/2005/8/layout/vList5"/>
    <dgm:cxn modelId="{201770B5-4A3B-41D3-B6D6-A3444DACEDDD}" srcId="{160FEC43-9E88-4681-9728-71AFB092336A}" destId="{F7562479-2B57-4019-933A-5E74B1A20396}" srcOrd="1" destOrd="0" parTransId="{C789C260-AFF9-4B51-BB10-66E4D5A07C43}" sibTransId="{7EE50046-4C48-424F-AA95-D18F3F335C28}"/>
    <dgm:cxn modelId="{BE73E66E-713A-429A-A78F-DDDB0B86C76D}" type="presOf" srcId="{5A18D6FB-C316-4A20-BFFC-02E2D2CE7452}" destId="{EF025C7C-AE2F-47CF-9F07-BF2AB09609DC}" srcOrd="0" destOrd="0" presId="urn:microsoft.com/office/officeart/2005/8/layout/vList5"/>
    <dgm:cxn modelId="{58290F3F-7F61-404F-83D8-1CBBA1F8CF26}" srcId="{634FB432-0440-45BC-84CE-222CAE6B1048}" destId="{13B69531-D82A-45C6-99A5-5D76ECAC2A97}" srcOrd="2" destOrd="0" parTransId="{8ACB6B04-4F46-4807-9383-BE72C6517114}" sibTransId="{DFEA83E1-93D5-4809-BF57-9724B2E02771}"/>
    <dgm:cxn modelId="{2CBF7EEC-0C8E-456C-85C2-42A5461890AE}" srcId="{51CF58D4-9680-4211-86B7-BE48BE425492}" destId="{83EB5D03-F486-4B56-98D4-C27E3F3C1B1B}" srcOrd="3" destOrd="0" parTransId="{608E8D7F-95CD-4FFC-97B8-026DA4AFF428}" sibTransId="{E0276735-5FB3-4FB5-9CDA-EA75E5D02006}"/>
    <dgm:cxn modelId="{0C5E66C0-77F6-4E9D-9A3D-FF4A47C21F5C}" type="presOf" srcId="{852328A4-D7B1-4E56-AD17-4C0787FDF241}" destId="{EF025C7C-AE2F-47CF-9F07-BF2AB09609DC}" srcOrd="0" destOrd="1" presId="urn:microsoft.com/office/officeart/2005/8/layout/vList5"/>
    <dgm:cxn modelId="{89CE2436-747C-404A-B5BA-88E61A51C2F3}" srcId="{13B69531-D82A-45C6-99A5-5D76ECAC2A97}" destId="{4FB2CC23-F783-40B3-AA6B-DF51ED8D1441}" srcOrd="0" destOrd="0" parTransId="{B80E6946-DC53-4105-AA24-9D10B97410EF}" sibTransId="{6363DC72-AEA1-4FE9-9C8F-F776736A0149}"/>
    <dgm:cxn modelId="{CC0D244B-8239-4340-9D83-A2B2F87C0F14}" type="presOf" srcId="{F7562479-2B57-4019-933A-5E74B1A20396}" destId="{73AA4113-89BC-4B9D-B901-9F1B4B6713F7}" srcOrd="0" destOrd="1" presId="urn:microsoft.com/office/officeart/2005/8/layout/vList5"/>
    <dgm:cxn modelId="{07DB47F1-9553-41F9-9B87-DA7D90A2D188}" type="presOf" srcId="{4FB2CC23-F783-40B3-AA6B-DF51ED8D1441}" destId="{23D268B8-96FA-4EB3-86B4-F73FD602B9F8}" srcOrd="0" destOrd="0" presId="urn:microsoft.com/office/officeart/2005/8/layout/vList5"/>
    <dgm:cxn modelId="{1E35F312-4146-40D4-AC52-0202D719276F}" type="presOf" srcId="{634FB432-0440-45BC-84CE-222CAE6B1048}" destId="{8CCA44B0-C1F5-40C7-9A1E-BFD6F04C860C}" srcOrd="0" destOrd="0" presId="urn:microsoft.com/office/officeart/2005/8/layout/vList5"/>
    <dgm:cxn modelId="{6AB39873-C05A-409E-97C5-F5DD3B8FC26A}" srcId="{634FB432-0440-45BC-84CE-222CAE6B1048}" destId="{160FEC43-9E88-4681-9728-71AFB092336A}" srcOrd="1" destOrd="0" parTransId="{E60681BF-40B3-4CCD-A16B-895466C2AEAF}" sibTransId="{DC812C38-B311-4ED5-AE27-339494130E72}"/>
    <dgm:cxn modelId="{F70D1EF4-4774-4869-873E-2E1194FB7C5E}" srcId="{51CF58D4-9680-4211-86B7-BE48BE425492}" destId="{5A18D6FB-C316-4A20-BFFC-02E2D2CE7452}" srcOrd="0" destOrd="0" parTransId="{EA40F3EA-7E06-47A4-86B5-F41CE6EBD997}" sibTransId="{F47B6B10-D317-47FE-9D57-5F1752947874}"/>
    <dgm:cxn modelId="{EDB47EA1-29D5-4D30-864B-7E8F12048121}" type="presOf" srcId="{83EB5D03-F486-4B56-98D4-C27E3F3C1B1B}" destId="{EF025C7C-AE2F-47CF-9F07-BF2AB09609DC}" srcOrd="0" destOrd="3" presId="urn:microsoft.com/office/officeart/2005/8/layout/vList5"/>
    <dgm:cxn modelId="{4AA412A9-25E7-4C90-8474-9E9AB66E9D49}" type="presOf" srcId="{51CF58D4-9680-4211-86B7-BE48BE425492}" destId="{0B3074E7-5450-4200-B76D-FBF93286F38A}" srcOrd="0" destOrd="0" presId="urn:microsoft.com/office/officeart/2005/8/layout/vList5"/>
    <dgm:cxn modelId="{B885FFE4-101F-434B-BEC3-45ECCBB39F5C}" type="presOf" srcId="{6275BA6C-17B6-4147-8563-D268BDDBFB9E}" destId="{23D268B8-96FA-4EB3-86B4-F73FD602B9F8}" srcOrd="0" destOrd="1" presId="urn:microsoft.com/office/officeart/2005/8/layout/vList5"/>
    <dgm:cxn modelId="{7203CA7F-3D61-4457-B032-E0CF78C3DB65}" srcId="{634FB432-0440-45BC-84CE-222CAE6B1048}" destId="{51CF58D4-9680-4211-86B7-BE48BE425492}" srcOrd="0" destOrd="0" parTransId="{D9786BA6-9B2F-4DF9-9737-134C731F3BB8}" sibTransId="{D0A9A317-1255-4FA3-B825-EB2937E6248A}"/>
    <dgm:cxn modelId="{F46359D6-0FC5-47A5-9C07-95020D34989C}" srcId="{51CF58D4-9680-4211-86B7-BE48BE425492}" destId="{852328A4-D7B1-4E56-AD17-4C0787FDF241}" srcOrd="1" destOrd="0" parTransId="{93D9348A-5C3E-4CB7-9621-91C43AB4719C}" sibTransId="{D42688A5-F281-41FF-BFF4-7626F46E5E02}"/>
    <dgm:cxn modelId="{872CA089-DEF8-4A6C-8460-B941F69C358A}" type="presOf" srcId="{160FEC43-9E88-4681-9728-71AFB092336A}" destId="{40343EB9-4EE8-4336-8CC7-13EFCBDE9EB1}" srcOrd="0" destOrd="0" presId="urn:microsoft.com/office/officeart/2005/8/layout/vList5"/>
    <dgm:cxn modelId="{DE2F0A89-0868-49A9-BF5E-B5D3EDB0DDE6}" srcId="{51CF58D4-9680-4211-86B7-BE48BE425492}" destId="{CA32259C-2A4E-4C02-89BD-EDCE7181741F}" srcOrd="2" destOrd="0" parTransId="{FBFA6BA8-548E-4CD8-8ED3-7E039064AD16}" sibTransId="{74BC6DA6-BA82-4202-A293-B23FA544798E}"/>
    <dgm:cxn modelId="{561B4CD0-70DA-47F6-ACCD-AF520C4A7626}" srcId="{160FEC43-9E88-4681-9728-71AFB092336A}" destId="{EB61274A-ABE1-4F07-8144-22CAC101F806}" srcOrd="0" destOrd="0" parTransId="{190A1E30-57A1-46B2-A94B-1B6B5F02F615}" sibTransId="{678E1C0D-CB1E-4213-A379-25DD0D80E9A1}"/>
    <dgm:cxn modelId="{57F7A448-9B6A-45BF-903F-028FE64DA84D}" srcId="{13B69531-D82A-45C6-99A5-5D76ECAC2A97}" destId="{6275BA6C-17B6-4147-8563-D268BDDBFB9E}" srcOrd="1" destOrd="0" parTransId="{2076BAFD-210E-46E0-91B8-3D8B687794D6}" sibTransId="{90A60824-61B9-4800-86E8-9A17B26A1734}"/>
    <dgm:cxn modelId="{C85EAA8E-37C7-4F3E-870D-767E7C7CD5FB}" type="presOf" srcId="{CA32259C-2A4E-4C02-89BD-EDCE7181741F}" destId="{EF025C7C-AE2F-47CF-9F07-BF2AB09609DC}" srcOrd="0" destOrd="2" presId="urn:microsoft.com/office/officeart/2005/8/layout/vList5"/>
    <dgm:cxn modelId="{D3379983-7ED1-4495-878B-28FAAC28969B}" type="presParOf" srcId="{8CCA44B0-C1F5-40C7-9A1E-BFD6F04C860C}" destId="{752B221C-BAB2-4365-A5D6-AF879157CBA6}" srcOrd="0" destOrd="0" presId="urn:microsoft.com/office/officeart/2005/8/layout/vList5"/>
    <dgm:cxn modelId="{9E6686C3-98C6-4389-979A-730A0233969C}" type="presParOf" srcId="{752B221C-BAB2-4365-A5D6-AF879157CBA6}" destId="{0B3074E7-5450-4200-B76D-FBF93286F38A}" srcOrd="0" destOrd="0" presId="urn:microsoft.com/office/officeart/2005/8/layout/vList5"/>
    <dgm:cxn modelId="{536A5636-B938-4962-A965-6389A243FE8A}" type="presParOf" srcId="{752B221C-BAB2-4365-A5D6-AF879157CBA6}" destId="{EF025C7C-AE2F-47CF-9F07-BF2AB09609DC}" srcOrd="1" destOrd="0" presId="urn:microsoft.com/office/officeart/2005/8/layout/vList5"/>
    <dgm:cxn modelId="{651A18F7-0D3B-4C18-8754-34A1F6B55F3C}" type="presParOf" srcId="{8CCA44B0-C1F5-40C7-9A1E-BFD6F04C860C}" destId="{08433007-559E-4769-A92E-7FC6FE1592F6}" srcOrd="1" destOrd="0" presId="urn:microsoft.com/office/officeart/2005/8/layout/vList5"/>
    <dgm:cxn modelId="{EBD652D1-1D92-4490-83F7-E05736AA5B70}" type="presParOf" srcId="{8CCA44B0-C1F5-40C7-9A1E-BFD6F04C860C}" destId="{0D496DB6-8ABC-4716-9D65-7924E4EF5AEA}" srcOrd="2" destOrd="0" presId="urn:microsoft.com/office/officeart/2005/8/layout/vList5"/>
    <dgm:cxn modelId="{9535ED9E-7A20-47BA-8DE8-880C8AF05360}" type="presParOf" srcId="{0D496DB6-8ABC-4716-9D65-7924E4EF5AEA}" destId="{40343EB9-4EE8-4336-8CC7-13EFCBDE9EB1}" srcOrd="0" destOrd="0" presId="urn:microsoft.com/office/officeart/2005/8/layout/vList5"/>
    <dgm:cxn modelId="{38BB7969-91E5-458D-B3F0-8DA2B6EAFB89}" type="presParOf" srcId="{0D496DB6-8ABC-4716-9D65-7924E4EF5AEA}" destId="{73AA4113-89BC-4B9D-B901-9F1B4B6713F7}" srcOrd="1" destOrd="0" presId="urn:microsoft.com/office/officeart/2005/8/layout/vList5"/>
    <dgm:cxn modelId="{127FB98B-0C75-4D00-847D-B86A05783079}" type="presParOf" srcId="{8CCA44B0-C1F5-40C7-9A1E-BFD6F04C860C}" destId="{DD5471BC-3264-467A-BAEC-78D172BBB5EE}" srcOrd="3" destOrd="0" presId="urn:microsoft.com/office/officeart/2005/8/layout/vList5"/>
    <dgm:cxn modelId="{0DB4E2EF-2F43-442E-B89D-B5315159E7E5}" type="presParOf" srcId="{8CCA44B0-C1F5-40C7-9A1E-BFD6F04C860C}" destId="{430FA060-C32D-472B-AC02-25F039F531B0}" srcOrd="4" destOrd="0" presId="urn:microsoft.com/office/officeart/2005/8/layout/vList5"/>
    <dgm:cxn modelId="{8039F20E-40E4-4048-BAAE-67E716DD8631}" type="presParOf" srcId="{430FA060-C32D-472B-AC02-25F039F531B0}" destId="{42A83645-37B9-4699-94E9-90238145961E}" srcOrd="0" destOrd="0" presId="urn:microsoft.com/office/officeart/2005/8/layout/vList5"/>
    <dgm:cxn modelId="{F230663A-2E77-4C8E-9CBC-A6AE506BEBB9}" type="presParOf" srcId="{430FA060-C32D-472B-AC02-25F039F531B0}" destId="{23D268B8-96FA-4EB3-86B4-F73FD602B9F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34FB432-0440-45BC-84CE-222CAE6B104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51CF58D4-9680-4211-86B7-BE48BE425492}">
      <dgm:prSet phldrT="[文本]" custT="1"/>
      <dgm:spPr/>
      <dgm:t>
        <a:bodyPr/>
        <a:lstStyle/>
        <a:p>
          <a:r>
            <a:rPr lang="zh-CN" altLang="en-US" sz="2800" dirty="0" smtClean="0">
              <a:latin typeface="微软雅黑" pitchFamily="34" charset="-122"/>
              <a:ea typeface="微软雅黑" pitchFamily="34" charset="-122"/>
            </a:rPr>
            <a:t>高亮对比</a:t>
          </a:r>
          <a:endParaRPr lang="zh-CN" altLang="en-US" sz="2800" dirty="0">
            <a:latin typeface="微软雅黑" pitchFamily="34" charset="-122"/>
            <a:ea typeface="微软雅黑" pitchFamily="34" charset="-122"/>
          </a:endParaRPr>
        </a:p>
      </dgm:t>
    </dgm:pt>
    <dgm:pt modelId="{D9786BA6-9B2F-4DF9-9737-134C731F3BB8}" type="parTrans" cxnId="{7203CA7F-3D61-4457-B032-E0CF78C3DB65}">
      <dgm:prSet/>
      <dgm:spPr/>
      <dgm:t>
        <a:bodyPr/>
        <a:lstStyle/>
        <a:p>
          <a:endParaRPr lang="zh-CN" altLang="en-US"/>
        </a:p>
      </dgm:t>
    </dgm:pt>
    <dgm:pt modelId="{D0A9A317-1255-4FA3-B825-EB2937E6248A}" type="sibTrans" cxnId="{7203CA7F-3D61-4457-B032-E0CF78C3DB65}">
      <dgm:prSet/>
      <dgm:spPr/>
      <dgm:t>
        <a:bodyPr/>
        <a:lstStyle/>
        <a:p>
          <a:endParaRPr lang="zh-CN" altLang="en-US"/>
        </a:p>
      </dgm:t>
    </dgm:pt>
    <dgm:pt modelId="{5A18D6FB-C316-4A20-BFFC-02E2D2CE7452}">
      <dgm:prSet phldrT="[文本]" custT="1"/>
      <dgm:spPr/>
      <dgm:t>
        <a:bodyPr/>
        <a:lstStyle/>
        <a:p>
          <a:r>
            <a:rPr lang="zh-CN" altLang="en-US" sz="2000" dirty="0" smtClean="0">
              <a:latin typeface="微软雅黑" pitchFamily="34" charset="-122"/>
              <a:ea typeface="微软雅黑" pitchFamily="34" charset="-122"/>
            </a:rPr>
            <a:t>相似文本高亮对比</a:t>
          </a:r>
          <a:endParaRPr lang="zh-CN" altLang="en-US" sz="2000" dirty="0">
            <a:latin typeface="微软雅黑" pitchFamily="34" charset="-122"/>
            <a:ea typeface="微软雅黑" pitchFamily="34" charset="-122"/>
          </a:endParaRPr>
        </a:p>
      </dgm:t>
    </dgm:pt>
    <dgm:pt modelId="{EA40F3EA-7E06-47A4-86B5-F41CE6EBD997}" type="parTrans" cxnId="{F70D1EF4-4774-4869-873E-2E1194FB7C5E}">
      <dgm:prSet/>
      <dgm:spPr/>
      <dgm:t>
        <a:bodyPr/>
        <a:lstStyle/>
        <a:p>
          <a:endParaRPr lang="zh-CN" altLang="en-US"/>
        </a:p>
      </dgm:t>
    </dgm:pt>
    <dgm:pt modelId="{F47B6B10-D317-47FE-9D57-5F1752947874}" type="sibTrans" cxnId="{F70D1EF4-4774-4869-873E-2E1194FB7C5E}">
      <dgm:prSet/>
      <dgm:spPr/>
      <dgm:t>
        <a:bodyPr/>
        <a:lstStyle/>
        <a:p>
          <a:endParaRPr lang="zh-CN" altLang="en-US"/>
        </a:p>
      </dgm:t>
    </dgm:pt>
    <dgm:pt modelId="{160FEC43-9E88-4681-9728-71AFB092336A}">
      <dgm:prSet phldrT="[文本]" custT="1"/>
      <dgm:spPr/>
      <dgm:t>
        <a:bodyPr/>
        <a:lstStyle/>
        <a:p>
          <a:r>
            <a:rPr lang="zh-CN" altLang="en-US" sz="2800" dirty="0" smtClean="0">
              <a:latin typeface="微软雅黑" pitchFamily="34" charset="-122"/>
              <a:ea typeface="微软雅黑" pitchFamily="34" charset="-122"/>
            </a:rPr>
            <a:t>支持集中</a:t>
          </a:r>
          <a:r>
            <a:rPr lang="en-US" altLang="zh-CN" sz="2800" dirty="0" smtClean="0">
              <a:latin typeface="微软雅黑" pitchFamily="34" charset="-122"/>
              <a:ea typeface="微软雅黑" pitchFamily="34" charset="-122"/>
            </a:rPr>
            <a:t>/</a:t>
          </a:r>
          <a:r>
            <a:rPr lang="zh-CN" altLang="en-US" sz="2800" dirty="0" smtClean="0">
              <a:latin typeface="微软雅黑" pitchFamily="34" charset="-122"/>
              <a:ea typeface="微软雅黑" pitchFamily="34" charset="-122"/>
            </a:rPr>
            <a:t>分级管理</a:t>
          </a:r>
          <a:endParaRPr lang="zh-CN" altLang="en-US" sz="2800" dirty="0">
            <a:latin typeface="微软雅黑" pitchFamily="34" charset="-122"/>
            <a:ea typeface="微软雅黑" pitchFamily="34" charset="-122"/>
          </a:endParaRPr>
        </a:p>
      </dgm:t>
    </dgm:pt>
    <dgm:pt modelId="{E60681BF-40B3-4CCD-A16B-895466C2AEAF}" type="parTrans" cxnId="{6AB39873-C05A-409E-97C5-F5DD3B8FC26A}">
      <dgm:prSet/>
      <dgm:spPr/>
      <dgm:t>
        <a:bodyPr/>
        <a:lstStyle/>
        <a:p>
          <a:endParaRPr lang="zh-CN" altLang="en-US"/>
        </a:p>
      </dgm:t>
    </dgm:pt>
    <dgm:pt modelId="{DC812C38-B311-4ED5-AE27-339494130E72}" type="sibTrans" cxnId="{6AB39873-C05A-409E-97C5-F5DD3B8FC26A}">
      <dgm:prSet/>
      <dgm:spPr/>
      <dgm:t>
        <a:bodyPr/>
        <a:lstStyle/>
        <a:p>
          <a:endParaRPr lang="zh-CN" altLang="en-US"/>
        </a:p>
      </dgm:t>
    </dgm:pt>
    <dgm:pt modelId="{EB61274A-ABE1-4F07-8144-22CAC101F806}">
      <dgm:prSet phldrT="[文本]" custT="1"/>
      <dgm:spPr/>
      <dgm:t>
        <a:bodyPr/>
        <a:lstStyle/>
        <a:p>
          <a:r>
            <a:rPr lang="zh-CN" altLang="en-US" sz="2000" dirty="0" smtClean="0">
              <a:latin typeface="微软雅黑" pitchFamily="34" charset="-122"/>
              <a:ea typeface="微软雅黑" pitchFamily="34" charset="-122"/>
            </a:rPr>
            <a:t>可由院系自主检测、研究生院</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学位办集中监管，也可集中检测</a:t>
          </a:r>
          <a:endParaRPr lang="zh-CN" altLang="en-US" sz="2000" dirty="0">
            <a:latin typeface="微软雅黑" pitchFamily="34" charset="-122"/>
            <a:ea typeface="微软雅黑" pitchFamily="34" charset="-122"/>
          </a:endParaRPr>
        </a:p>
      </dgm:t>
    </dgm:pt>
    <dgm:pt modelId="{190A1E30-57A1-46B2-A94B-1B6B5F02F615}" type="parTrans" cxnId="{561B4CD0-70DA-47F6-ACCD-AF520C4A7626}">
      <dgm:prSet/>
      <dgm:spPr/>
      <dgm:t>
        <a:bodyPr/>
        <a:lstStyle/>
        <a:p>
          <a:endParaRPr lang="zh-CN" altLang="en-US"/>
        </a:p>
      </dgm:t>
    </dgm:pt>
    <dgm:pt modelId="{678E1C0D-CB1E-4213-A379-25DD0D80E9A1}" type="sibTrans" cxnId="{561B4CD0-70DA-47F6-ACCD-AF520C4A7626}">
      <dgm:prSet/>
      <dgm:spPr/>
      <dgm:t>
        <a:bodyPr/>
        <a:lstStyle/>
        <a:p>
          <a:endParaRPr lang="zh-CN" altLang="en-US"/>
        </a:p>
      </dgm:t>
    </dgm:pt>
    <dgm:pt modelId="{13B69531-D82A-45C6-99A5-5D76ECAC2A97}">
      <dgm:prSet phldrT="[文本]" custT="1"/>
      <dgm:spPr/>
      <dgm:t>
        <a:bodyPr/>
        <a:lstStyle/>
        <a:p>
          <a:r>
            <a:rPr lang="zh-CN" altLang="en-US" sz="2800" dirty="0" smtClean="0">
              <a:latin typeface="微软雅黑" pitchFamily="34" charset="-122"/>
              <a:ea typeface="微软雅黑" pitchFamily="34" charset="-122"/>
            </a:rPr>
            <a:t>可与既有业务系统集成</a:t>
          </a:r>
          <a:endParaRPr lang="zh-CN" altLang="en-US" sz="2800" dirty="0">
            <a:latin typeface="微软雅黑" pitchFamily="34" charset="-122"/>
            <a:ea typeface="微软雅黑" pitchFamily="34" charset="-122"/>
          </a:endParaRPr>
        </a:p>
      </dgm:t>
    </dgm:pt>
    <dgm:pt modelId="{8ACB6B04-4F46-4807-9383-BE72C6517114}" type="parTrans" cxnId="{58290F3F-7F61-404F-83D8-1CBBA1F8CF26}">
      <dgm:prSet/>
      <dgm:spPr/>
      <dgm:t>
        <a:bodyPr/>
        <a:lstStyle/>
        <a:p>
          <a:endParaRPr lang="zh-CN" altLang="en-US"/>
        </a:p>
      </dgm:t>
    </dgm:pt>
    <dgm:pt modelId="{DFEA83E1-93D5-4809-BF57-9724B2E02771}" type="sibTrans" cxnId="{58290F3F-7F61-404F-83D8-1CBBA1F8CF26}">
      <dgm:prSet/>
      <dgm:spPr/>
      <dgm:t>
        <a:bodyPr/>
        <a:lstStyle/>
        <a:p>
          <a:endParaRPr lang="zh-CN" altLang="en-US"/>
        </a:p>
      </dgm:t>
    </dgm:pt>
    <dgm:pt modelId="{4FB2CC23-F783-40B3-AA6B-DF51ED8D1441}">
      <dgm:prSet phldrT="[文本]" custT="1"/>
      <dgm:spPr/>
      <dgm:t>
        <a:bodyPr/>
        <a:lstStyle/>
        <a:p>
          <a:r>
            <a:rPr lang="zh-CN" altLang="en-US" sz="2000" dirty="0" smtClean="0">
              <a:latin typeface="微软雅黑" pitchFamily="34" charset="-122"/>
              <a:ea typeface="微软雅黑" pitchFamily="34" charset="-122"/>
            </a:rPr>
            <a:t>提供</a:t>
          </a:r>
          <a:r>
            <a:rPr lang="en-US" altLang="zh-CN" sz="2000" dirty="0" smtClean="0">
              <a:latin typeface="微软雅黑" pitchFamily="34" charset="-122"/>
              <a:ea typeface="微软雅黑" pitchFamily="34" charset="-122"/>
            </a:rPr>
            <a:t>web service</a:t>
          </a:r>
          <a:r>
            <a:rPr lang="zh-CN" altLang="en-US" sz="2000" dirty="0" smtClean="0">
              <a:latin typeface="微软雅黑" pitchFamily="34" charset="-122"/>
              <a:ea typeface="微软雅黑" pitchFamily="34" charset="-122"/>
            </a:rPr>
            <a:t>标准接口，学位论文管理、毕业生管理、投稿系统等既有业务系统进行集成</a:t>
          </a:r>
          <a:endParaRPr lang="zh-CN" altLang="en-US" sz="2000" dirty="0">
            <a:latin typeface="微软雅黑" pitchFamily="34" charset="-122"/>
            <a:ea typeface="微软雅黑" pitchFamily="34" charset="-122"/>
          </a:endParaRPr>
        </a:p>
      </dgm:t>
    </dgm:pt>
    <dgm:pt modelId="{B80E6946-DC53-4105-AA24-9D10B97410EF}" type="parTrans" cxnId="{89CE2436-747C-404A-B5BA-88E61A51C2F3}">
      <dgm:prSet/>
      <dgm:spPr/>
      <dgm:t>
        <a:bodyPr/>
        <a:lstStyle/>
        <a:p>
          <a:endParaRPr lang="zh-CN" altLang="en-US"/>
        </a:p>
      </dgm:t>
    </dgm:pt>
    <dgm:pt modelId="{6363DC72-AEA1-4FE9-9C8F-F776736A0149}" type="sibTrans" cxnId="{89CE2436-747C-404A-B5BA-88E61A51C2F3}">
      <dgm:prSet/>
      <dgm:spPr/>
      <dgm:t>
        <a:bodyPr/>
        <a:lstStyle/>
        <a:p>
          <a:endParaRPr lang="zh-CN" altLang="en-US"/>
        </a:p>
      </dgm:t>
    </dgm:pt>
    <dgm:pt modelId="{F7562479-2B57-4019-933A-5E74B1A20396}">
      <dgm:prSet phldrT="[文本]" custT="1"/>
      <dgm:spPr/>
      <dgm:t>
        <a:bodyPr/>
        <a:lstStyle/>
        <a:p>
          <a:r>
            <a:rPr lang="zh-CN" altLang="en-US" sz="2000" dirty="0" smtClean="0">
              <a:latin typeface="微软雅黑" pitchFamily="34" charset="-122"/>
              <a:ea typeface="微软雅黑" pitchFamily="34" charset="-122"/>
            </a:rPr>
            <a:t>可按院系、专业、导师、学生提供检测统计报告</a:t>
          </a:r>
          <a:endParaRPr lang="zh-CN" altLang="en-US" sz="2000" dirty="0">
            <a:latin typeface="微软雅黑" pitchFamily="34" charset="-122"/>
            <a:ea typeface="微软雅黑" pitchFamily="34" charset="-122"/>
          </a:endParaRPr>
        </a:p>
      </dgm:t>
    </dgm:pt>
    <dgm:pt modelId="{C789C260-AFF9-4B51-BB10-66E4D5A07C43}" type="parTrans" cxnId="{201770B5-4A3B-41D3-B6D6-A3444DACEDDD}">
      <dgm:prSet/>
      <dgm:spPr/>
      <dgm:t>
        <a:bodyPr/>
        <a:lstStyle/>
        <a:p>
          <a:endParaRPr lang="zh-CN" altLang="en-US"/>
        </a:p>
      </dgm:t>
    </dgm:pt>
    <dgm:pt modelId="{7EE50046-4C48-424F-AA95-D18F3F335C28}" type="sibTrans" cxnId="{201770B5-4A3B-41D3-B6D6-A3444DACEDDD}">
      <dgm:prSet/>
      <dgm:spPr/>
      <dgm:t>
        <a:bodyPr/>
        <a:lstStyle/>
        <a:p>
          <a:endParaRPr lang="zh-CN" altLang="en-US"/>
        </a:p>
      </dgm:t>
    </dgm:pt>
    <dgm:pt modelId="{937C734B-4701-494C-BA7B-4D7BA1EE2CBF}">
      <dgm:prSet phldrT="[文本]" custT="1"/>
      <dgm:spPr/>
      <dgm:t>
        <a:bodyPr/>
        <a:lstStyle/>
        <a:p>
          <a:r>
            <a:rPr lang="zh-CN" altLang="en-US" sz="2000" dirty="0" smtClean="0">
              <a:latin typeface="微软雅黑" pitchFamily="34" charset="-122"/>
              <a:ea typeface="微软雅黑" pitchFamily="34" charset="-122"/>
            </a:rPr>
            <a:t>不同颜色区分参考文献与其他内容</a:t>
          </a:r>
          <a:endParaRPr lang="zh-CN" altLang="en-US" sz="2000" dirty="0">
            <a:latin typeface="微软雅黑" pitchFamily="34" charset="-122"/>
            <a:ea typeface="微软雅黑" pitchFamily="34" charset="-122"/>
          </a:endParaRPr>
        </a:p>
      </dgm:t>
    </dgm:pt>
    <dgm:pt modelId="{854809EB-9B6B-4912-9AF5-7FF815D154AA}" type="parTrans" cxnId="{6AB85DCD-0177-4359-894D-A5687858BCD1}">
      <dgm:prSet/>
      <dgm:spPr/>
      <dgm:t>
        <a:bodyPr/>
        <a:lstStyle/>
        <a:p>
          <a:endParaRPr lang="zh-CN" altLang="en-US"/>
        </a:p>
      </dgm:t>
    </dgm:pt>
    <dgm:pt modelId="{FF96FC05-4F78-43EE-B8F6-60F5A1E08CC6}" type="sibTrans" cxnId="{6AB85DCD-0177-4359-894D-A5687858BCD1}">
      <dgm:prSet/>
      <dgm:spPr/>
      <dgm:t>
        <a:bodyPr/>
        <a:lstStyle/>
        <a:p>
          <a:endParaRPr lang="zh-CN" altLang="en-US"/>
        </a:p>
      </dgm:t>
    </dgm:pt>
    <dgm:pt modelId="{8CCA44B0-C1F5-40C7-9A1E-BFD6F04C860C}" type="pres">
      <dgm:prSet presAssocID="{634FB432-0440-45BC-84CE-222CAE6B1048}" presName="Name0" presStyleCnt="0">
        <dgm:presLayoutVars>
          <dgm:dir/>
          <dgm:animLvl val="lvl"/>
          <dgm:resizeHandles val="exact"/>
        </dgm:presLayoutVars>
      </dgm:prSet>
      <dgm:spPr/>
      <dgm:t>
        <a:bodyPr/>
        <a:lstStyle/>
        <a:p>
          <a:endParaRPr lang="zh-CN" altLang="en-US"/>
        </a:p>
      </dgm:t>
    </dgm:pt>
    <dgm:pt modelId="{752B221C-BAB2-4365-A5D6-AF879157CBA6}" type="pres">
      <dgm:prSet presAssocID="{51CF58D4-9680-4211-86B7-BE48BE425492}" presName="linNode" presStyleCnt="0"/>
      <dgm:spPr/>
      <dgm:t>
        <a:bodyPr/>
        <a:lstStyle/>
        <a:p>
          <a:endParaRPr lang="zh-CN" altLang="en-US"/>
        </a:p>
      </dgm:t>
    </dgm:pt>
    <dgm:pt modelId="{0B3074E7-5450-4200-B76D-FBF93286F38A}" type="pres">
      <dgm:prSet presAssocID="{51CF58D4-9680-4211-86B7-BE48BE425492}" presName="parentText" presStyleLbl="node1" presStyleIdx="0" presStyleCnt="3" custScaleX="69881">
        <dgm:presLayoutVars>
          <dgm:chMax val="1"/>
          <dgm:bulletEnabled val="1"/>
        </dgm:presLayoutVars>
      </dgm:prSet>
      <dgm:spPr/>
      <dgm:t>
        <a:bodyPr/>
        <a:lstStyle/>
        <a:p>
          <a:endParaRPr lang="zh-CN" altLang="en-US"/>
        </a:p>
      </dgm:t>
    </dgm:pt>
    <dgm:pt modelId="{EF025C7C-AE2F-47CF-9F07-BF2AB09609DC}" type="pres">
      <dgm:prSet presAssocID="{51CF58D4-9680-4211-86B7-BE48BE425492}" presName="descendantText" presStyleLbl="alignAccFollowNode1" presStyleIdx="0" presStyleCnt="3" custScaleX="109194">
        <dgm:presLayoutVars>
          <dgm:bulletEnabled val="1"/>
        </dgm:presLayoutVars>
      </dgm:prSet>
      <dgm:spPr/>
      <dgm:t>
        <a:bodyPr/>
        <a:lstStyle/>
        <a:p>
          <a:endParaRPr lang="zh-CN" altLang="en-US"/>
        </a:p>
      </dgm:t>
    </dgm:pt>
    <dgm:pt modelId="{08433007-559E-4769-A92E-7FC6FE1592F6}" type="pres">
      <dgm:prSet presAssocID="{D0A9A317-1255-4FA3-B825-EB2937E6248A}" presName="sp" presStyleCnt="0"/>
      <dgm:spPr/>
      <dgm:t>
        <a:bodyPr/>
        <a:lstStyle/>
        <a:p>
          <a:endParaRPr lang="zh-CN" altLang="en-US"/>
        </a:p>
      </dgm:t>
    </dgm:pt>
    <dgm:pt modelId="{0D496DB6-8ABC-4716-9D65-7924E4EF5AEA}" type="pres">
      <dgm:prSet presAssocID="{160FEC43-9E88-4681-9728-71AFB092336A}" presName="linNode" presStyleCnt="0"/>
      <dgm:spPr/>
      <dgm:t>
        <a:bodyPr/>
        <a:lstStyle/>
        <a:p>
          <a:endParaRPr lang="zh-CN" altLang="en-US"/>
        </a:p>
      </dgm:t>
    </dgm:pt>
    <dgm:pt modelId="{40343EB9-4EE8-4336-8CC7-13EFCBDE9EB1}" type="pres">
      <dgm:prSet presAssocID="{160FEC43-9E88-4681-9728-71AFB092336A}" presName="parentText" presStyleLbl="node1" presStyleIdx="1" presStyleCnt="3" custScaleX="69881">
        <dgm:presLayoutVars>
          <dgm:chMax val="1"/>
          <dgm:bulletEnabled val="1"/>
        </dgm:presLayoutVars>
      </dgm:prSet>
      <dgm:spPr/>
      <dgm:t>
        <a:bodyPr/>
        <a:lstStyle/>
        <a:p>
          <a:endParaRPr lang="zh-CN" altLang="en-US"/>
        </a:p>
      </dgm:t>
    </dgm:pt>
    <dgm:pt modelId="{73AA4113-89BC-4B9D-B901-9F1B4B6713F7}" type="pres">
      <dgm:prSet presAssocID="{160FEC43-9E88-4681-9728-71AFB092336A}" presName="descendantText" presStyleLbl="alignAccFollowNode1" presStyleIdx="1" presStyleCnt="3" custScaleX="109194">
        <dgm:presLayoutVars>
          <dgm:bulletEnabled val="1"/>
        </dgm:presLayoutVars>
      </dgm:prSet>
      <dgm:spPr/>
      <dgm:t>
        <a:bodyPr/>
        <a:lstStyle/>
        <a:p>
          <a:endParaRPr lang="zh-CN" altLang="en-US"/>
        </a:p>
      </dgm:t>
    </dgm:pt>
    <dgm:pt modelId="{DD5471BC-3264-467A-BAEC-78D172BBB5EE}" type="pres">
      <dgm:prSet presAssocID="{DC812C38-B311-4ED5-AE27-339494130E72}" presName="sp" presStyleCnt="0"/>
      <dgm:spPr/>
      <dgm:t>
        <a:bodyPr/>
        <a:lstStyle/>
        <a:p>
          <a:endParaRPr lang="zh-CN" altLang="en-US"/>
        </a:p>
      </dgm:t>
    </dgm:pt>
    <dgm:pt modelId="{430FA060-C32D-472B-AC02-25F039F531B0}" type="pres">
      <dgm:prSet presAssocID="{13B69531-D82A-45C6-99A5-5D76ECAC2A97}" presName="linNode" presStyleCnt="0"/>
      <dgm:spPr/>
      <dgm:t>
        <a:bodyPr/>
        <a:lstStyle/>
        <a:p>
          <a:endParaRPr lang="zh-CN" altLang="en-US"/>
        </a:p>
      </dgm:t>
    </dgm:pt>
    <dgm:pt modelId="{42A83645-37B9-4699-94E9-90238145961E}" type="pres">
      <dgm:prSet presAssocID="{13B69531-D82A-45C6-99A5-5D76ECAC2A97}" presName="parentText" presStyleLbl="node1" presStyleIdx="2" presStyleCnt="3" custScaleX="69881">
        <dgm:presLayoutVars>
          <dgm:chMax val="1"/>
          <dgm:bulletEnabled val="1"/>
        </dgm:presLayoutVars>
      </dgm:prSet>
      <dgm:spPr/>
      <dgm:t>
        <a:bodyPr/>
        <a:lstStyle/>
        <a:p>
          <a:endParaRPr lang="zh-CN" altLang="en-US"/>
        </a:p>
      </dgm:t>
    </dgm:pt>
    <dgm:pt modelId="{23D268B8-96FA-4EB3-86B4-F73FD602B9F8}" type="pres">
      <dgm:prSet presAssocID="{13B69531-D82A-45C6-99A5-5D76ECAC2A97}" presName="descendantText" presStyleLbl="alignAccFollowNode1" presStyleIdx="2" presStyleCnt="3" custScaleX="109194">
        <dgm:presLayoutVars>
          <dgm:bulletEnabled val="1"/>
        </dgm:presLayoutVars>
      </dgm:prSet>
      <dgm:spPr/>
      <dgm:t>
        <a:bodyPr/>
        <a:lstStyle/>
        <a:p>
          <a:endParaRPr lang="zh-CN" altLang="en-US"/>
        </a:p>
      </dgm:t>
    </dgm:pt>
  </dgm:ptLst>
  <dgm:cxnLst>
    <dgm:cxn modelId="{2748C348-F575-4A88-9E01-0206260D9B96}" type="presOf" srcId="{13B69531-D82A-45C6-99A5-5D76ECAC2A97}" destId="{42A83645-37B9-4699-94E9-90238145961E}" srcOrd="0" destOrd="0" presId="urn:microsoft.com/office/officeart/2005/8/layout/vList5"/>
    <dgm:cxn modelId="{BC83EDD4-6938-4C81-B41F-4D71EE719868}" type="presOf" srcId="{634FB432-0440-45BC-84CE-222CAE6B1048}" destId="{8CCA44B0-C1F5-40C7-9A1E-BFD6F04C860C}" srcOrd="0" destOrd="0" presId="urn:microsoft.com/office/officeart/2005/8/layout/vList5"/>
    <dgm:cxn modelId="{201770B5-4A3B-41D3-B6D6-A3444DACEDDD}" srcId="{160FEC43-9E88-4681-9728-71AFB092336A}" destId="{F7562479-2B57-4019-933A-5E74B1A20396}" srcOrd="1" destOrd="0" parTransId="{C789C260-AFF9-4B51-BB10-66E4D5A07C43}" sibTransId="{7EE50046-4C48-424F-AA95-D18F3F335C28}"/>
    <dgm:cxn modelId="{58290F3F-7F61-404F-83D8-1CBBA1F8CF26}" srcId="{634FB432-0440-45BC-84CE-222CAE6B1048}" destId="{13B69531-D82A-45C6-99A5-5D76ECAC2A97}" srcOrd="2" destOrd="0" parTransId="{8ACB6B04-4F46-4807-9383-BE72C6517114}" sibTransId="{DFEA83E1-93D5-4809-BF57-9724B2E02771}"/>
    <dgm:cxn modelId="{89CE2436-747C-404A-B5BA-88E61A51C2F3}" srcId="{13B69531-D82A-45C6-99A5-5D76ECAC2A97}" destId="{4FB2CC23-F783-40B3-AA6B-DF51ED8D1441}" srcOrd="0" destOrd="0" parTransId="{B80E6946-DC53-4105-AA24-9D10B97410EF}" sibTransId="{6363DC72-AEA1-4FE9-9C8F-F776736A0149}"/>
    <dgm:cxn modelId="{6AB39873-C05A-409E-97C5-F5DD3B8FC26A}" srcId="{634FB432-0440-45BC-84CE-222CAE6B1048}" destId="{160FEC43-9E88-4681-9728-71AFB092336A}" srcOrd="1" destOrd="0" parTransId="{E60681BF-40B3-4CCD-A16B-895466C2AEAF}" sibTransId="{DC812C38-B311-4ED5-AE27-339494130E72}"/>
    <dgm:cxn modelId="{F70D1EF4-4774-4869-873E-2E1194FB7C5E}" srcId="{51CF58D4-9680-4211-86B7-BE48BE425492}" destId="{5A18D6FB-C316-4A20-BFFC-02E2D2CE7452}" srcOrd="0" destOrd="0" parTransId="{EA40F3EA-7E06-47A4-86B5-F41CE6EBD997}" sibTransId="{F47B6B10-D317-47FE-9D57-5F1752947874}"/>
    <dgm:cxn modelId="{C4E521B8-A89D-43DC-BD01-F0EA7128BE4F}" type="presOf" srcId="{EB61274A-ABE1-4F07-8144-22CAC101F806}" destId="{73AA4113-89BC-4B9D-B901-9F1B4B6713F7}" srcOrd="0" destOrd="0" presId="urn:microsoft.com/office/officeart/2005/8/layout/vList5"/>
    <dgm:cxn modelId="{7203CA7F-3D61-4457-B032-E0CF78C3DB65}" srcId="{634FB432-0440-45BC-84CE-222CAE6B1048}" destId="{51CF58D4-9680-4211-86B7-BE48BE425492}" srcOrd="0" destOrd="0" parTransId="{D9786BA6-9B2F-4DF9-9737-134C731F3BB8}" sibTransId="{D0A9A317-1255-4FA3-B825-EB2937E6248A}"/>
    <dgm:cxn modelId="{D0D0CA92-B3C2-4ED5-AB53-C3F85B9E25A4}" type="presOf" srcId="{51CF58D4-9680-4211-86B7-BE48BE425492}" destId="{0B3074E7-5450-4200-B76D-FBF93286F38A}" srcOrd="0" destOrd="0" presId="urn:microsoft.com/office/officeart/2005/8/layout/vList5"/>
    <dgm:cxn modelId="{C36573D2-9612-4679-97DC-E240F8030987}" type="presOf" srcId="{5A18D6FB-C316-4A20-BFFC-02E2D2CE7452}" destId="{EF025C7C-AE2F-47CF-9F07-BF2AB09609DC}" srcOrd="0" destOrd="0" presId="urn:microsoft.com/office/officeart/2005/8/layout/vList5"/>
    <dgm:cxn modelId="{442070C4-53C8-4AA4-8DE8-187CC2640E31}" type="presOf" srcId="{160FEC43-9E88-4681-9728-71AFB092336A}" destId="{40343EB9-4EE8-4336-8CC7-13EFCBDE9EB1}" srcOrd="0" destOrd="0" presId="urn:microsoft.com/office/officeart/2005/8/layout/vList5"/>
    <dgm:cxn modelId="{7D447152-A2A5-4976-A05B-1976D3987B3A}" type="presOf" srcId="{F7562479-2B57-4019-933A-5E74B1A20396}" destId="{73AA4113-89BC-4B9D-B901-9F1B4B6713F7}" srcOrd="0" destOrd="1" presId="urn:microsoft.com/office/officeart/2005/8/layout/vList5"/>
    <dgm:cxn modelId="{D0F74520-8D50-4F5D-BC48-15BA2816DA1D}" type="presOf" srcId="{937C734B-4701-494C-BA7B-4D7BA1EE2CBF}" destId="{EF025C7C-AE2F-47CF-9F07-BF2AB09609DC}" srcOrd="0" destOrd="1" presId="urn:microsoft.com/office/officeart/2005/8/layout/vList5"/>
    <dgm:cxn modelId="{561B4CD0-70DA-47F6-ACCD-AF520C4A7626}" srcId="{160FEC43-9E88-4681-9728-71AFB092336A}" destId="{EB61274A-ABE1-4F07-8144-22CAC101F806}" srcOrd="0" destOrd="0" parTransId="{190A1E30-57A1-46B2-A94B-1B6B5F02F615}" sibTransId="{678E1C0D-CB1E-4213-A379-25DD0D80E9A1}"/>
    <dgm:cxn modelId="{6AB85DCD-0177-4359-894D-A5687858BCD1}" srcId="{51CF58D4-9680-4211-86B7-BE48BE425492}" destId="{937C734B-4701-494C-BA7B-4D7BA1EE2CBF}" srcOrd="1" destOrd="0" parTransId="{854809EB-9B6B-4912-9AF5-7FF815D154AA}" sibTransId="{FF96FC05-4F78-43EE-B8F6-60F5A1E08CC6}"/>
    <dgm:cxn modelId="{7730C7A7-98FD-4FB0-99B9-967244F26BA6}" type="presOf" srcId="{4FB2CC23-F783-40B3-AA6B-DF51ED8D1441}" destId="{23D268B8-96FA-4EB3-86B4-F73FD602B9F8}" srcOrd="0" destOrd="0" presId="urn:microsoft.com/office/officeart/2005/8/layout/vList5"/>
    <dgm:cxn modelId="{3F0607AF-2123-4C6D-A4BA-37C02B935D84}" type="presParOf" srcId="{8CCA44B0-C1F5-40C7-9A1E-BFD6F04C860C}" destId="{752B221C-BAB2-4365-A5D6-AF879157CBA6}" srcOrd="0" destOrd="0" presId="urn:microsoft.com/office/officeart/2005/8/layout/vList5"/>
    <dgm:cxn modelId="{06506212-15DA-4843-92C6-2E4305A70255}" type="presParOf" srcId="{752B221C-BAB2-4365-A5D6-AF879157CBA6}" destId="{0B3074E7-5450-4200-B76D-FBF93286F38A}" srcOrd="0" destOrd="0" presId="urn:microsoft.com/office/officeart/2005/8/layout/vList5"/>
    <dgm:cxn modelId="{C6B0AD38-5E0A-4434-AA5F-C67592222A4B}" type="presParOf" srcId="{752B221C-BAB2-4365-A5D6-AF879157CBA6}" destId="{EF025C7C-AE2F-47CF-9F07-BF2AB09609DC}" srcOrd="1" destOrd="0" presId="urn:microsoft.com/office/officeart/2005/8/layout/vList5"/>
    <dgm:cxn modelId="{2CDB94A2-E77F-4296-AAFD-45D6AA0B87B1}" type="presParOf" srcId="{8CCA44B0-C1F5-40C7-9A1E-BFD6F04C860C}" destId="{08433007-559E-4769-A92E-7FC6FE1592F6}" srcOrd="1" destOrd="0" presId="urn:microsoft.com/office/officeart/2005/8/layout/vList5"/>
    <dgm:cxn modelId="{BF9B654F-3B35-4345-8440-317FEF0EE6F9}" type="presParOf" srcId="{8CCA44B0-C1F5-40C7-9A1E-BFD6F04C860C}" destId="{0D496DB6-8ABC-4716-9D65-7924E4EF5AEA}" srcOrd="2" destOrd="0" presId="urn:microsoft.com/office/officeart/2005/8/layout/vList5"/>
    <dgm:cxn modelId="{69ED1E2F-715E-4F88-BACB-E215DD9A7D76}" type="presParOf" srcId="{0D496DB6-8ABC-4716-9D65-7924E4EF5AEA}" destId="{40343EB9-4EE8-4336-8CC7-13EFCBDE9EB1}" srcOrd="0" destOrd="0" presId="urn:microsoft.com/office/officeart/2005/8/layout/vList5"/>
    <dgm:cxn modelId="{2F722324-8640-48F7-91C1-9ADA0E98B412}" type="presParOf" srcId="{0D496DB6-8ABC-4716-9D65-7924E4EF5AEA}" destId="{73AA4113-89BC-4B9D-B901-9F1B4B6713F7}" srcOrd="1" destOrd="0" presId="urn:microsoft.com/office/officeart/2005/8/layout/vList5"/>
    <dgm:cxn modelId="{3E30B5BD-2621-4B9D-911F-02EA8BDD6965}" type="presParOf" srcId="{8CCA44B0-C1F5-40C7-9A1E-BFD6F04C860C}" destId="{DD5471BC-3264-467A-BAEC-78D172BBB5EE}" srcOrd="3" destOrd="0" presId="urn:microsoft.com/office/officeart/2005/8/layout/vList5"/>
    <dgm:cxn modelId="{9C88DDE4-96BD-4AC0-B8E1-833EB108E538}" type="presParOf" srcId="{8CCA44B0-C1F5-40C7-9A1E-BFD6F04C860C}" destId="{430FA060-C32D-472B-AC02-25F039F531B0}" srcOrd="4" destOrd="0" presId="urn:microsoft.com/office/officeart/2005/8/layout/vList5"/>
    <dgm:cxn modelId="{AF83414C-CCD8-486A-AA56-498EFF27E49D}" type="presParOf" srcId="{430FA060-C32D-472B-AC02-25F039F531B0}" destId="{42A83645-37B9-4699-94E9-90238145961E}" srcOrd="0" destOrd="0" presId="urn:microsoft.com/office/officeart/2005/8/layout/vList5"/>
    <dgm:cxn modelId="{5E0ACFF0-A75E-4C66-9504-5D74A7339513}" type="presParOf" srcId="{430FA060-C32D-472B-AC02-25F039F531B0}" destId="{23D268B8-96FA-4EB3-86B4-F73FD602B9F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DB1AB-EB03-4C6F-B64F-8F31992CE68C}">
      <dsp:nvSpPr>
        <dsp:cNvPr id="0" name=""/>
        <dsp:cNvSpPr/>
      </dsp:nvSpPr>
      <dsp:spPr>
        <a:xfrm>
          <a:off x="0" y="0"/>
          <a:ext cx="6858048" cy="819653"/>
        </a:xfrm>
        <a:prstGeom prst="roundRect">
          <a:avLst>
            <a:gd name="adj" fmla="val 10000"/>
          </a:avLst>
        </a:prstGeom>
        <a:gradFill rotWithShape="0">
          <a:gsLst>
            <a:gs pos="0">
              <a:schemeClr val="accent5">
                <a:shade val="80000"/>
                <a:hueOff val="0"/>
                <a:satOff val="0"/>
                <a:lumOff val="0"/>
                <a:alphaOff val="0"/>
                <a:tint val="50000"/>
                <a:satMod val="300000"/>
              </a:schemeClr>
            </a:gs>
            <a:gs pos="35000">
              <a:schemeClr val="accent5">
                <a:shade val="80000"/>
                <a:hueOff val="0"/>
                <a:satOff val="0"/>
                <a:lumOff val="0"/>
                <a:alphaOff val="0"/>
                <a:tint val="37000"/>
                <a:satMod val="300000"/>
              </a:schemeClr>
            </a:gs>
            <a:gs pos="100000">
              <a:schemeClr val="accent5">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kern="1200" dirty="0" smtClean="0">
              <a:solidFill>
                <a:schemeClr val="tx1"/>
              </a:solidFill>
              <a:latin typeface="微软雅黑" pitchFamily="34" charset="-122"/>
              <a:ea typeface="微软雅黑" pitchFamily="34" charset="-122"/>
            </a:rPr>
            <a:t>收集了全国大部分正规刊物，收齐率高</a:t>
          </a:r>
          <a:endParaRPr lang="zh-CN" altLang="en-US" sz="2400" kern="1200" dirty="0">
            <a:solidFill>
              <a:schemeClr val="tx1"/>
            </a:solidFill>
            <a:latin typeface="微软雅黑" pitchFamily="34" charset="-122"/>
            <a:ea typeface="微软雅黑" pitchFamily="34" charset="-122"/>
          </a:endParaRPr>
        </a:p>
      </dsp:txBody>
      <dsp:txXfrm>
        <a:off x="1453574" y="0"/>
        <a:ext cx="5404473" cy="819653"/>
      </dsp:txXfrm>
    </dsp:sp>
    <dsp:sp modelId="{AF80F8F0-A7BE-4158-8A10-AF638F29D21C}">
      <dsp:nvSpPr>
        <dsp:cNvPr id="0" name=""/>
        <dsp:cNvSpPr/>
      </dsp:nvSpPr>
      <dsp:spPr>
        <a:xfrm>
          <a:off x="142878" y="81965"/>
          <a:ext cx="893356" cy="655722"/>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A82A1E0-49FA-4C30-8B68-1AFB68EAB0F6}">
      <dsp:nvSpPr>
        <dsp:cNvPr id="0" name=""/>
        <dsp:cNvSpPr/>
      </dsp:nvSpPr>
      <dsp:spPr>
        <a:xfrm>
          <a:off x="0" y="901618"/>
          <a:ext cx="6858048" cy="819653"/>
        </a:xfrm>
        <a:prstGeom prst="roundRect">
          <a:avLst>
            <a:gd name="adj" fmla="val 10000"/>
          </a:avLst>
        </a:prstGeom>
        <a:gradFill rotWithShape="0">
          <a:gsLst>
            <a:gs pos="0">
              <a:schemeClr val="accent5">
                <a:shade val="80000"/>
                <a:hueOff val="51306"/>
                <a:satOff val="-559"/>
                <a:lumOff val="6395"/>
                <a:alphaOff val="0"/>
                <a:tint val="50000"/>
                <a:satMod val="300000"/>
              </a:schemeClr>
            </a:gs>
            <a:gs pos="35000">
              <a:schemeClr val="accent5">
                <a:shade val="80000"/>
                <a:hueOff val="51306"/>
                <a:satOff val="-559"/>
                <a:lumOff val="6395"/>
                <a:alphaOff val="0"/>
                <a:tint val="37000"/>
                <a:satMod val="300000"/>
              </a:schemeClr>
            </a:gs>
            <a:gs pos="100000">
              <a:schemeClr val="accent5">
                <a:shade val="80000"/>
                <a:hueOff val="51306"/>
                <a:satOff val="-559"/>
                <a:lumOff val="639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kern="1200" smtClean="0">
              <a:solidFill>
                <a:schemeClr val="tx1"/>
              </a:solidFill>
              <a:latin typeface="微软雅黑" pitchFamily="34" charset="-122"/>
              <a:ea typeface="微软雅黑" pitchFamily="34" charset="-122"/>
            </a:rPr>
            <a:t>数量众多的高品质核心刊</a:t>
          </a:r>
          <a:endParaRPr lang="zh-CN" altLang="en-US" sz="2400" kern="1200">
            <a:solidFill>
              <a:schemeClr val="tx1"/>
            </a:solidFill>
            <a:latin typeface="微软雅黑" pitchFamily="34" charset="-122"/>
            <a:ea typeface="微软雅黑" pitchFamily="34" charset="-122"/>
          </a:endParaRPr>
        </a:p>
      </dsp:txBody>
      <dsp:txXfrm>
        <a:off x="1453574" y="901618"/>
        <a:ext cx="5404473" cy="819653"/>
      </dsp:txXfrm>
    </dsp:sp>
    <dsp:sp modelId="{6621015C-86F6-4368-AFB4-4039F12A4C43}">
      <dsp:nvSpPr>
        <dsp:cNvPr id="0" name=""/>
        <dsp:cNvSpPr/>
      </dsp:nvSpPr>
      <dsp:spPr>
        <a:xfrm>
          <a:off x="142878" y="983584"/>
          <a:ext cx="893356" cy="655722"/>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A9C3107-DFCC-46B9-9196-B22A003127FA}">
      <dsp:nvSpPr>
        <dsp:cNvPr id="0" name=""/>
        <dsp:cNvSpPr/>
      </dsp:nvSpPr>
      <dsp:spPr>
        <a:xfrm>
          <a:off x="0" y="1803237"/>
          <a:ext cx="6858048" cy="819653"/>
        </a:xfrm>
        <a:prstGeom prst="roundRect">
          <a:avLst>
            <a:gd name="adj" fmla="val 10000"/>
          </a:avLst>
        </a:prstGeom>
        <a:gradFill rotWithShape="0">
          <a:gsLst>
            <a:gs pos="0">
              <a:schemeClr val="accent5">
                <a:shade val="80000"/>
                <a:hueOff val="102612"/>
                <a:satOff val="-1119"/>
                <a:lumOff val="12789"/>
                <a:alphaOff val="0"/>
                <a:tint val="50000"/>
                <a:satMod val="300000"/>
              </a:schemeClr>
            </a:gs>
            <a:gs pos="35000">
              <a:schemeClr val="accent5">
                <a:shade val="80000"/>
                <a:hueOff val="102612"/>
                <a:satOff val="-1119"/>
                <a:lumOff val="12789"/>
                <a:alphaOff val="0"/>
                <a:tint val="37000"/>
                <a:satMod val="300000"/>
              </a:schemeClr>
            </a:gs>
            <a:gs pos="100000">
              <a:schemeClr val="accent5">
                <a:shade val="80000"/>
                <a:hueOff val="102612"/>
                <a:satOff val="-1119"/>
                <a:lumOff val="1278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kern="1200" dirty="0" smtClean="0">
              <a:solidFill>
                <a:schemeClr val="tx1"/>
              </a:solidFill>
              <a:latin typeface="微软雅黑" pitchFamily="34" charset="-122"/>
              <a:ea typeface="微软雅黑" pitchFamily="34" charset="-122"/>
            </a:rPr>
            <a:t>资源更新频率快、数量大</a:t>
          </a:r>
          <a:endParaRPr lang="zh-CN" altLang="en-US" sz="2400" kern="1200" dirty="0">
            <a:solidFill>
              <a:schemeClr val="tx1"/>
            </a:solidFill>
            <a:latin typeface="微软雅黑" pitchFamily="34" charset="-122"/>
            <a:ea typeface="微软雅黑" pitchFamily="34" charset="-122"/>
          </a:endParaRPr>
        </a:p>
      </dsp:txBody>
      <dsp:txXfrm>
        <a:off x="1453574" y="1803237"/>
        <a:ext cx="5404473" cy="819653"/>
      </dsp:txXfrm>
    </dsp:sp>
    <dsp:sp modelId="{18A8A0EC-7E29-4CC7-806D-5C61723D7687}">
      <dsp:nvSpPr>
        <dsp:cNvPr id="0" name=""/>
        <dsp:cNvSpPr/>
      </dsp:nvSpPr>
      <dsp:spPr>
        <a:xfrm>
          <a:off x="142878" y="1885202"/>
          <a:ext cx="893356" cy="655722"/>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5956D15-7208-44E1-960C-9BA53884539D}">
      <dsp:nvSpPr>
        <dsp:cNvPr id="0" name=""/>
        <dsp:cNvSpPr/>
      </dsp:nvSpPr>
      <dsp:spPr>
        <a:xfrm>
          <a:off x="0" y="2704856"/>
          <a:ext cx="6858048" cy="819653"/>
        </a:xfrm>
        <a:prstGeom prst="roundRect">
          <a:avLst>
            <a:gd name="adj" fmla="val 10000"/>
          </a:avLst>
        </a:prstGeom>
        <a:gradFill rotWithShape="0">
          <a:gsLst>
            <a:gs pos="0">
              <a:schemeClr val="accent5">
                <a:shade val="80000"/>
                <a:hueOff val="153918"/>
                <a:satOff val="-1678"/>
                <a:lumOff val="19184"/>
                <a:alphaOff val="0"/>
                <a:tint val="50000"/>
                <a:satMod val="300000"/>
              </a:schemeClr>
            </a:gs>
            <a:gs pos="35000">
              <a:schemeClr val="accent5">
                <a:shade val="80000"/>
                <a:hueOff val="153918"/>
                <a:satOff val="-1678"/>
                <a:lumOff val="19184"/>
                <a:alphaOff val="0"/>
                <a:tint val="37000"/>
                <a:satMod val="300000"/>
              </a:schemeClr>
            </a:gs>
            <a:gs pos="100000">
              <a:schemeClr val="accent5">
                <a:shade val="80000"/>
                <a:hueOff val="153918"/>
                <a:satOff val="-1678"/>
                <a:lumOff val="1918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kern="1200" dirty="0" smtClean="0">
              <a:solidFill>
                <a:schemeClr val="tx1"/>
              </a:solidFill>
              <a:latin typeface="微软雅黑" pitchFamily="34" charset="-122"/>
              <a:ea typeface="微软雅黑" pitchFamily="34" charset="-122"/>
            </a:rPr>
            <a:t>期刊整本阅读</a:t>
          </a:r>
          <a:endParaRPr lang="zh-CN" altLang="en-US" sz="2400" kern="1200" dirty="0">
            <a:solidFill>
              <a:schemeClr val="tx1"/>
            </a:solidFill>
            <a:latin typeface="微软雅黑" pitchFamily="34" charset="-122"/>
            <a:ea typeface="微软雅黑" pitchFamily="34" charset="-122"/>
          </a:endParaRPr>
        </a:p>
      </dsp:txBody>
      <dsp:txXfrm>
        <a:off x="1453574" y="2704856"/>
        <a:ext cx="5404473" cy="819653"/>
      </dsp:txXfrm>
    </dsp:sp>
    <dsp:sp modelId="{C8F5FB3A-5D0C-403A-A1CA-6F02B137D3A6}">
      <dsp:nvSpPr>
        <dsp:cNvPr id="0" name=""/>
        <dsp:cNvSpPr/>
      </dsp:nvSpPr>
      <dsp:spPr>
        <a:xfrm>
          <a:off x="142878" y="2786821"/>
          <a:ext cx="893356" cy="655722"/>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4F24FA9-D359-4AB7-8186-2485F3ED5095}">
      <dsp:nvSpPr>
        <dsp:cNvPr id="0" name=""/>
        <dsp:cNvSpPr/>
      </dsp:nvSpPr>
      <dsp:spPr>
        <a:xfrm>
          <a:off x="0" y="3606474"/>
          <a:ext cx="6858048" cy="819653"/>
        </a:xfrm>
        <a:prstGeom prst="roundRect">
          <a:avLst>
            <a:gd name="adj" fmla="val 10000"/>
          </a:avLst>
        </a:prstGeom>
        <a:gradFill rotWithShape="0">
          <a:gsLst>
            <a:gs pos="0">
              <a:schemeClr val="accent5">
                <a:shade val="80000"/>
                <a:hueOff val="205224"/>
                <a:satOff val="-2238"/>
                <a:lumOff val="25579"/>
                <a:alphaOff val="0"/>
                <a:tint val="50000"/>
                <a:satMod val="300000"/>
              </a:schemeClr>
            </a:gs>
            <a:gs pos="35000">
              <a:schemeClr val="accent5">
                <a:shade val="80000"/>
                <a:hueOff val="205224"/>
                <a:satOff val="-2238"/>
                <a:lumOff val="25579"/>
                <a:alphaOff val="0"/>
                <a:tint val="37000"/>
                <a:satMod val="300000"/>
              </a:schemeClr>
            </a:gs>
            <a:gs pos="100000">
              <a:schemeClr val="accent5">
                <a:shade val="80000"/>
                <a:hueOff val="205224"/>
                <a:satOff val="-2238"/>
                <a:lumOff val="2557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kern="1200" smtClean="0">
              <a:solidFill>
                <a:schemeClr val="tx1"/>
              </a:solidFill>
              <a:latin typeface="微软雅黑" pitchFamily="34" charset="-122"/>
              <a:ea typeface="微软雅黑" pitchFamily="34" charset="-122"/>
            </a:rPr>
            <a:t>有学科分类、地区分类、首字母分类三种导航方式</a:t>
          </a:r>
          <a:endParaRPr lang="zh-CN" altLang="en-US" sz="2400" kern="1200" dirty="0">
            <a:solidFill>
              <a:schemeClr val="tx1"/>
            </a:solidFill>
            <a:latin typeface="微软雅黑" pitchFamily="34" charset="-122"/>
            <a:ea typeface="微软雅黑" pitchFamily="34" charset="-122"/>
          </a:endParaRPr>
        </a:p>
      </dsp:txBody>
      <dsp:txXfrm>
        <a:off x="1453574" y="3606474"/>
        <a:ext cx="5404473" cy="819653"/>
      </dsp:txXfrm>
    </dsp:sp>
    <dsp:sp modelId="{0B14D2AB-896A-4A36-B035-BB4A35F10A1F}">
      <dsp:nvSpPr>
        <dsp:cNvPr id="0" name=""/>
        <dsp:cNvSpPr/>
      </dsp:nvSpPr>
      <dsp:spPr>
        <a:xfrm>
          <a:off x="142878" y="3688440"/>
          <a:ext cx="893356" cy="655722"/>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B32AA-6FF4-406C-88EB-358111272EFD}">
      <dsp:nvSpPr>
        <dsp:cNvPr id="0" name=""/>
        <dsp:cNvSpPr/>
      </dsp:nvSpPr>
      <dsp:spPr>
        <a:xfrm>
          <a:off x="1057032" y="3012131"/>
          <a:ext cx="5866469" cy="1439430"/>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700" tIns="12700" rIns="12700" bIns="12700" numCol="1" spcCol="1270" anchor="ctr" anchorCtr="1">
          <a:noAutofit/>
        </a:bodyPr>
        <a:lstStyle/>
        <a:p>
          <a:pPr lvl="0" algn="l" defTabSz="889000">
            <a:lnSpc>
              <a:spcPct val="90000"/>
            </a:lnSpc>
            <a:spcBef>
              <a:spcPct val="0"/>
            </a:spcBef>
            <a:spcAft>
              <a:spcPct val="35000"/>
            </a:spcAft>
          </a:pPr>
          <a:r>
            <a:rPr lang="zh-CN" altLang="en-US" sz="2000" b="0" kern="1200" smtClean="0">
              <a:latin typeface="微软雅黑" pitchFamily="34" charset="-122"/>
              <a:ea typeface="微软雅黑" pitchFamily="34" charset="-122"/>
            </a:rPr>
            <a:t>中国国家标准、建设标准、建材标准、行业标准及国际标准、国际电工标准、欧洲标准以及美、英、德、法国国家标准和日本工业标准等各类标准题录</a:t>
          </a:r>
          <a:r>
            <a:rPr lang="zh-CN" altLang="en-US" sz="2000" b="1" kern="1200" smtClean="0">
              <a:latin typeface="微软雅黑" pitchFamily="34" charset="-122"/>
              <a:ea typeface="微软雅黑" pitchFamily="34" charset="-122"/>
            </a:rPr>
            <a:t>。</a:t>
          </a:r>
          <a:endParaRPr lang="zh-CN" altLang="en-US" sz="2000" kern="1200" dirty="0">
            <a:latin typeface="微软雅黑" pitchFamily="34" charset="-122"/>
            <a:ea typeface="微软雅黑" pitchFamily="34" charset="-122"/>
          </a:endParaRPr>
        </a:p>
      </dsp:txBody>
      <dsp:txXfrm>
        <a:off x="1057032" y="3012131"/>
        <a:ext cx="5866469" cy="1439430"/>
      </dsp:txXfrm>
    </dsp:sp>
    <dsp:sp modelId="{FDB8884B-8CA8-4FE8-B044-E78403A4D300}">
      <dsp:nvSpPr>
        <dsp:cNvPr id="0" name=""/>
        <dsp:cNvSpPr/>
      </dsp:nvSpPr>
      <dsp:spPr>
        <a:xfrm rot="13208796">
          <a:off x="1231747" y="1983074"/>
          <a:ext cx="2092617" cy="609149"/>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72A212-8ADE-49CB-BA28-B27EBD8C7DD0}">
      <dsp:nvSpPr>
        <dsp:cNvPr id="0" name=""/>
        <dsp:cNvSpPr/>
      </dsp:nvSpPr>
      <dsp:spPr>
        <a:xfrm>
          <a:off x="463012" y="800847"/>
          <a:ext cx="2030497" cy="162439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zh-CN" altLang="en-US" sz="2900" kern="1200" dirty="0" smtClean="0">
              <a:latin typeface="微软雅黑" pitchFamily="34" charset="-122"/>
              <a:ea typeface="微软雅黑" pitchFamily="34" charset="-122"/>
            </a:rPr>
            <a:t>国家技术监督局</a:t>
          </a:r>
          <a:endParaRPr lang="zh-CN" altLang="en-US" sz="2900" kern="1200" dirty="0">
            <a:latin typeface="微软雅黑" pitchFamily="34" charset="-122"/>
            <a:ea typeface="微软雅黑" pitchFamily="34" charset="-122"/>
          </a:endParaRPr>
        </a:p>
      </dsp:txBody>
      <dsp:txXfrm>
        <a:off x="510589" y="848424"/>
        <a:ext cx="1935343" cy="1529243"/>
      </dsp:txXfrm>
    </dsp:sp>
    <dsp:sp modelId="{ADB7E365-490B-449F-86C5-95043AEC9706}">
      <dsp:nvSpPr>
        <dsp:cNvPr id="0" name=""/>
        <dsp:cNvSpPr/>
      </dsp:nvSpPr>
      <dsp:spPr>
        <a:xfrm rot="16200000">
          <a:off x="3114107" y="1639984"/>
          <a:ext cx="1914571" cy="609149"/>
        </a:xfrm>
        <a:prstGeom prst="leftArrow">
          <a:avLst>
            <a:gd name="adj1" fmla="val 60000"/>
            <a:gd name="adj2" fmla="val 500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AEFC9A-200E-442E-A2E2-D5E13E8BC4E9}">
      <dsp:nvSpPr>
        <dsp:cNvPr id="0" name=""/>
        <dsp:cNvSpPr/>
      </dsp:nvSpPr>
      <dsp:spPr>
        <a:xfrm>
          <a:off x="3099551" y="176059"/>
          <a:ext cx="2030497" cy="1624397"/>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zh-CN" altLang="en-US" sz="2900" kern="1200" dirty="0" smtClean="0">
              <a:latin typeface="微软雅黑" pitchFamily="34" charset="-122"/>
              <a:ea typeface="微软雅黑" pitchFamily="34" charset="-122"/>
            </a:rPr>
            <a:t>建设部</a:t>
          </a:r>
          <a:endParaRPr lang="en-US" altLang="zh-CN" sz="2900" kern="1200" dirty="0" smtClean="0">
            <a:latin typeface="微软雅黑" pitchFamily="34" charset="-122"/>
            <a:ea typeface="微软雅黑" pitchFamily="34" charset="-122"/>
          </a:endParaRPr>
        </a:p>
        <a:p>
          <a:pPr lvl="0" algn="ctr" defTabSz="1289050">
            <a:lnSpc>
              <a:spcPct val="90000"/>
            </a:lnSpc>
            <a:spcBef>
              <a:spcPct val="0"/>
            </a:spcBef>
            <a:spcAft>
              <a:spcPct val="35000"/>
            </a:spcAft>
          </a:pPr>
          <a:r>
            <a:rPr lang="zh-CN" altLang="en-US" sz="2900" kern="1200" dirty="0" smtClean="0">
              <a:latin typeface="微软雅黑" pitchFamily="34" charset="-122"/>
              <a:ea typeface="微软雅黑" pitchFamily="34" charset="-122"/>
            </a:rPr>
            <a:t>情报所</a:t>
          </a:r>
          <a:endParaRPr lang="zh-CN" altLang="en-US" sz="2900" kern="1200" dirty="0">
            <a:latin typeface="微软雅黑" pitchFamily="34" charset="-122"/>
            <a:ea typeface="微软雅黑" pitchFamily="34" charset="-122"/>
          </a:endParaRPr>
        </a:p>
      </dsp:txBody>
      <dsp:txXfrm>
        <a:off x="3147128" y="223636"/>
        <a:ext cx="1935343" cy="1529243"/>
      </dsp:txXfrm>
    </dsp:sp>
    <dsp:sp modelId="{0DC3EF0F-D9BC-479E-B6EC-439D96003A65}">
      <dsp:nvSpPr>
        <dsp:cNvPr id="0" name=""/>
        <dsp:cNvSpPr/>
      </dsp:nvSpPr>
      <dsp:spPr>
        <a:xfrm rot="19256790">
          <a:off x="4689257" y="1944796"/>
          <a:ext cx="2256445" cy="609149"/>
        </a:xfrm>
        <a:prstGeom prst="lef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FBF0DA-E626-483E-964E-6C947EE3E038}">
      <dsp:nvSpPr>
        <dsp:cNvPr id="0" name=""/>
        <dsp:cNvSpPr/>
      </dsp:nvSpPr>
      <dsp:spPr>
        <a:xfrm>
          <a:off x="5678361" y="726339"/>
          <a:ext cx="2030497" cy="1624397"/>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zh-CN" altLang="en-US" sz="2900" kern="1200" dirty="0" smtClean="0">
              <a:latin typeface="微软雅黑" pitchFamily="34" charset="-122"/>
              <a:ea typeface="微软雅黑" pitchFamily="34" charset="-122"/>
            </a:rPr>
            <a:t>建材</a:t>
          </a:r>
          <a:endParaRPr lang="en-US" altLang="zh-CN" sz="2900" kern="1200" dirty="0" smtClean="0">
            <a:latin typeface="微软雅黑" pitchFamily="34" charset="-122"/>
            <a:ea typeface="微软雅黑" pitchFamily="34" charset="-122"/>
          </a:endParaRPr>
        </a:p>
        <a:p>
          <a:pPr lvl="0" algn="ctr" defTabSz="1289050">
            <a:lnSpc>
              <a:spcPct val="90000"/>
            </a:lnSpc>
            <a:spcBef>
              <a:spcPct val="0"/>
            </a:spcBef>
            <a:spcAft>
              <a:spcPct val="35000"/>
            </a:spcAft>
          </a:pPr>
          <a:r>
            <a:rPr lang="zh-CN" altLang="en-US" sz="2900" kern="1200" dirty="0" smtClean="0">
              <a:latin typeface="微软雅黑" pitchFamily="34" charset="-122"/>
              <a:ea typeface="微软雅黑" pitchFamily="34" charset="-122"/>
            </a:rPr>
            <a:t>研究院</a:t>
          </a:r>
          <a:endParaRPr lang="zh-CN" altLang="en-US" sz="2900" kern="1200" dirty="0">
            <a:latin typeface="微软雅黑" pitchFamily="34" charset="-122"/>
            <a:ea typeface="微软雅黑" pitchFamily="34" charset="-122"/>
          </a:endParaRPr>
        </a:p>
      </dsp:txBody>
      <dsp:txXfrm>
        <a:off x="5725938" y="773916"/>
        <a:ext cx="1935343" cy="15292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06E65-69A3-4764-B384-3738F956ACEB}">
      <dsp:nvSpPr>
        <dsp:cNvPr id="0" name=""/>
        <dsp:cNvSpPr/>
      </dsp:nvSpPr>
      <dsp:spPr>
        <a:xfrm>
          <a:off x="1171271" y="2828146"/>
          <a:ext cx="436272" cy="1662625"/>
        </a:xfrm>
        <a:custGeom>
          <a:avLst/>
          <a:gdLst/>
          <a:ahLst/>
          <a:cxnLst/>
          <a:rect l="0" t="0" r="0" b="0"/>
          <a:pathLst>
            <a:path>
              <a:moveTo>
                <a:pt x="0" y="0"/>
              </a:moveTo>
              <a:lnTo>
                <a:pt x="218136" y="0"/>
              </a:lnTo>
              <a:lnTo>
                <a:pt x="218136" y="1662625"/>
              </a:lnTo>
              <a:lnTo>
                <a:pt x="436272" y="166262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346435" y="3616486"/>
        <a:ext cx="85945" cy="85945"/>
      </dsp:txXfrm>
    </dsp:sp>
    <dsp:sp modelId="{FC371ABE-3EC2-42A2-BD06-815E5D417895}">
      <dsp:nvSpPr>
        <dsp:cNvPr id="0" name=""/>
        <dsp:cNvSpPr/>
      </dsp:nvSpPr>
      <dsp:spPr>
        <a:xfrm>
          <a:off x="3788909" y="3659459"/>
          <a:ext cx="436272" cy="831312"/>
        </a:xfrm>
        <a:custGeom>
          <a:avLst/>
          <a:gdLst/>
          <a:ahLst/>
          <a:cxnLst/>
          <a:rect l="0" t="0" r="0" b="0"/>
          <a:pathLst>
            <a:path>
              <a:moveTo>
                <a:pt x="0" y="0"/>
              </a:moveTo>
              <a:lnTo>
                <a:pt x="218136" y="0"/>
              </a:lnTo>
              <a:lnTo>
                <a:pt x="218136" y="831312"/>
              </a:lnTo>
              <a:lnTo>
                <a:pt x="436272" y="831312"/>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983574" y="4051644"/>
        <a:ext cx="46941" cy="46941"/>
      </dsp:txXfrm>
    </dsp:sp>
    <dsp:sp modelId="{6A9AAAA5-3CF2-4E85-A155-77911E9EABE1}">
      <dsp:nvSpPr>
        <dsp:cNvPr id="0" name=""/>
        <dsp:cNvSpPr/>
      </dsp:nvSpPr>
      <dsp:spPr>
        <a:xfrm>
          <a:off x="3788909" y="3613739"/>
          <a:ext cx="436272" cy="91440"/>
        </a:xfrm>
        <a:custGeom>
          <a:avLst/>
          <a:gdLst/>
          <a:ahLst/>
          <a:cxnLst/>
          <a:rect l="0" t="0" r="0" b="0"/>
          <a:pathLst>
            <a:path>
              <a:moveTo>
                <a:pt x="0" y="45720"/>
              </a:moveTo>
              <a:lnTo>
                <a:pt x="436272" y="45720"/>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996138" y="3648552"/>
        <a:ext cx="21813" cy="21813"/>
      </dsp:txXfrm>
    </dsp:sp>
    <dsp:sp modelId="{1B696231-EACE-4F9F-A6EA-E5303D7C0813}">
      <dsp:nvSpPr>
        <dsp:cNvPr id="0" name=""/>
        <dsp:cNvSpPr/>
      </dsp:nvSpPr>
      <dsp:spPr>
        <a:xfrm>
          <a:off x="3788909" y="2828146"/>
          <a:ext cx="436272" cy="831312"/>
        </a:xfrm>
        <a:custGeom>
          <a:avLst/>
          <a:gdLst/>
          <a:ahLst/>
          <a:cxnLst/>
          <a:rect l="0" t="0" r="0" b="0"/>
          <a:pathLst>
            <a:path>
              <a:moveTo>
                <a:pt x="0" y="831312"/>
              </a:moveTo>
              <a:lnTo>
                <a:pt x="218136" y="831312"/>
              </a:lnTo>
              <a:lnTo>
                <a:pt x="218136" y="0"/>
              </a:lnTo>
              <a:lnTo>
                <a:pt x="436272" y="0"/>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983574" y="3220332"/>
        <a:ext cx="46941" cy="46941"/>
      </dsp:txXfrm>
    </dsp:sp>
    <dsp:sp modelId="{D131A333-5A59-45D3-B03C-3B92F0A171E1}">
      <dsp:nvSpPr>
        <dsp:cNvPr id="0" name=""/>
        <dsp:cNvSpPr/>
      </dsp:nvSpPr>
      <dsp:spPr>
        <a:xfrm>
          <a:off x="1171271" y="2828146"/>
          <a:ext cx="436272" cy="831312"/>
        </a:xfrm>
        <a:custGeom>
          <a:avLst/>
          <a:gdLst/>
          <a:ahLst/>
          <a:cxnLst/>
          <a:rect l="0" t="0" r="0" b="0"/>
          <a:pathLst>
            <a:path>
              <a:moveTo>
                <a:pt x="0" y="0"/>
              </a:moveTo>
              <a:lnTo>
                <a:pt x="218136" y="0"/>
              </a:lnTo>
              <a:lnTo>
                <a:pt x="218136" y="831312"/>
              </a:lnTo>
              <a:lnTo>
                <a:pt x="436272" y="83131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365937" y="3220332"/>
        <a:ext cx="46941" cy="46941"/>
      </dsp:txXfrm>
    </dsp:sp>
    <dsp:sp modelId="{7D407524-BDB7-4B0E-83B4-EAC16B2451F3}">
      <dsp:nvSpPr>
        <dsp:cNvPr id="0" name=""/>
        <dsp:cNvSpPr/>
      </dsp:nvSpPr>
      <dsp:spPr>
        <a:xfrm>
          <a:off x="1171271" y="1996834"/>
          <a:ext cx="436272" cy="831312"/>
        </a:xfrm>
        <a:custGeom>
          <a:avLst/>
          <a:gdLst/>
          <a:ahLst/>
          <a:cxnLst/>
          <a:rect l="0" t="0" r="0" b="0"/>
          <a:pathLst>
            <a:path>
              <a:moveTo>
                <a:pt x="0" y="831312"/>
              </a:moveTo>
              <a:lnTo>
                <a:pt x="218136" y="831312"/>
              </a:lnTo>
              <a:lnTo>
                <a:pt x="218136" y="0"/>
              </a:lnTo>
              <a:lnTo>
                <a:pt x="436272"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365937" y="2389019"/>
        <a:ext cx="46941" cy="46941"/>
      </dsp:txXfrm>
    </dsp:sp>
    <dsp:sp modelId="{973412AE-AD13-4D4A-B747-615949E167EF}">
      <dsp:nvSpPr>
        <dsp:cNvPr id="0" name=""/>
        <dsp:cNvSpPr/>
      </dsp:nvSpPr>
      <dsp:spPr>
        <a:xfrm>
          <a:off x="3788909" y="1165521"/>
          <a:ext cx="436272" cy="831312"/>
        </a:xfrm>
        <a:custGeom>
          <a:avLst/>
          <a:gdLst/>
          <a:ahLst/>
          <a:cxnLst/>
          <a:rect l="0" t="0" r="0" b="0"/>
          <a:pathLst>
            <a:path>
              <a:moveTo>
                <a:pt x="0" y="0"/>
              </a:moveTo>
              <a:lnTo>
                <a:pt x="218136" y="0"/>
              </a:lnTo>
              <a:lnTo>
                <a:pt x="218136" y="831312"/>
              </a:lnTo>
              <a:lnTo>
                <a:pt x="436272" y="831312"/>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983574" y="1557706"/>
        <a:ext cx="46941" cy="46941"/>
      </dsp:txXfrm>
    </dsp:sp>
    <dsp:sp modelId="{0AAF6DE2-44F9-4CEE-A6D6-F1FBB6D32D43}">
      <dsp:nvSpPr>
        <dsp:cNvPr id="0" name=""/>
        <dsp:cNvSpPr/>
      </dsp:nvSpPr>
      <dsp:spPr>
        <a:xfrm>
          <a:off x="3788909" y="1119801"/>
          <a:ext cx="436272" cy="91440"/>
        </a:xfrm>
        <a:custGeom>
          <a:avLst/>
          <a:gdLst/>
          <a:ahLst/>
          <a:cxnLst/>
          <a:rect l="0" t="0" r="0" b="0"/>
          <a:pathLst>
            <a:path>
              <a:moveTo>
                <a:pt x="0" y="45720"/>
              </a:moveTo>
              <a:lnTo>
                <a:pt x="436272" y="45720"/>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996138" y="1154614"/>
        <a:ext cx="21813" cy="21813"/>
      </dsp:txXfrm>
    </dsp:sp>
    <dsp:sp modelId="{3AD89D4D-8B29-4F8A-B49B-E7C6248ED7CE}">
      <dsp:nvSpPr>
        <dsp:cNvPr id="0" name=""/>
        <dsp:cNvSpPr/>
      </dsp:nvSpPr>
      <dsp:spPr>
        <a:xfrm>
          <a:off x="3788909" y="334208"/>
          <a:ext cx="436272" cy="831312"/>
        </a:xfrm>
        <a:custGeom>
          <a:avLst/>
          <a:gdLst/>
          <a:ahLst/>
          <a:cxnLst/>
          <a:rect l="0" t="0" r="0" b="0"/>
          <a:pathLst>
            <a:path>
              <a:moveTo>
                <a:pt x="0" y="831312"/>
              </a:moveTo>
              <a:lnTo>
                <a:pt x="218136" y="831312"/>
              </a:lnTo>
              <a:lnTo>
                <a:pt x="218136" y="0"/>
              </a:lnTo>
              <a:lnTo>
                <a:pt x="436272" y="0"/>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983574" y="726394"/>
        <a:ext cx="46941" cy="46941"/>
      </dsp:txXfrm>
    </dsp:sp>
    <dsp:sp modelId="{45C81F0D-8609-4D66-BAE5-1EFB66F1ACEE}">
      <dsp:nvSpPr>
        <dsp:cNvPr id="0" name=""/>
        <dsp:cNvSpPr/>
      </dsp:nvSpPr>
      <dsp:spPr>
        <a:xfrm>
          <a:off x="1171271" y="1165521"/>
          <a:ext cx="436272" cy="1662625"/>
        </a:xfrm>
        <a:custGeom>
          <a:avLst/>
          <a:gdLst/>
          <a:ahLst/>
          <a:cxnLst/>
          <a:rect l="0" t="0" r="0" b="0"/>
          <a:pathLst>
            <a:path>
              <a:moveTo>
                <a:pt x="0" y="1662625"/>
              </a:moveTo>
              <a:lnTo>
                <a:pt x="218136" y="1662625"/>
              </a:lnTo>
              <a:lnTo>
                <a:pt x="218136" y="0"/>
              </a:lnTo>
              <a:lnTo>
                <a:pt x="436272"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346435" y="1953861"/>
        <a:ext cx="85945" cy="85945"/>
      </dsp:txXfrm>
    </dsp:sp>
    <dsp:sp modelId="{BD0E111A-933E-41C3-9583-96F4E082F241}">
      <dsp:nvSpPr>
        <dsp:cNvPr id="0" name=""/>
        <dsp:cNvSpPr/>
      </dsp:nvSpPr>
      <dsp:spPr>
        <a:xfrm rot="16200000">
          <a:off x="-1227966" y="2495621"/>
          <a:ext cx="4133426" cy="665050"/>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a:latin typeface="微软雅黑" pitchFamily="34" charset="-122"/>
              <a:ea typeface="微软雅黑" pitchFamily="34" charset="-122"/>
            </a:rPr>
            <a:t>中国特种图书数据库（</a:t>
          </a:r>
          <a:r>
            <a:rPr lang="en-US" altLang="zh-CN" sz="1400" kern="1200" dirty="0">
              <a:latin typeface="微软雅黑" pitchFamily="34" charset="-122"/>
              <a:ea typeface="微软雅黑" pitchFamily="34" charset="-122"/>
            </a:rPr>
            <a:t>CSBD</a:t>
          </a:r>
          <a:r>
            <a:rPr lang="zh-CN" altLang="en-US" sz="1400" kern="1200" dirty="0">
              <a:latin typeface="微软雅黑" pitchFamily="34" charset="-122"/>
              <a:ea typeface="微软雅黑" pitchFamily="34" charset="-122"/>
            </a:rPr>
            <a:t>）</a:t>
          </a:r>
        </a:p>
      </dsp:txBody>
      <dsp:txXfrm>
        <a:off x="-1227966" y="2495621"/>
        <a:ext cx="4133426" cy="665050"/>
      </dsp:txXfrm>
    </dsp:sp>
    <dsp:sp modelId="{12087BEE-A11B-4B81-A5A9-061E9910322B}">
      <dsp:nvSpPr>
        <dsp:cNvPr id="0" name=""/>
        <dsp:cNvSpPr/>
      </dsp:nvSpPr>
      <dsp:spPr>
        <a:xfrm>
          <a:off x="1607544" y="832996"/>
          <a:ext cx="2181364" cy="665050"/>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zh-CN" altLang="en-US" sz="1400" kern="1200" dirty="0" smtClean="0">
              <a:latin typeface="微软雅黑" pitchFamily="34" charset="-122"/>
              <a:ea typeface="微软雅黑" pitchFamily="34" charset="-122"/>
            </a:rPr>
            <a:t>地方志（</a:t>
          </a:r>
          <a:r>
            <a:rPr lang="en-US" altLang="zh-CN" sz="1400" kern="1200" dirty="0" smtClean="0">
              <a:latin typeface="微软雅黑" pitchFamily="34" charset="-122"/>
              <a:ea typeface="微软雅黑" pitchFamily="34" charset="-122"/>
            </a:rPr>
            <a:t>10377</a:t>
          </a:r>
          <a:r>
            <a:rPr lang="zh-CN" altLang="en-US" sz="1400" kern="1200" dirty="0" smtClean="0">
              <a:latin typeface="微软雅黑" pitchFamily="34" charset="-122"/>
              <a:ea typeface="微软雅黑" pitchFamily="34" charset="-122"/>
            </a:rPr>
            <a:t>）</a:t>
          </a:r>
          <a:endParaRPr lang="zh-CN" altLang="en-US" sz="1400" kern="1200" dirty="0">
            <a:latin typeface="微软雅黑" pitchFamily="34" charset="-122"/>
            <a:ea typeface="微软雅黑" pitchFamily="34" charset="-122"/>
          </a:endParaRPr>
        </a:p>
      </dsp:txBody>
      <dsp:txXfrm>
        <a:off x="1607544" y="832996"/>
        <a:ext cx="2181364" cy="665050"/>
      </dsp:txXfrm>
    </dsp:sp>
    <dsp:sp modelId="{70BAA558-7AEE-44CE-B23D-77E75EFD0307}">
      <dsp:nvSpPr>
        <dsp:cNvPr id="0" name=""/>
        <dsp:cNvSpPr/>
      </dsp:nvSpPr>
      <dsp:spPr>
        <a:xfrm>
          <a:off x="4225181" y="1683"/>
          <a:ext cx="2181364" cy="665050"/>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a:latin typeface="微软雅黑" pitchFamily="34" charset="-122"/>
              <a:ea typeface="微软雅黑" pitchFamily="34" charset="-122"/>
            </a:rPr>
            <a:t>新方志</a:t>
          </a:r>
        </a:p>
      </dsp:txBody>
      <dsp:txXfrm>
        <a:off x="4225181" y="1683"/>
        <a:ext cx="2181364" cy="665050"/>
      </dsp:txXfrm>
    </dsp:sp>
    <dsp:sp modelId="{EAF789B3-F16A-4DAF-A45B-71EC6AB1E1CE}">
      <dsp:nvSpPr>
        <dsp:cNvPr id="0" name=""/>
        <dsp:cNvSpPr/>
      </dsp:nvSpPr>
      <dsp:spPr>
        <a:xfrm>
          <a:off x="4225181" y="832996"/>
          <a:ext cx="2181364" cy="665050"/>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a:latin typeface="微软雅黑" pitchFamily="34" charset="-122"/>
              <a:ea typeface="微软雅黑" pitchFamily="34" charset="-122"/>
            </a:rPr>
            <a:t>地情资料</a:t>
          </a:r>
        </a:p>
      </dsp:txBody>
      <dsp:txXfrm>
        <a:off x="4225181" y="832996"/>
        <a:ext cx="2181364" cy="665050"/>
      </dsp:txXfrm>
    </dsp:sp>
    <dsp:sp modelId="{663E7A86-F039-48D3-BF83-46CD6769A328}">
      <dsp:nvSpPr>
        <dsp:cNvPr id="0" name=""/>
        <dsp:cNvSpPr/>
      </dsp:nvSpPr>
      <dsp:spPr>
        <a:xfrm>
          <a:off x="4225181" y="1664309"/>
          <a:ext cx="2181364" cy="665050"/>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a:latin typeface="微软雅黑" pitchFamily="34" charset="-122"/>
              <a:ea typeface="微软雅黑" pitchFamily="34" charset="-122"/>
            </a:rPr>
            <a:t>年鉴</a:t>
          </a:r>
        </a:p>
      </dsp:txBody>
      <dsp:txXfrm>
        <a:off x="4225181" y="1664309"/>
        <a:ext cx="2181364" cy="665050"/>
      </dsp:txXfrm>
    </dsp:sp>
    <dsp:sp modelId="{9079D156-E22A-414A-A4EA-82D013FE55D6}">
      <dsp:nvSpPr>
        <dsp:cNvPr id="0" name=""/>
        <dsp:cNvSpPr/>
      </dsp:nvSpPr>
      <dsp:spPr>
        <a:xfrm>
          <a:off x="1607544" y="1664309"/>
          <a:ext cx="2181364" cy="665050"/>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itchFamily="34" charset="-122"/>
              <a:ea typeface="微软雅黑" pitchFamily="34" charset="-122"/>
            </a:rPr>
            <a:t>工具书（</a:t>
          </a:r>
          <a:r>
            <a:rPr lang="en-US" altLang="zh-CN" sz="1400" kern="1200" dirty="0" smtClean="0">
              <a:latin typeface="微软雅黑" pitchFamily="34" charset="-122"/>
              <a:ea typeface="微软雅黑" pitchFamily="34" charset="-122"/>
            </a:rPr>
            <a:t>139</a:t>
          </a:r>
          <a:r>
            <a:rPr lang="zh-CN" altLang="en-US" sz="1400" kern="1200" dirty="0" smtClean="0">
              <a:latin typeface="微软雅黑" pitchFamily="34" charset="-122"/>
              <a:ea typeface="微软雅黑" pitchFamily="34" charset="-122"/>
            </a:rPr>
            <a:t>）</a:t>
          </a:r>
          <a:endParaRPr lang="zh-CN" altLang="en-US" sz="1400" kern="1200" dirty="0">
            <a:latin typeface="微软雅黑" pitchFamily="34" charset="-122"/>
            <a:ea typeface="微软雅黑" pitchFamily="34" charset="-122"/>
          </a:endParaRPr>
        </a:p>
      </dsp:txBody>
      <dsp:txXfrm>
        <a:off x="1607544" y="1664309"/>
        <a:ext cx="2181364" cy="665050"/>
      </dsp:txXfrm>
    </dsp:sp>
    <dsp:sp modelId="{5C9F24E1-4BE3-4D92-A5EB-81298960816B}">
      <dsp:nvSpPr>
        <dsp:cNvPr id="0" name=""/>
        <dsp:cNvSpPr/>
      </dsp:nvSpPr>
      <dsp:spPr>
        <a:xfrm>
          <a:off x="1607544" y="3326934"/>
          <a:ext cx="2181364" cy="665050"/>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a:latin typeface="微软雅黑" pitchFamily="34" charset="-122"/>
              <a:ea typeface="微软雅黑" pitchFamily="34" charset="-122"/>
            </a:rPr>
            <a:t>专业书</a:t>
          </a:r>
        </a:p>
      </dsp:txBody>
      <dsp:txXfrm>
        <a:off x="1607544" y="3326934"/>
        <a:ext cx="2181364" cy="665050"/>
      </dsp:txXfrm>
    </dsp:sp>
    <dsp:sp modelId="{DCCCC245-B689-4C55-B9B4-70E5031796AF}">
      <dsp:nvSpPr>
        <dsp:cNvPr id="0" name=""/>
        <dsp:cNvSpPr/>
      </dsp:nvSpPr>
      <dsp:spPr>
        <a:xfrm>
          <a:off x="4225181" y="2495621"/>
          <a:ext cx="2181364" cy="665050"/>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a:latin typeface="微软雅黑" pitchFamily="34" charset="-122"/>
              <a:ea typeface="微软雅黑" pitchFamily="34" charset="-122"/>
            </a:rPr>
            <a:t>人文</a:t>
          </a:r>
          <a:r>
            <a:rPr lang="zh-CN" altLang="en-US" sz="1400" kern="1200" dirty="0" smtClean="0">
              <a:latin typeface="微软雅黑" pitchFamily="34" charset="-122"/>
              <a:ea typeface="微软雅黑" pitchFamily="34" charset="-122"/>
            </a:rPr>
            <a:t>社科（</a:t>
          </a:r>
          <a:r>
            <a:rPr lang="en-US" altLang="zh-CN" sz="1400" kern="1200" dirty="0" smtClean="0">
              <a:latin typeface="微软雅黑" pitchFamily="34" charset="-122"/>
              <a:ea typeface="微软雅黑" pitchFamily="34" charset="-122"/>
            </a:rPr>
            <a:t>3493</a:t>
          </a:r>
          <a:r>
            <a:rPr lang="zh-CN" altLang="en-US" sz="1400" kern="1200" dirty="0" smtClean="0">
              <a:latin typeface="微软雅黑" pitchFamily="34" charset="-122"/>
              <a:ea typeface="微软雅黑" pitchFamily="34" charset="-122"/>
            </a:rPr>
            <a:t>）</a:t>
          </a:r>
          <a:endParaRPr lang="zh-CN" altLang="en-US" sz="1400" kern="1200" dirty="0">
            <a:latin typeface="微软雅黑" pitchFamily="34" charset="-122"/>
            <a:ea typeface="微软雅黑" pitchFamily="34" charset="-122"/>
          </a:endParaRPr>
        </a:p>
      </dsp:txBody>
      <dsp:txXfrm>
        <a:off x="4225181" y="2495621"/>
        <a:ext cx="2181364" cy="665050"/>
      </dsp:txXfrm>
    </dsp:sp>
    <dsp:sp modelId="{721E8BE4-FB40-4665-B6E6-51734E5A2645}">
      <dsp:nvSpPr>
        <dsp:cNvPr id="0" name=""/>
        <dsp:cNvSpPr/>
      </dsp:nvSpPr>
      <dsp:spPr>
        <a:xfrm>
          <a:off x="4225181" y="3326934"/>
          <a:ext cx="2181364" cy="665050"/>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itchFamily="34" charset="-122"/>
              <a:ea typeface="微软雅黑" pitchFamily="34" charset="-122"/>
            </a:rPr>
            <a:t>医学（</a:t>
          </a:r>
          <a:r>
            <a:rPr lang="en-US" altLang="zh-CN" sz="1400" kern="1200" dirty="0" smtClean="0">
              <a:latin typeface="微软雅黑" pitchFamily="34" charset="-122"/>
              <a:ea typeface="微软雅黑" pitchFamily="34" charset="-122"/>
            </a:rPr>
            <a:t>1174</a:t>
          </a:r>
          <a:r>
            <a:rPr lang="zh-CN" altLang="en-US" sz="1400" kern="1200" dirty="0" smtClean="0">
              <a:latin typeface="微软雅黑" pitchFamily="34" charset="-122"/>
              <a:ea typeface="微软雅黑" pitchFamily="34" charset="-122"/>
            </a:rPr>
            <a:t>）</a:t>
          </a:r>
          <a:endParaRPr lang="zh-CN" altLang="en-US" sz="1400" kern="1200" dirty="0">
            <a:latin typeface="微软雅黑" pitchFamily="34" charset="-122"/>
            <a:ea typeface="微软雅黑" pitchFamily="34" charset="-122"/>
          </a:endParaRPr>
        </a:p>
      </dsp:txBody>
      <dsp:txXfrm>
        <a:off x="4225181" y="3326934"/>
        <a:ext cx="2181364" cy="665050"/>
      </dsp:txXfrm>
    </dsp:sp>
    <dsp:sp modelId="{1A47CCCC-F230-4BE8-AE7B-7EDEA4C3ABC6}">
      <dsp:nvSpPr>
        <dsp:cNvPr id="0" name=""/>
        <dsp:cNvSpPr/>
      </dsp:nvSpPr>
      <dsp:spPr>
        <a:xfrm>
          <a:off x="4225181" y="4158247"/>
          <a:ext cx="2181364" cy="665050"/>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itchFamily="34" charset="-122"/>
              <a:ea typeface="微软雅黑" pitchFamily="34" charset="-122"/>
            </a:rPr>
            <a:t>科技（</a:t>
          </a:r>
          <a:r>
            <a:rPr lang="en-US" altLang="zh-CN" sz="1400" kern="1200" dirty="0" smtClean="0">
              <a:latin typeface="微软雅黑" pitchFamily="34" charset="-122"/>
              <a:ea typeface="微软雅黑" pitchFamily="34" charset="-122"/>
            </a:rPr>
            <a:t>3751</a:t>
          </a:r>
          <a:r>
            <a:rPr lang="zh-CN" altLang="en-US" sz="1400" kern="1200" dirty="0" smtClean="0">
              <a:latin typeface="微软雅黑" pitchFamily="34" charset="-122"/>
              <a:ea typeface="微软雅黑" pitchFamily="34" charset="-122"/>
            </a:rPr>
            <a:t>）</a:t>
          </a:r>
          <a:endParaRPr lang="zh-CN" altLang="en-US" sz="1400" kern="1200" dirty="0">
            <a:latin typeface="微软雅黑" pitchFamily="34" charset="-122"/>
            <a:ea typeface="微软雅黑" pitchFamily="34" charset="-122"/>
          </a:endParaRPr>
        </a:p>
      </dsp:txBody>
      <dsp:txXfrm>
        <a:off x="4225181" y="4158247"/>
        <a:ext cx="2181364" cy="665050"/>
      </dsp:txXfrm>
    </dsp:sp>
    <dsp:sp modelId="{0F5BF2A7-2E5B-4147-99E2-9DC98F1DF531}">
      <dsp:nvSpPr>
        <dsp:cNvPr id="0" name=""/>
        <dsp:cNvSpPr/>
      </dsp:nvSpPr>
      <dsp:spPr>
        <a:xfrm>
          <a:off x="1607544" y="4158247"/>
          <a:ext cx="2181364" cy="665050"/>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itchFamily="34" charset="-122"/>
              <a:ea typeface="微软雅黑" pitchFamily="34" charset="-122"/>
            </a:rPr>
            <a:t>综合（</a:t>
          </a:r>
          <a:r>
            <a:rPr lang="en-US" altLang="zh-CN" sz="1400" kern="1200" dirty="0" smtClean="0">
              <a:latin typeface="微软雅黑" pitchFamily="34" charset="-122"/>
              <a:ea typeface="微软雅黑" pitchFamily="34" charset="-122"/>
            </a:rPr>
            <a:t>12</a:t>
          </a:r>
          <a:r>
            <a:rPr lang="zh-CN" altLang="en-US" sz="1400" kern="1200" dirty="0" smtClean="0">
              <a:latin typeface="微软雅黑" pitchFamily="34" charset="-122"/>
              <a:ea typeface="微软雅黑" pitchFamily="34" charset="-122"/>
            </a:rPr>
            <a:t>）</a:t>
          </a:r>
          <a:endParaRPr lang="zh-CN" altLang="en-US" sz="1400" kern="1200" dirty="0">
            <a:latin typeface="微软雅黑" pitchFamily="34" charset="-122"/>
            <a:ea typeface="微软雅黑" pitchFamily="34" charset="-122"/>
          </a:endParaRPr>
        </a:p>
      </dsp:txBody>
      <dsp:txXfrm>
        <a:off x="1607544" y="4158247"/>
        <a:ext cx="2181364" cy="665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590F6-F7F9-4988-8253-12DEBB4F6A48}">
      <dsp:nvSpPr>
        <dsp:cNvPr id="0" name=""/>
        <dsp:cNvSpPr/>
      </dsp:nvSpPr>
      <dsp:spPr>
        <a:xfrm>
          <a:off x="4095750" y="1422181"/>
          <a:ext cx="3535891" cy="234398"/>
        </a:xfrm>
        <a:custGeom>
          <a:avLst/>
          <a:gdLst/>
          <a:ahLst/>
          <a:cxnLst/>
          <a:rect l="0" t="0" r="0" b="0"/>
          <a:pathLst>
            <a:path>
              <a:moveTo>
                <a:pt x="0" y="0"/>
              </a:moveTo>
              <a:lnTo>
                <a:pt x="0" y="117199"/>
              </a:lnTo>
              <a:lnTo>
                <a:pt x="3535891" y="117199"/>
              </a:lnTo>
              <a:lnTo>
                <a:pt x="3535891" y="23439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C77C8D-F9F9-4B76-B561-824ECB8E23D4}">
      <dsp:nvSpPr>
        <dsp:cNvPr id="0" name=""/>
        <dsp:cNvSpPr/>
      </dsp:nvSpPr>
      <dsp:spPr>
        <a:xfrm>
          <a:off x="4095750" y="1422181"/>
          <a:ext cx="2185311" cy="234398"/>
        </a:xfrm>
        <a:custGeom>
          <a:avLst/>
          <a:gdLst/>
          <a:ahLst/>
          <a:cxnLst/>
          <a:rect l="0" t="0" r="0" b="0"/>
          <a:pathLst>
            <a:path>
              <a:moveTo>
                <a:pt x="0" y="0"/>
              </a:moveTo>
              <a:lnTo>
                <a:pt x="0" y="117199"/>
              </a:lnTo>
              <a:lnTo>
                <a:pt x="2185311" y="117199"/>
              </a:lnTo>
              <a:lnTo>
                <a:pt x="2185311" y="23439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EA5FC0-11F4-4BE8-8B2F-7743FEC22791}">
      <dsp:nvSpPr>
        <dsp:cNvPr id="0" name=""/>
        <dsp:cNvSpPr/>
      </dsp:nvSpPr>
      <dsp:spPr>
        <a:xfrm>
          <a:off x="4095750" y="1422181"/>
          <a:ext cx="834731" cy="234398"/>
        </a:xfrm>
        <a:custGeom>
          <a:avLst/>
          <a:gdLst/>
          <a:ahLst/>
          <a:cxnLst/>
          <a:rect l="0" t="0" r="0" b="0"/>
          <a:pathLst>
            <a:path>
              <a:moveTo>
                <a:pt x="0" y="0"/>
              </a:moveTo>
              <a:lnTo>
                <a:pt x="0" y="117199"/>
              </a:lnTo>
              <a:lnTo>
                <a:pt x="834731" y="117199"/>
              </a:lnTo>
              <a:lnTo>
                <a:pt x="834731" y="23439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EEC7A1-85DD-4CF8-AD11-38D34E72323C}">
      <dsp:nvSpPr>
        <dsp:cNvPr id="0" name=""/>
        <dsp:cNvSpPr/>
      </dsp:nvSpPr>
      <dsp:spPr>
        <a:xfrm>
          <a:off x="3579900" y="1422181"/>
          <a:ext cx="515849" cy="234398"/>
        </a:xfrm>
        <a:custGeom>
          <a:avLst/>
          <a:gdLst/>
          <a:ahLst/>
          <a:cxnLst/>
          <a:rect l="0" t="0" r="0" b="0"/>
          <a:pathLst>
            <a:path>
              <a:moveTo>
                <a:pt x="515849" y="0"/>
              </a:moveTo>
              <a:lnTo>
                <a:pt x="515849" y="117199"/>
              </a:lnTo>
              <a:lnTo>
                <a:pt x="0" y="117199"/>
              </a:lnTo>
              <a:lnTo>
                <a:pt x="0" y="23439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BA572B-325E-4EBE-9D9D-5E3CFE6DED77}">
      <dsp:nvSpPr>
        <dsp:cNvPr id="0" name=""/>
        <dsp:cNvSpPr/>
      </dsp:nvSpPr>
      <dsp:spPr>
        <a:xfrm>
          <a:off x="2229320" y="1422181"/>
          <a:ext cx="1866429" cy="234398"/>
        </a:xfrm>
        <a:custGeom>
          <a:avLst/>
          <a:gdLst/>
          <a:ahLst/>
          <a:cxnLst/>
          <a:rect l="0" t="0" r="0" b="0"/>
          <a:pathLst>
            <a:path>
              <a:moveTo>
                <a:pt x="1866429" y="0"/>
              </a:moveTo>
              <a:lnTo>
                <a:pt x="1866429" y="117199"/>
              </a:lnTo>
              <a:lnTo>
                <a:pt x="0" y="117199"/>
              </a:lnTo>
              <a:lnTo>
                <a:pt x="0" y="23439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10C0F3-4133-4755-A5E3-398B20139B48}">
      <dsp:nvSpPr>
        <dsp:cNvPr id="0" name=""/>
        <dsp:cNvSpPr/>
      </dsp:nvSpPr>
      <dsp:spPr>
        <a:xfrm>
          <a:off x="719299" y="1422181"/>
          <a:ext cx="3376450" cy="234398"/>
        </a:xfrm>
        <a:custGeom>
          <a:avLst/>
          <a:gdLst/>
          <a:ahLst/>
          <a:cxnLst/>
          <a:rect l="0" t="0" r="0" b="0"/>
          <a:pathLst>
            <a:path>
              <a:moveTo>
                <a:pt x="3376450" y="0"/>
              </a:moveTo>
              <a:lnTo>
                <a:pt x="3376450" y="117199"/>
              </a:lnTo>
              <a:lnTo>
                <a:pt x="0" y="117199"/>
              </a:lnTo>
              <a:lnTo>
                <a:pt x="0" y="23439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2899A8-7815-444E-B1F4-00CCB3717707}">
      <dsp:nvSpPr>
        <dsp:cNvPr id="0" name=""/>
        <dsp:cNvSpPr/>
      </dsp:nvSpPr>
      <dsp:spPr>
        <a:xfrm>
          <a:off x="2856754" y="576065"/>
          <a:ext cx="2477990" cy="84611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CN" sz="2000" kern="1200" dirty="0" smtClean="0"/>
            <a:t>1949</a:t>
          </a:r>
          <a:r>
            <a:rPr lang="zh-CN" altLang="en-US" sz="2000" kern="1200" dirty="0" smtClean="0"/>
            <a:t>年建国以来的</a:t>
          </a:r>
          <a:endParaRPr lang="en-US" altLang="zh-CN" sz="2000" kern="1200" dirty="0" smtClean="0"/>
        </a:p>
        <a:p>
          <a:pPr lvl="0" algn="ctr" defTabSz="889000">
            <a:lnSpc>
              <a:spcPct val="90000"/>
            </a:lnSpc>
            <a:spcBef>
              <a:spcPct val="0"/>
            </a:spcBef>
            <a:spcAft>
              <a:spcPct val="35000"/>
            </a:spcAft>
          </a:pPr>
          <a:r>
            <a:rPr lang="zh-CN" altLang="en-US" sz="2000" kern="1200" dirty="0" smtClean="0"/>
            <a:t>（</a:t>
          </a:r>
          <a:r>
            <a:rPr lang="en-US" altLang="zh-CN" sz="2000" kern="1200" dirty="0" smtClean="0"/>
            <a:t>40</a:t>
          </a:r>
          <a:r>
            <a:rPr lang="zh-CN" altLang="en-US" sz="2000" kern="1200" dirty="0" smtClean="0"/>
            <a:t>余万条）</a:t>
          </a:r>
          <a:endParaRPr lang="zh-CN" altLang="en-US" sz="2000" kern="1200" dirty="0"/>
        </a:p>
      </dsp:txBody>
      <dsp:txXfrm>
        <a:off x="2856754" y="576065"/>
        <a:ext cx="2477990" cy="846116"/>
      </dsp:txXfrm>
    </dsp:sp>
    <dsp:sp modelId="{182F0592-9D69-4F94-8893-B6AA496644FB}">
      <dsp:nvSpPr>
        <dsp:cNvPr id="0" name=""/>
        <dsp:cNvSpPr/>
      </dsp:nvSpPr>
      <dsp:spPr>
        <a:xfrm>
          <a:off x="1767" y="1656579"/>
          <a:ext cx="1435063" cy="138870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itchFamily="34" charset="-122"/>
              <a:ea typeface="微软雅黑" pitchFamily="34" charset="-122"/>
            </a:rPr>
            <a:t>全国人民代表大会及其常委会</a:t>
          </a:r>
          <a:endParaRPr lang="zh-CN" altLang="en-US" sz="2000" kern="1200" dirty="0"/>
        </a:p>
      </dsp:txBody>
      <dsp:txXfrm>
        <a:off x="1767" y="1656579"/>
        <a:ext cx="1435063" cy="1388703"/>
      </dsp:txXfrm>
    </dsp:sp>
    <dsp:sp modelId="{BEDE763A-B685-4AE0-8A79-834D35C1B8B4}">
      <dsp:nvSpPr>
        <dsp:cNvPr id="0" name=""/>
        <dsp:cNvSpPr/>
      </dsp:nvSpPr>
      <dsp:spPr>
        <a:xfrm>
          <a:off x="1671229" y="1656579"/>
          <a:ext cx="1116181" cy="140407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itchFamily="34" charset="-122"/>
              <a:ea typeface="微软雅黑" pitchFamily="34" charset="-122"/>
            </a:rPr>
            <a:t>国务院及其办公厅</a:t>
          </a:r>
          <a:endParaRPr lang="zh-CN" altLang="en-US" sz="2000" kern="1200" dirty="0"/>
        </a:p>
      </dsp:txBody>
      <dsp:txXfrm>
        <a:off x="1671229" y="1656579"/>
        <a:ext cx="1116181" cy="1404073"/>
      </dsp:txXfrm>
    </dsp:sp>
    <dsp:sp modelId="{996E12D5-D28B-4385-BAA5-DCE6F43B729F}">
      <dsp:nvSpPr>
        <dsp:cNvPr id="0" name=""/>
        <dsp:cNvSpPr/>
      </dsp:nvSpPr>
      <dsp:spPr>
        <a:xfrm>
          <a:off x="3021810" y="1656579"/>
          <a:ext cx="1116181" cy="143975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itchFamily="34" charset="-122"/>
              <a:ea typeface="微软雅黑" pitchFamily="34" charset="-122"/>
            </a:rPr>
            <a:t>国务院各部委</a:t>
          </a:r>
          <a:endParaRPr lang="zh-CN" altLang="en-US" sz="2000" kern="1200" dirty="0"/>
        </a:p>
      </dsp:txBody>
      <dsp:txXfrm>
        <a:off x="3021810" y="1656579"/>
        <a:ext cx="1116181" cy="1439757"/>
      </dsp:txXfrm>
    </dsp:sp>
    <dsp:sp modelId="{5E62A787-0149-44C3-808A-B37482757BA9}">
      <dsp:nvSpPr>
        <dsp:cNvPr id="0" name=""/>
        <dsp:cNvSpPr/>
      </dsp:nvSpPr>
      <dsp:spPr>
        <a:xfrm>
          <a:off x="4372390" y="1656579"/>
          <a:ext cx="1116181" cy="143976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itchFamily="34" charset="-122"/>
              <a:ea typeface="微软雅黑" pitchFamily="34" charset="-122"/>
            </a:rPr>
            <a:t>最高人民法院</a:t>
          </a:r>
          <a:endParaRPr lang="zh-CN" altLang="en-US" sz="2000" kern="1200" dirty="0"/>
        </a:p>
      </dsp:txBody>
      <dsp:txXfrm>
        <a:off x="4372390" y="1656579"/>
        <a:ext cx="1116181" cy="1439762"/>
      </dsp:txXfrm>
    </dsp:sp>
    <dsp:sp modelId="{08E1FF0D-CE78-4E01-9386-3B6CA73393F8}">
      <dsp:nvSpPr>
        <dsp:cNvPr id="0" name=""/>
        <dsp:cNvSpPr/>
      </dsp:nvSpPr>
      <dsp:spPr>
        <a:xfrm>
          <a:off x="5722970" y="1656579"/>
          <a:ext cx="1116181" cy="143975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itchFamily="34" charset="-122"/>
              <a:ea typeface="微软雅黑" pitchFamily="34" charset="-122"/>
            </a:rPr>
            <a:t>最高人民检察院</a:t>
          </a:r>
          <a:endParaRPr lang="zh-CN" altLang="en-US" sz="2000" kern="1200" dirty="0"/>
        </a:p>
      </dsp:txBody>
      <dsp:txXfrm>
        <a:off x="5722970" y="1656579"/>
        <a:ext cx="1116181" cy="1439757"/>
      </dsp:txXfrm>
    </dsp:sp>
    <dsp:sp modelId="{D27B9709-181A-4FF4-A33A-E837FE9C0282}">
      <dsp:nvSpPr>
        <dsp:cNvPr id="0" name=""/>
        <dsp:cNvSpPr/>
      </dsp:nvSpPr>
      <dsp:spPr>
        <a:xfrm>
          <a:off x="7073550" y="1656579"/>
          <a:ext cx="1116181" cy="143975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t>其他机关</a:t>
          </a:r>
          <a:endParaRPr lang="zh-CN" altLang="en-US" sz="2000" kern="1200" dirty="0"/>
        </a:p>
      </dsp:txBody>
      <dsp:txXfrm>
        <a:off x="7073550" y="1656579"/>
        <a:ext cx="1116181" cy="14397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660A6-2F79-4E4D-930E-6FBB4F2F0B19}">
      <dsp:nvSpPr>
        <dsp:cNvPr id="0" name=""/>
        <dsp:cNvSpPr/>
      </dsp:nvSpPr>
      <dsp:spPr>
        <a:xfrm>
          <a:off x="0" y="28600"/>
          <a:ext cx="8229600" cy="855270"/>
        </a:xfrm>
        <a:prstGeom prst="roundRect">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zh-CN" altLang="en-US" sz="3400" kern="1200" dirty="0" smtClean="0"/>
            <a:t>范围广</a:t>
          </a:r>
          <a:endParaRPr lang="zh-CN" altLang="en-US" sz="3400" kern="1200" dirty="0"/>
        </a:p>
      </dsp:txBody>
      <dsp:txXfrm>
        <a:off x="41751" y="70351"/>
        <a:ext cx="8146098" cy="771768"/>
      </dsp:txXfrm>
    </dsp:sp>
    <dsp:sp modelId="{3676C55C-1908-4DC9-A2FB-7D3086847DFC}">
      <dsp:nvSpPr>
        <dsp:cNvPr id="0" name=""/>
        <dsp:cNvSpPr/>
      </dsp:nvSpPr>
      <dsp:spPr>
        <a:xfrm>
          <a:off x="0" y="903802"/>
          <a:ext cx="8229600"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zh-CN" altLang="en-US" sz="2700" kern="1200" dirty="0" smtClean="0"/>
            <a:t>涵盖</a:t>
          </a:r>
          <a:r>
            <a:rPr lang="en-US" altLang="zh-CN" sz="2700" kern="1200" dirty="0" smtClean="0"/>
            <a:t>40</a:t>
          </a:r>
          <a:r>
            <a:rPr lang="zh-CN" altLang="en-US" sz="2700" kern="1200" dirty="0" smtClean="0"/>
            <a:t>个重点发展领域主题文献数据库</a:t>
          </a:r>
          <a:endParaRPr lang="zh-CN" altLang="en-US" sz="2700" kern="1200" dirty="0"/>
        </a:p>
      </dsp:txBody>
      <dsp:txXfrm>
        <a:off x="0" y="903802"/>
        <a:ext cx="8229600" cy="563040"/>
      </dsp:txXfrm>
    </dsp:sp>
    <dsp:sp modelId="{B16D00D2-5571-4591-8DCD-5CD65F45E78B}">
      <dsp:nvSpPr>
        <dsp:cNvPr id="0" name=""/>
        <dsp:cNvSpPr/>
      </dsp:nvSpPr>
      <dsp:spPr>
        <a:xfrm>
          <a:off x="0" y="1466842"/>
          <a:ext cx="8229600" cy="855270"/>
        </a:xfrm>
        <a:prstGeom prst="roundRect">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zh-CN" altLang="en-US" sz="3400" kern="1200" dirty="0" smtClean="0"/>
            <a:t>前瞻性</a:t>
          </a:r>
          <a:endParaRPr lang="zh-CN" altLang="en-US" sz="3400" kern="1200" dirty="0"/>
        </a:p>
      </dsp:txBody>
      <dsp:txXfrm>
        <a:off x="41751" y="1508593"/>
        <a:ext cx="8146098" cy="771768"/>
      </dsp:txXfrm>
    </dsp:sp>
    <dsp:sp modelId="{BEB8F657-F4CF-495C-A6A7-065CAC8F2D05}">
      <dsp:nvSpPr>
        <dsp:cNvPr id="0" name=""/>
        <dsp:cNvSpPr/>
      </dsp:nvSpPr>
      <dsp:spPr>
        <a:xfrm>
          <a:off x="0" y="2322112"/>
          <a:ext cx="8229600" cy="897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zh-CN" altLang="en-US" sz="2700" kern="1200" dirty="0" smtClean="0"/>
            <a:t>内容是国家中长期科学和技术发展规划纲要中重点领域及其优先主题</a:t>
          </a:r>
          <a:endParaRPr lang="zh-CN" altLang="en-US" sz="2700" kern="1200" dirty="0"/>
        </a:p>
      </dsp:txBody>
      <dsp:txXfrm>
        <a:off x="0" y="2322112"/>
        <a:ext cx="8229600" cy="897345"/>
      </dsp:txXfrm>
    </dsp:sp>
    <dsp:sp modelId="{3CB4A702-93AA-4A85-B590-EFDD71644E4A}">
      <dsp:nvSpPr>
        <dsp:cNvPr id="0" name=""/>
        <dsp:cNvSpPr/>
      </dsp:nvSpPr>
      <dsp:spPr>
        <a:xfrm>
          <a:off x="0" y="3219457"/>
          <a:ext cx="8229600" cy="855270"/>
        </a:xfrm>
        <a:prstGeom prst="roundRect">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zh-CN" altLang="en-US" sz="3400" kern="1200" dirty="0" smtClean="0"/>
            <a:t>便捷性</a:t>
          </a:r>
          <a:endParaRPr lang="zh-CN" altLang="en-US" sz="3400" kern="1200" dirty="0"/>
        </a:p>
      </dsp:txBody>
      <dsp:txXfrm>
        <a:off x="41751" y="3261208"/>
        <a:ext cx="8146098" cy="771768"/>
      </dsp:txXfrm>
    </dsp:sp>
    <dsp:sp modelId="{E565C891-5BD9-4D4D-BE3B-5F6642CFB09B}">
      <dsp:nvSpPr>
        <dsp:cNvPr id="0" name=""/>
        <dsp:cNvSpPr/>
      </dsp:nvSpPr>
      <dsp:spPr>
        <a:xfrm>
          <a:off x="0" y="4074727"/>
          <a:ext cx="8229600"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zh-CN" altLang="en-US" sz="2700" kern="1200" dirty="0" smtClean="0"/>
            <a:t>检索出</a:t>
          </a:r>
          <a:r>
            <a:rPr lang="en-US" altLang="zh-CN" sz="2700" kern="1200" dirty="0" smtClean="0"/>
            <a:t>40</a:t>
          </a:r>
          <a:r>
            <a:rPr lang="zh-CN" altLang="en-US" sz="2700" kern="1200" dirty="0" smtClean="0"/>
            <a:t>个主库的相关文献资料，方便用户使用</a:t>
          </a:r>
          <a:endParaRPr lang="zh-CN" altLang="en-US" sz="2700" kern="1200" dirty="0"/>
        </a:p>
      </dsp:txBody>
      <dsp:txXfrm>
        <a:off x="0" y="4074727"/>
        <a:ext cx="8229600" cy="5630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C7442-C7AF-4D66-9094-CEF588A7440D}">
      <dsp:nvSpPr>
        <dsp:cNvPr id="0" name=""/>
        <dsp:cNvSpPr/>
      </dsp:nvSpPr>
      <dsp:spPr>
        <a:xfrm>
          <a:off x="854626" y="2894"/>
          <a:ext cx="5964414" cy="54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r>
            <a:rPr lang="zh-CN" altLang="zh-CN" sz="1900" kern="1200" dirty="0" smtClean="0">
              <a:latin typeface="微软雅黑" pitchFamily="34" charset="-122"/>
              <a:ea typeface="微软雅黑" pitchFamily="34" charset="-122"/>
            </a:rPr>
            <a:t>学术视频精华荟萃</a:t>
          </a:r>
          <a:endParaRPr lang="zh-CN" altLang="en-US" sz="1900" kern="1200" dirty="0">
            <a:latin typeface="微软雅黑" pitchFamily="34" charset="-122"/>
            <a:ea typeface="微软雅黑" pitchFamily="34" charset="-122"/>
          </a:endParaRPr>
        </a:p>
      </dsp:txBody>
      <dsp:txXfrm>
        <a:off x="854626" y="2894"/>
        <a:ext cx="5964414" cy="542219"/>
      </dsp:txXfrm>
    </dsp:sp>
    <dsp:sp modelId="{10B98300-0595-494E-9FBF-ED69DE57A596}">
      <dsp:nvSpPr>
        <dsp:cNvPr id="0" name=""/>
        <dsp:cNvSpPr/>
      </dsp:nvSpPr>
      <dsp:spPr>
        <a:xfrm>
          <a:off x="854626" y="545113"/>
          <a:ext cx="1395672" cy="1104521"/>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685ACA-2E1C-42B1-A6BE-D9CD1AF28BB1}">
      <dsp:nvSpPr>
        <dsp:cNvPr id="0" name=""/>
        <dsp:cNvSpPr/>
      </dsp:nvSpPr>
      <dsp:spPr>
        <a:xfrm>
          <a:off x="1692958" y="545113"/>
          <a:ext cx="1395672" cy="1104521"/>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F47DD1-69DE-4293-88DD-D876A312BFDC}">
      <dsp:nvSpPr>
        <dsp:cNvPr id="0" name=""/>
        <dsp:cNvSpPr/>
      </dsp:nvSpPr>
      <dsp:spPr>
        <a:xfrm>
          <a:off x="2531952" y="545113"/>
          <a:ext cx="1395672" cy="1104521"/>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5399B6-08E3-4892-9238-38B7BE326985}">
      <dsp:nvSpPr>
        <dsp:cNvPr id="0" name=""/>
        <dsp:cNvSpPr/>
      </dsp:nvSpPr>
      <dsp:spPr>
        <a:xfrm>
          <a:off x="3370284" y="545113"/>
          <a:ext cx="1395672" cy="1104521"/>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2CC994-776E-41DE-A83D-4D577E27DC0F}">
      <dsp:nvSpPr>
        <dsp:cNvPr id="0" name=""/>
        <dsp:cNvSpPr/>
      </dsp:nvSpPr>
      <dsp:spPr>
        <a:xfrm>
          <a:off x="4209278" y="545113"/>
          <a:ext cx="1395672" cy="1104521"/>
        </a:xfrm>
        <a:prstGeom prst="chevron">
          <a:avLst>
            <a:gd name="adj" fmla="val 706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319839-79A6-49A2-B1F6-E51D21ECCAFE}">
      <dsp:nvSpPr>
        <dsp:cNvPr id="0" name=""/>
        <dsp:cNvSpPr/>
      </dsp:nvSpPr>
      <dsp:spPr>
        <a:xfrm>
          <a:off x="5047609" y="545113"/>
          <a:ext cx="1395672" cy="1104521"/>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A8F9BF-F6CE-4BF6-A3C5-68A0C7B8FB7C}">
      <dsp:nvSpPr>
        <dsp:cNvPr id="0" name=""/>
        <dsp:cNvSpPr/>
      </dsp:nvSpPr>
      <dsp:spPr>
        <a:xfrm>
          <a:off x="5886604" y="545113"/>
          <a:ext cx="1395672" cy="1104521"/>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F821B9-5897-42AF-A512-D1CF10F33DE3}">
      <dsp:nvSpPr>
        <dsp:cNvPr id="0" name=""/>
        <dsp:cNvSpPr/>
      </dsp:nvSpPr>
      <dsp:spPr>
        <a:xfrm>
          <a:off x="854626" y="655565"/>
          <a:ext cx="6041951" cy="883616"/>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l" defTabSz="844550">
            <a:lnSpc>
              <a:spcPct val="90000"/>
            </a:lnSpc>
            <a:spcBef>
              <a:spcPct val="0"/>
            </a:spcBef>
            <a:spcAft>
              <a:spcPct val="35000"/>
            </a:spcAft>
          </a:pPr>
          <a:r>
            <a:rPr lang="zh-CN" altLang="zh-CN" sz="1900" kern="1200" dirty="0" smtClean="0">
              <a:latin typeface="微软雅黑" pitchFamily="34" charset="-122"/>
              <a:ea typeface="微软雅黑" pitchFamily="34" charset="-122"/>
            </a:rPr>
            <a:t>专题推荐、栏目精选、精品视频</a:t>
          </a:r>
          <a:endParaRPr lang="zh-CN" altLang="en-US" sz="1900" kern="1200" dirty="0">
            <a:latin typeface="微软雅黑" pitchFamily="34" charset="-122"/>
            <a:ea typeface="微软雅黑" pitchFamily="34" charset="-122"/>
          </a:endParaRPr>
        </a:p>
      </dsp:txBody>
      <dsp:txXfrm>
        <a:off x="854626" y="655565"/>
        <a:ext cx="6041951" cy="883616"/>
      </dsp:txXfrm>
    </dsp:sp>
    <dsp:sp modelId="{7719E27A-0969-4E57-BBA0-6402E8B4EA2C}">
      <dsp:nvSpPr>
        <dsp:cNvPr id="0" name=""/>
        <dsp:cNvSpPr/>
      </dsp:nvSpPr>
      <dsp:spPr>
        <a:xfrm>
          <a:off x="854626" y="1732913"/>
          <a:ext cx="5964414" cy="54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r>
            <a:rPr lang="zh-CN" altLang="zh-CN" sz="1900" kern="1200" dirty="0" smtClean="0">
              <a:latin typeface="微软雅黑" pitchFamily="34" charset="-122"/>
              <a:ea typeface="微软雅黑" pitchFamily="34" charset="-122"/>
            </a:rPr>
            <a:t>导航检索简单易用</a:t>
          </a:r>
          <a:endParaRPr lang="zh-CN" altLang="en-US" sz="1900" kern="1200" dirty="0">
            <a:latin typeface="微软雅黑" pitchFamily="34" charset="-122"/>
            <a:ea typeface="微软雅黑" pitchFamily="34" charset="-122"/>
          </a:endParaRPr>
        </a:p>
      </dsp:txBody>
      <dsp:txXfrm>
        <a:off x="854626" y="1732913"/>
        <a:ext cx="5964414" cy="542219"/>
      </dsp:txXfrm>
    </dsp:sp>
    <dsp:sp modelId="{E56F2EF4-8AF3-4714-A75B-3614D2E3D6F5}">
      <dsp:nvSpPr>
        <dsp:cNvPr id="0" name=""/>
        <dsp:cNvSpPr/>
      </dsp:nvSpPr>
      <dsp:spPr>
        <a:xfrm>
          <a:off x="854626" y="2275133"/>
          <a:ext cx="1395672" cy="1104521"/>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428425-D1F4-4803-9BA3-29FB3CB751E9}">
      <dsp:nvSpPr>
        <dsp:cNvPr id="0" name=""/>
        <dsp:cNvSpPr/>
      </dsp:nvSpPr>
      <dsp:spPr>
        <a:xfrm>
          <a:off x="1692958" y="2275133"/>
          <a:ext cx="1395672" cy="1104521"/>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D3F274-3EFD-422C-9096-FB035B899C09}">
      <dsp:nvSpPr>
        <dsp:cNvPr id="0" name=""/>
        <dsp:cNvSpPr/>
      </dsp:nvSpPr>
      <dsp:spPr>
        <a:xfrm>
          <a:off x="2531952" y="2275133"/>
          <a:ext cx="1395672" cy="1104521"/>
        </a:xfrm>
        <a:prstGeom prst="chevron">
          <a:avLst>
            <a:gd name="adj" fmla="val 706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4395B3-DB57-4F1E-88B4-7ACA84C4884B}">
      <dsp:nvSpPr>
        <dsp:cNvPr id="0" name=""/>
        <dsp:cNvSpPr/>
      </dsp:nvSpPr>
      <dsp:spPr>
        <a:xfrm>
          <a:off x="3370284" y="2275133"/>
          <a:ext cx="1395672" cy="1104521"/>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64CE75-94FD-4DCA-BD85-D3D9E62A5B85}">
      <dsp:nvSpPr>
        <dsp:cNvPr id="0" name=""/>
        <dsp:cNvSpPr/>
      </dsp:nvSpPr>
      <dsp:spPr>
        <a:xfrm>
          <a:off x="4209278" y="2275133"/>
          <a:ext cx="1395672" cy="1104521"/>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BCE864-9CB7-4B01-A0EE-6B5E8BA56403}">
      <dsp:nvSpPr>
        <dsp:cNvPr id="0" name=""/>
        <dsp:cNvSpPr/>
      </dsp:nvSpPr>
      <dsp:spPr>
        <a:xfrm>
          <a:off x="5047609" y="2275133"/>
          <a:ext cx="1395672" cy="1104521"/>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21E34E-272F-4573-9FB7-209AAEA4E449}">
      <dsp:nvSpPr>
        <dsp:cNvPr id="0" name=""/>
        <dsp:cNvSpPr/>
      </dsp:nvSpPr>
      <dsp:spPr>
        <a:xfrm>
          <a:off x="5886604" y="2275133"/>
          <a:ext cx="1395672" cy="1104521"/>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0C3D0E-FD3B-4996-AE26-D1656EB393A6}">
      <dsp:nvSpPr>
        <dsp:cNvPr id="0" name=""/>
        <dsp:cNvSpPr/>
      </dsp:nvSpPr>
      <dsp:spPr>
        <a:xfrm>
          <a:off x="854626" y="2385585"/>
          <a:ext cx="6041951" cy="883616"/>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l" defTabSz="844550">
            <a:lnSpc>
              <a:spcPct val="90000"/>
            </a:lnSpc>
            <a:spcBef>
              <a:spcPct val="0"/>
            </a:spcBef>
            <a:spcAft>
              <a:spcPct val="35000"/>
            </a:spcAft>
          </a:pPr>
          <a:r>
            <a:rPr lang="zh-CN" altLang="zh-CN" sz="1900" kern="1200" dirty="0" smtClean="0">
              <a:latin typeface="微软雅黑" pitchFamily="34" charset="-122"/>
              <a:ea typeface="微软雅黑" pitchFamily="34" charset="-122"/>
            </a:rPr>
            <a:t>来源学科交叉导航、一框式检索</a:t>
          </a:r>
          <a:endParaRPr lang="zh-CN" altLang="en-US" sz="1900" kern="1200" dirty="0">
            <a:latin typeface="微软雅黑" pitchFamily="34" charset="-122"/>
            <a:ea typeface="微软雅黑" pitchFamily="34" charset="-122"/>
          </a:endParaRPr>
        </a:p>
      </dsp:txBody>
      <dsp:txXfrm>
        <a:off x="854626" y="2385585"/>
        <a:ext cx="6041951" cy="883616"/>
      </dsp:txXfrm>
    </dsp:sp>
    <dsp:sp modelId="{9A924A99-92B1-4FCC-9A05-15AC7B079EDC}">
      <dsp:nvSpPr>
        <dsp:cNvPr id="0" name=""/>
        <dsp:cNvSpPr/>
      </dsp:nvSpPr>
      <dsp:spPr>
        <a:xfrm>
          <a:off x="854626" y="3462933"/>
          <a:ext cx="5964414" cy="54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r>
            <a:rPr lang="zh-CN" altLang="zh-CN" sz="1900" kern="1200" dirty="0" smtClean="0">
              <a:latin typeface="微软雅黑" pitchFamily="34" charset="-122"/>
              <a:ea typeface="微软雅黑" pitchFamily="34" charset="-122"/>
            </a:rPr>
            <a:t>客户服务优质专业</a:t>
          </a:r>
          <a:endParaRPr lang="zh-CN" altLang="en-US" sz="1900" kern="1200" dirty="0">
            <a:latin typeface="微软雅黑" pitchFamily="34" charset="-122"/>
            <a:ea typeface="微软雅黑" pitchFamily="34" charset="-122"/>
          </a:endParaRPr>
        </a:p>
      </dsp:txBody>
      <dsp:txXfrm>
        <a:off x="854626" y="3462933"/>
        <a:ext cx="5964414" cy="542219"/>
      </dsp:txXfrm>
    </dsp:sp>
    <dsp:sp modelId="{42214FEF-FE80-4009-AE47-A9EB31E83B3D}">
      <dsp:nvSpPr>
        <dsp:cNvPr id="0" name=""/>
        <dsp:cNvSpPr/>
      </dsp:nvSpPr>
      <dsp:spPr>
        <a:xfrm>
          <a:off x="854626" y="4005152"/>
          <a:ext cx="1395672" cy="1104521"/>
        </a:xfrm>
        <a:prstGeom prst="chevron">
          <a:avLst>
            <a:gd name="adj" fmla="val 706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9F6F45-6D11-49D6-961A-1891812A9889}">
      <dsp:nvSpPr>
        <dsp:cNvPr id="0" name=""/>
        <dsp:cNvSpPr/>
      </dsp:nvSpPr>
      <dsp:spPr>
        <a:xfrm>
          <a:off x="1692958" y="4005152"/>
          <a:ext cx="1395672" cy="1104521"/>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F05FBB-3CD9-4179-AE8A-D8332AD9A16B}">
      <dsp:nvSpPr>
        <dsp:cNvPr id="0" name=""/>
        <dsp:cNvSpPr/>
      </dsp:nvSpPr>
      <dsp:spPr>
        <a:xfrm>
          <a:off x="2531952" y="4005152"/>
          <a:ext cx="1395672" cy="1104521"/>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C6A206-310C-4DC7-A1A4-46727B802371}">
      <dsp:nvSpPr>
        <dsp:cNvPr id="0" name=""/>
        <dsp:cNvSpPr/>
      </dsp:nvSpPr>
      <dsp:spPr>
        <a:xfrm>
          <a:off x="3370284" y="4005152"/>
          <a:ext cx="1395672" cy="1104521"/>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B9D04C-B027-4D3F-A384-99A10725913B}">
      <dsp:nvSpPr>
        <dsp:cNvPr id="0" name=""/>
        <dsp:cNvSpPr/>
      </dsp:nvSpPr>
      <dsp:spPr>
        <a:xfrm>
          <a:off x="4209278" y="4005152"/>
          <a:ext cx="1395672" cy="1104521"/>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D7C6AD-40A6-43AA-BB6B-FB6E064B5BC4}">
      <dsp:nvSpPr>
        <dsp:cNvPr id="0" name=""/>
        <dsp:cNvSpPr/>
      </dsp:nvSpPr>
      <dsp:spPr>
        <a:xfrm>
          <a:off x="5047609" y="4005152"/>
          <a:ext cx="1395672" cy="1104521"/>
        </a:xfrm>
        <a:prstGeom prst="chevron">
          <a:avLst>
            <a:gd name="adj" fmla="val 706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EDC489-7553-4178-9AFB-DAD6BF689332}">
      <dsp:nvSpPr>
        <dsp:cNvPr id="0" name=""/>
        <dsp:cNvSpPr/>
      </dsp:nvSpPr>
      <dsp:spPr>
        <a:xfrm>
          <a:off x="5886604" y="4005152"/>
          <a:ext cx="1395672" cy="1104521"/>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9730EC-DDA8-497B-9E2A-A03E5AC68234}">
      <dsp:nvSpPr>
        <dsp:cNvPr id="0" name=""/>
        <dsp:cNvSpPr/>
      </dsp:nvSpPr>
      <dsp:spPr>
        <a:xfrm>
          <a:off x="854626" y="4115604"/>
          <a:ext cx="6041951" cy="883616"/>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l" defTabSz="844550">
            <a:lnSpc>
              <a:spcPct val="90000"/>
            </a:lnSpc>
            <a:spcBef>
              <a:spcPct val="0"/>
            </a:spcBef>
            <a:spcAft>
              <a:spcPct val="35000"/>
            </a:spcAft>
          </a:pPr>
          <a:r>
            <a:rPr lang="zh-CN" altLang="zh-CN" sz="1900" kern="1200" dirty="0" smtClean="0">
              <a:latin typeface="微软雅黑" pitchFamily="34" charset="-122"/>
              <a:ea typeface="微软雅黑" pitchFamily="34" charset="-122"/>
            </a:rPr>
            <a:t>自建视频导航、使用帮助</a:t>
          </a:r>
          <a:endParaRPr lang="zh-CN" altLang="en-US" sz="1900" kern="1200" dirty="0">
            <a:latin typeface="微软雅黑" pitchFamily="34" charset="-122"/>
            <a:ea typeface="微软雅黑" pitchFamily="34" charset="-122"/>
          </a:endParaRPr>
        </a:p>
      </dsp:txBody>
      <dsp:txXfrm>
        <a:off x="854626" y="4115604"/>
        <a:ext cx="6041951" cy="8836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25C7C-AE2F-47CF-9F07-BF2AB09609DC}">
      <dsp:nvSpPr>
        <dsp:cNvPr id="0" name=""/>
        <dsp:cNvSpPr/>
      </dsp:nvSpPr>
      <dsp:spPr>
        <a:xfrm rot="5400000">
          <a:off x="4808922" y="-2269663"/>
          <a:ext cx="1200738" cy="604078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smtClean="0">
              <a:latin typeface="微软雅黑" pitchFamily="34" charset="-122"/>
              <a:ea typeface="微软雅黑" pitchFamily="34" charset="-122"/>
            </a:rPr>
            <a:t>自主研发的“基于滑动窗口的低频特征部分匹配算法”</a:t>
          </a:r>
          <a:endParaRPr lang="zh-CN" altLang="en-US" sz="2000" kern="1200" dirty="0">
            <a:latin typeface="微软雅黑" pitchFamily="34" charset="-122"/>
            <a:ea typeface="微软雅黑" pitchFamily="34" charset="-122"/>
          </a:endParaRPr>
        </a:p>
        <a:p>
          <a:pPr marL="228600" lvl="1" indent="-228600" algn="l" defTabSz="889000">
            <a:lnSpc>
              <a:spcPct val="90000"/>
            </a:lnSpc>
            <a:spcBef>
              <a:spcPct val="0"/>
            </a:spcBef>
            <a:spcAft>
              <a:spcPct val="15000"/>
            </a:spcAft>
            <a:buChar char="••"/>
          </a:pPr>
          <a:r>
            <a:rPr lang="zh-CN" altLang="en-US" sz="2000" kern="1200" dirty="0" smtClean="0">
              <a:latin typeface="微软雅黑" pitchFamily="34" charset="-122"/>
              <a:ea typeface="微软雅黑" pitchFamily="34" charset="-122"/>
            </a:rPr>
            <a:t>能准确识别细微改动，兼顾查全、查准</a:t>
          </a:r>
          <a:endParaRPr lang="zh-CN" altLang="en-US" sz="2000" kern="1200" dirty="0">
            <a:latin typeface="微软雅黑" pitchFamily="34" charset="-122"/>
            <a:ea typeface="微软雅黑" pitchFamily="34" charset="-122"/>
          </a:endParaRPr>
        </a:p>
      </dsp:txBody>
      <dsp:txXfrm rot="-5400000">
        <a:off x="2388899" y="208975"/>
        <a:ext cx="5982170" cy="1083508"/>
      </dsp:txXfrm>
    </dsp:sp>
    <dsp:sp modelId="{0B3074E7-5450-4200-B76D-FBF93286F38A}">
      <dsp:nvSpPr>
        <dsp:cNvPr id="0" name=""/>
        <dsp:cNvSpPr/>
      </dsp:nvSpPr>
      <dsp:spPr>
        <a:xfrm>
          <a:off x="214314" y="267"/>
          <a:ext cx="2174584" cy="15009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itchFamily="34" charset="-122"/>
              <a:ea typeface="微软雅黑" pitchFamily="34" charset="-122"/>
            </a:rPr>
            <a:t>优秀的算法</a:t>
          </a:r>
          <a:endParaRPr lang="zh-CN" altLang="en-US" sz="2800" kern="1200" dirty="0">
            <a:latin typeface="微软雅黑" pitchFamily="34" charset="-122"/>
            <a:ea typeface="微软雅黑" pitchFamily="34" charset="-122"/>
          </a:endParaRPr>
        </a:p>
      </dsp:txBody>
      <dsp:txXfrm>
        <a:off x="287583" y="73536"/>
        <a:ext cx="2028046" cy="1354384"/>
      </dsp:txXfrm>
    </dsp:sp>
    <dsp:sp modelId="{73AA4113-89BC-4B9D-B901-9F1B4B6713F7}">
      <dsp:nvSpPr>
        <dsp:cNvPr id="0" name=""/>
        <dsp:cNvSpPr/>
      </dsp:nvSpPr>
      <dsp:spPr>
        <a:xfrm rot="5400000">
          <a:off x="4808922" y="-693695"/>
          <a:ext cx="1200738" cy="604078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smtClean="0">
              <a:latin typeface="微软雅黑" pitchFamily="34" charset="-122"/>
              <a:ea typeface="微软雅黑" pitchFamily="34" charset="-122"/>
            </a:rPr>
            <a:t>检测速度快，高于市场同类产品</a:t>
          </a:r>
          <a:endParaRPr lang="zh-CN" altLang="en-US" sz="2000" kern="1200" dirty="0">
            <a:latin typeface="微软雅黑" pitchFamily="34" charset="-122"/>
            <a:ea typeface="微软雅黑" pitchFamily="34" charset="-122"/>
          </a:endParaRPr>
        </a:p>
        <a:p>
          <a:pPr marL="228600" lvl="1" indent="-228600" algn="l" defTabSz="889000">
            <a:lnSpc>
              <a:spcPct val="90000"/>
            </a:lnSpc>
            <a:spcBef>
              <a:spcPct val="0"/>
            </a:spcBef>
            <a:spcAft>
              <a:spcPct val="15000"/>
            </a:spcAft>
            <a:buChar char="••"/>
          </a:pPr>
          <a:r>
            <a:rPr lang="zh-CN" altLang="en-US" sz="2000" kern="1200" dirty="0" smtClean="0">
              <a:latin typeface="微软雅黑" pitchFamily="34" charset="-122"/>
              <a:ea typeface="微软雅黑" pitchFamily="34" charset="-122"/>
            </a:rPr>
            <a:t>支持批量检测，千万篇论文可一次提交检测</a:t>
          </a:r>
          <a:endParaRPr lang="zh-CN" altLang="en-US" sz="2000" kern="1200" dirty="0">
            <a:latin typeface="微软雅黑" pitchFamily="34" charset="-122"/>
            <a:ea typeface="微软雅黑" pitchFamily="34" charset="-122"/>
          </a:endParaRPr>
        </a:p>
        <a:p>
          <a:pPr marL="228600" lvl="1" indent="-228600" algn="l" defTabSz="889000">
            <a:lnSpc>
              <a:spcPct val="90000"/>
            </a:lnSpc>
            <a:spcBef>
              <a:spcPct val="0"/>
            </a:spcBef>
            <a:spcAft>
              <a:spcPct val="15000"/>
            </a:spcAft>
            <a:buChar char="••"/>
          </a:pPr>
          <a:r>
            <a:rPr lang="zh-CN" altLang="en-US" sz="2000" kern="1200" dirty="0" smtClean="0">
              <a:latin typeface="微软雅黑" pitchFamily="34" charset="-122"/>
              <a:ea typeface="微软雅黑" pitchFamily="34" charset="-122"/>
            </a:rPr>
            <a:t>支持断点续传</a:t>
          </a:r>
          <a:endParaRPr lang="zh-CN" altLang="en-US" sz="2000" kern="1200" dirty="0">
            <a:latin typeface="微软雅黑" pitchFamily="34" charset="-122"/>
            <a:ea typeface="微软雅黑" pitchFamily="34" charset="-122"/>
          </a:endParaRPr>
        </a:p>
      </dsp:txBody>
      <dsp:txXfrm rot="-5400000">
        <a:off x="2388899" y="1784943"/>
        <a:ext cx="5982170" cy="1083508"/>
      </dsp:txXfrm>
    </dsp:sp>
    <dsp:sp modelId="{40343EB9-4EE8-4336-8CC7-13EFCBDE9EB1}">
      <dsp:nvSpPr>
        <dsp:cNvPr id="0" name=""/>
        <dsp:cNvSpPr/>
      </dsp:nvSpPr>
      <dsp:spPr>
        <a:xfrm>
          <a:off x="214314" y="1746245"/>
          <a:ext cx="2174584" cy="15009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itchFamily="34" charset="-122"/>
              <a:ea typeface="微软雅黑" pitchFamily="34" charset="-122"/>
            </a:rPr>
            <a:t>检测效率高</a:t>
          </a:r>
          <a:endParaRPr lang="zh-CN" altLang="en-US" sz="2800" kern="1200" dirty="0">
            <a:latin typeface="微软雅黑" pitchFamily="34" charset="-122"/>
            <a:ea typeface="微软雅黑" pitchFamily="34" charset="-122"/>
          </a:endParaRPr>
        </a:p>
      </dsp:txBody>
      <dsp:txXfrm>
        <a:off x="287583" y="1819514"/>
        <a:ext cx="2028046" cy="1354384"/>
      </dsp:txXfrm>
    </dsp:sp>
    <dsp:sp modelId="{23D268B8-96FA-4EB3-86B4-F73FD602B9F8}">
      <dsp:nvSpPr>
        <dsp:cNvPr id="0" name=""/>
        <dsp:cNvSpPr/>
      </dsp:nvSpPr>
      <dsp:spPr>
        <a:xfrm rot="5400000">
          <a:off x="4321380" y="1217599"/>
          <a:ext cx="2165675" cy="603488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smtClean="0">
              <a:latin typeface="微软雅黑" pitchFamily="34" charset="-122"/>
              <a:ea typeface="微软雅黑" pitchFamily="34" charset="-122"/>
            </a:rPr>
            <a:t>中国学术期刊数据库（</a:t>
          </a:r>
          <a:r>
            <a:rPr lang="en-US" altLang="zh-CN" sz="2000" kern="1200" dirty="0" smtClean="0">
              <a:latin typeface="微软雅黑" pitchFamily="34" charset="-122"/>
              <a:ea typeface="微软雅黑" pitchFamily="34" charset="-122"/>
            </a:rPr>
            <a:t>CSPD</a:t>
          </a:r>
          <a:r>
            <a:rPr lang="zh-CN" altLang="en-US" sz="2000" kern="1200" dirty="0" smtClean="0">
              <a:latin typeface="微软雅黑" pitchFamily="34" charset="-122"/>
              <a:ea typeface="微软雅黑" pitchFamily="34" charset="-122"/>
            </a:rPr>
            <a:t>）</a:t>
          </a:r>
          <a:endParaRPr lang="zh-CN" altLang="en-US" sz="2000" kern="1200" dirty="0">
            <a:latin typeface="微软雅黑" pitchFamily="34" charset="-122"/>
            <a:ea typeface="微软雅黑" pitchFamily="34" charset="-122"/>
          </a:endParaRPr>
        </a:p>
        <a:p>
          <a:pPr marL="228600" lvl="1" indent="-228600" algn="l" defTabSz="889000">
            <a:lnSpc>
              <a:spcPct val="90000"/>
            </a:lnSpc>
            <a:spcBef>
              <a:spcPct val="0"/>
            </a:spcBef>
            <a:spcAft>
              <a:spcPct val="15000"/>
            </a:spcAft>
            <a:buChar char="••"/>
          </a:pPr>
          <a:r>
            <a:rPr lang="zh-CN" altLang="en-US" sz="2000" kern="1200" dirty="0" smtClean="0">
              <a:latin typeface="微软雅黑" pitchFamily="34" charset="-122"/>
              <a:ea typeface="微软雅黑" pitchFamily="34" charset="-122"/>
            </a:rPr>
            <a:t>中国学位论文全文数据库（</a:t>
          </a:r>
          <a:r>
            <a:rPr lang="en-US" altLang="zh-CN" sz="2000" kern="1200" dirty="0" smtClean="0">
              <a:latin typeface="微软雅黑" pitchFamily="34" charset="-122"/>
              <a:ea typeface="微软雅黑" pitchFamily="34" charset="-122"/>
            </a:rPr>
            <a:t>CDDB</a:t>
          </a:r>
          <a:r>
            <a:rPr lang="zh-CN" altLang="en-US" sz="2000" kern="1200" dirty="0" smtClean="0">
              <a:latin typeface="微软雅黑" pitchFamily="34" charset="-122"/>
              <a:ea typeface="微软雅黑" pitchFamily="34" charset="-122"/>
            </a:rPr>
            <a:t>）</a:t>
          </a:r>
          <a:endParaRPr lang="zh-CN" altLang="en-US" sz="2000" kern="1200" dirty="0">
            <a:latin typeface="微软雅黑" pitchFamily="34" charset="-122"/>
            <a:ea typeface="微软雅黑" pitchFamily="34" charset="-122"/>
          </a:endParaRPr>
        </a:p>
        <a:p>
          <a:pPr marL="228600" lvl="1" indent="-228600" algn="l" defTabSz="889000">
            <a:lnSpc>
              <a:spcPct val="90000"/>
            </a:lnSpc>
            <a:spcBef>
              <a:spcPct val="0"/>
            </a:spcBef>
            <a:spcAft>
              <a:spcPct val="15000"/>
            </a:spcAft>
            <a:buChar char="••"/>
          </a:pPr>
          <a:r>
            <a:rPr lang="zh-CN" altLang="en-US" sz="2000" kern="1200" dirty="0" smtClean="0">
              <a:latin typeface="微软雅黑" pitchFamily="34" charset="-122"/>
              <a:ea typeface="微软雅黑" pitchFamily="34" charset="-122"/>
            </a:rPr>
            <a:t>中国学术会议论文数据库（</a:t>
          </a:r>
          <a:r>
            <a:rPr lang="en-US" altLang="zh-CN" sz="2000" kern="1200" dirty="0" smtClean="0">
              <a:latin typeface="微软雅黑" pitchFamily="34" charset="-122"/>
              <a:ea typeface="微软雅黑" pitchFamily="34" charset="-122"/>
            </a:rPr>
            <a:t>CCPD</a:t>
          </a:r>
          <a:r>
            <a:rPr lang="zh-CN" altLang="en-US" sz="2000" kern="1200" dirty="0" smtClean="0">
              <a:latin typeface="微软雅黑" pitchFamily="34" charset="-122"/>
              <a:ea typeface="微软雅黑" pitchFamily="34" charset="-122"/>
            </a:rPr>
            <a:t>）</a:t>
          </a:r>
          <a:endParaRPr lang="zh-CN" altLang="en-US" sz="2000" kern="1200" dirty="0">
            <a:latin typeface="微软雅黑" pitchFamily="34" charset="-122"/>
            <a:ea typeface="微软雅黑" pitchFamily="34" charset="-122"/>
          </a:endParaRPr>
        </a:p>
        <a:p>
          <a:pPr marL="228600" lvl="1" indent="-228600" algn="l" defTabSz="889000">
            <a:lnSpc>
              <a:spcPct val="90000"/>
            </a:lnSpc>
            <a:spcBef>
              <a:spcPct val="0"/>
            </a:spcBef>
            <a:spcAft>
              <a:spcPct val="15000"/>
            </a:spcAft>
            <a:buChar char="••"/>
          </a:pPr>
          <a:r>
            <a:rPr lang="zh-CN" altLang="en-US" sz="2000" kern="1200" dirty="0" smtClean="0">
              <a:latin typeface="微软雅黑" pitchFamily="34" charset="-122"/>
              <a:ea typeface="微软雅黑" pitchFamily="34" charset="-122"/>
            </a:rPr>
            <a:t>中国学术网页数据库（</a:t>
          </a:r>
          <a:r>
            <a:rPr lang="en-US" altLang="zh-CN" sz="2000" kern="1200" dirty="0" smtClean="0">
              <a:latin typeface="微软雅黑" pitchFamily="34" charset="-122"/>
              <a:ea typeface="微软雅黑" pitchFamily="34" charset="-122"/>
            </a:rPr>
            <a:t>CSWD</a:t>
          </a:r>
          <a:r>
            <a:rPr lang="zh-CN" altLang="en-US" sz="2000" kern="1200" dirty="0" smtClean="0">
              <a:latin typeface="微软雅黑" pitchFamily="34" charset="-122"/>
              <a:ea typeface="微软雅黑" pitchFamily="34" charset="-122"/>
            </a:rPr>
            <a:t>）</a:t>
          </a:r>
          <a:endParaRPr lang="zh-CN" altLang="en-US" sz="2000" kern="1200" dirty="0">
            <a:latin typeface="微软雅黑" pitchFamily="34" charset="-122"/>
            <a:ea typeface="微软雅黑" pitchFamily="34" charset="-122"/>
          </a:endParaRPr>
        </a:p>
      </dsp:txBody>
      <dsp:txXfrm rot="-5400000">
        <a:off x="2386775" y="3257924"/>
        <a:ext cx="5929166" cy="1954235"/>
      </dsp:txXfrm>
    </dsp:sp>
    <dsp:sp modelId="{42A83645-37B9-4699-94E9-90238145961E}">
      <dsp:nvSpPr>
        <dsp:cNvPr id="0" name=""/>
        <dsp:cNvSpPr/>
      </dsp:nvSpPr>
      <dsp:spPr>
        <a:xfrm>
          <a:off x="214314" y="3484581"/>
          <a:ext cx="2172460" cy="15009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itchFamily="34" charset="-122"/>
              <a:ea typeface="微软雅黑" pitchFamily="34" charset="-122"/>
            </a:rPr>
            <a:t>检测范围全</a:t>
          </a:r>
          <a:endParaRPr lang="zh-CN" altLang="en-US" sz="2800" kern="1200" dirty="0">
            <a:latin typeface="微软雅黑" pitchFamily="34" charset="-122"/>
            <a:ea typeface="微软雅黑" pitchFamily="34" charset="-122"/>
          </a:endParaRPr>
        </a:p>
      </dsp:txBody>
      <dsp:txXfrm>
        <a:off x="287583" y="3557850"/>
        <a:ext cx="2025922" cy="13543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25C7C-AE2F-47CF-9F07-BF2AB09609DC}">
      <dsp:nvSpPr>
        <dsp:cNvPr id="0" name=""/>
        <dsp:cNvSpPr/>
      </dsp:nvSpPr>
      <dsp:spPr>
        <a:xfrm rot="5400000">
          <a:off x="4517661" y="-2129279"/>
          <a:ext cx="1773112" cy="603488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smtClean="0">
              <a:latin typeface="微软雅黑" pitchFamily="34" charset="-122"/>
              <a:ea typeface="微软雅黑" pitchFamily="34" charset="-122"/>
            </a:rPr>
            <a:t>总体相似比、参考文献相似比、剩余相似比</a:t>
          </a:r>
          <a:endParaRPr lang="zh-CN" altLang="en-US" sz="2000" kern="1200" dirty="0">
            <a:latin typeface="微软雅黑" pitchFamily="34" charset="-122"/>
            <a:ea typeface="微软雅黑" pitchFamily="34" charset="-122"/>
          </a:endParaRPr>
        </a:p>
        <a:p>
          <a:pPr marL="228600" lvl="1" indent="-228600" algn="l" defTabSz="889000">
            <a:lnSpc>
              <a:spcPct val="90000"/>
            </a:lnSpc>
            <a:spcBef>
              <a:spcPct val="0"/>
            </a:spcBef>
            <a:spcAft>
              <a:spcPct val="15000"/>
            </a:spcAft>
            <a:buChar char="••"/>
          </a:pPr>
          <a:r>
            <a:rPr lang="zh-CN" altLang="en-US" sz="2000" kern="1200" dirty="0" smtClean="0">
              <a:latin typeface="微软雅黑" pitchFamily="34" charset="-122"/>
              <a:ea typeface="微软雅黑" pitchFamily="34" charset="-122"/>
            </a:rPr>
            <a:t>相似片段及位置分布</a:t>
          </a:r>
          <a:endParaRPr lang="zh-CN" altLang="en-US" sz="2000" kern="1200" dirty="0">
            <a:latin typeface="微软雅黑" pitchFamily="34" charset="-122"/>
            <a:ea typeface="微软雅黑" pitchFamily="34" charset="-122"/>
          </a:endParaRPr>
        </a:p>
        <a:p>
          <a:pPr marL="228600" lvl="1" indent="-228600" algn="l" defTabSz="889000">
            <a:lnSpc>
              <a:spcPct val="90000"/>
            </a:lnSpc>
            <a:spcBef>
              <a:spcPct val="0"/>
            </a:spcBef>
            <a:spcAft>
              <a:spcPct val="15000"/>
            </a:spcAft>
            <a:buChar char="••"/>
          </a:pPr>
          <a:r>
            <a:rPr lang="zh-CN" altLang="en-US" sz="2000" kern="1200" dirty="0" smtClean="0">
              <a:latin typeface="微软雅黑" pitchFamily="34" charset="-122"/>
              <a:ea typeface="微软雅黑" pitchFamily="34" charset="-122"/>
            </a:rPr>
            <a:t>相似作者列表</a:t>
          </a:r>
          <a:endParaRPr lang="zh-CN" altLang="en-US" sz="2000" kern="1200" dirty="0">
            <a:latin typeface="微软雅黑" pitchFamily="34" charset="-122"/>
            <a:ea typeface="微软雅黑" pitchFamily="34" charset="-122"/>
          </a:endParaRPr>
        </a:p>
        <a:p>
          <a:pPr marL="228600" lvl="1" indent="-228600" algn="l" defTabSz="889000">
            <a:lnSpc>
              <a:spcPct val="90000"/>
            </a:lnSpc>
            <a:spcBef>
              <a:spcPct val="0"/>
            </a:spcBef>
            <a:spcAft>
              <a:spcPct val="15000"/>
            </a:spcAft>
            <a:buChar char="••"/>
          </a:pPr>
          <a:r>
            <a:rPr lang="zh-CN" altLang="en-US" sz="2000" kern="1200" dirty="0" smtClean="0">
              <a:latin typeface="微软雅黑" pitchFamily="34" charset="-122"/>
              <a:ea typeface="微软雅黑" pitchFamily="34" charset="-122"/>
            </a:rPr>
            <a:t>相似论文列表</a:t>
          </a:r>
          <a:endParaRPr lang="zh-CN" altLang="en-US" sz="2000" kern="1200" dirty="0">
            <a:latin typeface="微软雅黑" pitchFamily="34" charset="-122"/>
            <a:ea typeface="微软雅黑" pitchFamily="34" charset="-122"/>
          </a:endParaRPr>
        </a:p>
      </dsp:txBody>
      <dsp:txXfrm rot="-5400000">
        <a:off x="2386774" y="88164"/>
        <a:ext cx="5948330" cy="1600000"/>
      </dsp:txXfrm>
    </dsp:sp>
    <dsp:sp modelId="{0B3074E7-5450-4200-B76D-FBF93286F38A}">
      <dsp:nvSpPr>
        <dsp:cNvPr id="0" name=""/>
        <dsp:cNvSpPr/>
      </dsp:nvSpPr>
      <dsp:spPr>
        <a:xfrm>
          <a:off x="214314" y="112909"/>
          <a:ext cx="2172460" cy="15505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itchFamily="34" charset="-122"/>
              <a:ea typeface="微软雅黑" pitchFamily="34" charset="-122"/>
            </a:rPr>
            <a:t>客观详实的检测报告</a:t>
          </a:r>
          <a:endParaRPr lang="zh-CN" altLang="en-US" sz="2800" kern="1200" dirty="0">
            <a:latin typeface="微软雅黑" pitchFamily="34" charset="-122"/>
            <a:ea typeface="微软雅黑" pitchFamily="34" charset="-122"/>
          </a:endParaRPr>
        </a:p>
      </dsp:txBody>
      <dsp:txXfrm>
        <a:off x="290004" y="188599"/>
        <a:ext cx="2021080" cy="1399128"/>
      </dsp:txXfrm>
    </dsp:sp>
    <dsp:sp modelId="{73AA4113-89BC-4B9D-B901-9F1B4B6713F7}">
      <dsp:nvSpPr>
        <dsp:cNvPr id="0" name=""/>
        <dsp:cNvSpPr/>
      </dsp:nvSpPr>
      <dsp:spPr>
        <a:xfrm rot="5400000">
          <a:off x="4789087" y="-392892"/>
          <a:ext cx="1240406" cy="604078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smtClean="0">
              <a:latin typeface="微软雅黑" pitchFamily="34" charset="-122"/>
              <a:ea typeface="微软雅黑" pitchFamily="34" charset="-122"/>
            </a:rPr>
            <a:t>根据文献内容自动推测作者</a:t>
          </a:r>
          <a:endParaRPr lang="zh-CN" altLang="en-US" sz="2000" kern="1200" dirty="0">
            <a:latin typeface="微软雅黑" pitchFamily="34" charset="-122"/>
            <a:ea typeface="微软雅黑" pitchFamily="34" charset="-122"/>
          </a:endParaRPr>
        </a:p>
        <a:p>
          <a:pPr marL="228600" lvl="1" indent="-228600" algn="l" defTabSz="889000">
            <a:lnSpc>
              <a:spcPct val="90000"/>
            </a:lnSpc>
            <a:spcBef>
              <a:spcPct val="0"/>
            </a:spcBef>
            <a:spcAft>
              <a:spcPct val="15000"/>
            </a:spcAft>
            <a:buChar char="••"/>
          </a:pPr>
          <a:r>
            <a:rPr lang="zh-CN" altLang="en-US" sz="2000" kern="1200" dirty="0" smtClean="0">
              <a:latin typeface="微软雅黑" pitchFamily="34" charset="-122"/>
              <a:ea typeface="微软雅黑" pitchFamily="34" charset="-122"/>
            </a:rPr>
            <a:t>计算剩余相似比</a:t>
          </a:r>
          <a:endParaRPr lang="zh-CN" altLang="en-US" sz="2000" kern="1200" dirty="0">
            <a:latin typeface="微软雅黑" pitchFamily="34" charset="-122"/>
            <a:ea typeface="微软雅黑" pitchFamily="34" charset="-122"/>
          </a:endParaRPr>
        </a:p>
      </dsp:txBody>
      <dsp:txXfrm rot="-5400000">
        <a:off x="2388898" y="2067849"/>
        <a:ext cx="5980233" cy="1119302"/>
      </dsp:txXfrm>
    </dsp:sp>
    <dsp:sp modelId="{40343EB9-4EE8-4336-8CC7-13EFCBDE9EB1}">
      <dsp:nvSpPr>
        <dsp:cNvPr id="0" name=""/>
        <dsp:cNvSpPr/>
      </dsp:nvSpPr>
      <dsp:spPr>
        <a:xfrm>
          <a:off x="214314" y="1851377"/>
          <a:ext cx="2174584" cy="15505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itchFamily="34" charset="-122"/>
              <a:ea typeface="微软雅黑" pitchFamily="34" charset="-122"/>
            </a:rPr>
            <a:t>辅助排除作者自引</a:t>
          </a:r>
          <a:endParaRPr lang="zh-CN" altLang="en-US" sz="2800" kern="1200" dirty="0">
            <a:latin typeface="微软雅黑" pitchFamily="34" charset="-122"/>
            <a:ea typeface="微软雅黑" pitchFamily="34" charset="-122"/>
          </a:endParaRPr>
        </a:p>
      </dsp:txBody>
      <dsp:txXfrm>
        <a:off x="290004" y="1927067"/>
        <a:ext cx="2023204" cy="1399128"/>
      </dsp:txXfrm>
    </dsp:sp>
    <dsp:sp modelId="{23D268B8-96FA-4EB3-86B4-F73FD602B9F8}">
      <dsp:nvSpPr>
        <dsp:cNvPr id="0" name=""/>
        <dsp:cNvSpPr/>
      </dsp:nvSpPr>
      <dsp:spPr>
        <a:xfrm rot="5400000">
          <a:off x="4789087" y="1235141"/>
          <a:ext cx="1240406" cy="604078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smtClean="0">
              <a:latin typeface="微软雅黑" pitchFamily="34" charset="-122"/>
              <a:ea typeface="微软雅黑" pitchFamily="34" charset="-122"/>
            </a:rPr>
            <a:t>详实呈现参考文献引用状况</a:t>
          </a:r>
          <a:endParaRPr lang="zh-CN" altLang="en-US" sz="2000" kern="1200" dirty="0">
            <a:latin typeface="微软雅黑" pitchFamily="34" charset="-122"/>
            <a:ea typeface="微软雅黑" pitchFamily="34" charset="-122"/>
          </a:endParaRPr>
        </a:p>
        <a:p>
          <a:pPr marL="228600" lvl="1" indent="-228600" algn="l" defTabSz="889000">
            <a:lnSpc>
              <a:spcPct val="90000"/>
            </a:lnSpc>
            <a:spcBef>
              <a:spcPct val="0"/>
            </a:spcBef>
            <a:spcAft>
              <a:spcPct val="15000"/>
            </a:spcAft>
            <a:buChar char="••"/>
          </a:pPr>
          <a:r>
            <a:rPr lang="zh-CN" altLang="en-US" sz="2000" kern="1200" dirty="0" smtClean="0">
              <a:latin typeface="微软雅黑" pitchFamily="34" charset="-122"/>
              <a:ea typeface="微软雅黑" pitchFamily="34" charset="-122"/>
            </a:rPr>
            <a:t>计算剩余相似比</a:t>
          </a:r>
          <a:endParaRPr lang="zh-CN" altLang="en-US" sz="2000" kern="1200" dirty="0">
            <a:latin typeface="微软雅黑" pitchFamily="34" charset="-122"/>
            <a:ea typeface="微软雅黑" pitchFamily="34" charset="-122"/>
          </a:endParaRPr>
        </a:p>
      </dsp:txBody>
      <dsp:txXfrm rot="-5400000">
        <a:off x="2388898" y="3695882"/>
        <a:ext cx="5980233" cy="1119302"/>
      </dsp:txXfrm>
    </dsp:sp>
    <dsp:sp modelId="{42A83645-37B9-4699-94E9-90238145961E}">
      <dsp:nvSpPr>
        <dsp:cNvPr id="0" name=""/>
        <dsp:cNvSpPr/>
      </dsp:nvSpPr>
      <dsp:spPr>
        <a:xfrm>
          <a:off x="214314" y="3481887"/>
          <a:ext cx="2174584" cy="15505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itchFamily="34" charset="-122"/>
              <a:ea typeface="微软雅黑" pitchFamily="34" charset="-122"/>
            </a:rPr>
            <a:t>自动识别参考文献</a:t>
          </a:r>
          <a:endParaRPr lang="zh-CN" altLang="en-US" sz="2800" kern="1200" dirty="0">
            <a:latin typeface="微软雅黑" pitchFamily="34" charset="-122"/>
            <a:ea typeface="微软雅黑" pitchFamily="34" charset="-122"/>
          </a:endParaRPr>
        </a:p>
      </dsp:txBody>
      <dsp:txXfrm>
        <a:off x="290004" y="3557577"/>
        <a:ext cx="2023204" cy="13991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25C7C-AE2F-47CF-9F07-BF2AB09609DC}">
      <dsp:nvSpPr>
        <dsp:cNvPr id="0" name=""/>
        <dsp:cNvSpPr/>
      </dsp:nvSpPr>
      <dsp:spPr>
        <a:xfrm rot="5400000">
          <a:off x="4886808" y="-2303147"/>
          <a:ext cx="1223744" cy="614061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smtClean="0">
              <a:latin typeface="微软雅黑" pitchFamily="34" charset="-122"/>
              <a:ea typeface="微软雅黑" pitchFamily="34" charset="-122"/>
            </a:rPr>
            <a:t>相似文本高亮对比</a:t>
          </a:r>
          <a:endParaRPr lang="zh-CN" altLang="en-US" sz="2000" kern="1200" dirty="0">
            <a:latin typeface="微软雅黑" pitchFamily="34" charset="-122"/>
            <a:ea typeface="微软雅黑" pitchFamily="34" charset="-122"/>
          </a:endParaRPr>
        </a:p>
        <a:p>
          <a:pPr marL="228600" lvl="1" indent="-228600" algn="l" defTabSz="889000">
            <a:lnSpc>
              <a:spcPct val="90000"/>
            </a:lnSpc>
            <a:spcBef>
              <a:spcPct val="0"/>
            </a:spcBef>
            <a:spcAft>
              <a:spcPct val="15000"/>
            </a:spcAft>
            <a:buChar char="••"/>
          </a:pPr>
          <a:r>
            <a:rPr lang="zh-CN" altLang="en-US" sz="2000" kern="1200" dirty="0" smtClean="0">
              <a:latin typeface="微软雅黑" pitchFamily="34" charset="-122"/>
              <a:ea typeface="微软雅黑" pitchFamily="34" charset="-122"/>
            </a:rPr>
            <a:t>不同颜色区分参考文献与其他内容</a:t>
          </a:r>
          <a:endParaRPr lang="zh-CN" altLang="en-US" sz="2000" kern="1200" dirty="0">
            <a:latin typeface="微软雅黑" pitchFamily="34" charset="-122"/>
            <a:ea typeface="微软雅黑" pitchFamily="34" charset="-122"/>
          </a:endParaRPr>
        </a:p>
      </dsp:txBody>
      <dsp:txXfrm rot="-5400000">
        <a:off x="2428375" y="215024"/>
        <a:ext cx="6080872" cy="1104268"/>
      </dsp:txXfrm>
    </dsp:sp>
    <dsp:sp modelId="{0B3074E7-5450-4200-B76D-FBF93286F38A}">
      <dsp:nvSpPr>
        <dsp:cNvPr id="0" name=""/>
        <dsp:cNvSpPr/>
      </dsp:nvSpPr>
      <dsp:spPr>
        <a:xfrm>
          <a:off x="217855" y="2317"/>
          <a:ext cx="2210519" cy="1529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itchFamily="34" charset="-122"/>
              <a:ea typeface="微软雅黑" pitchFamily="34" charset="-122"/>
            </a:rPr>
            <a:t>高亮对比</a:t>
          </a:r>
          <a:endParaRPr lang="zh-CN" altLang="en-US" sz="2800" kern="1200" dirty="0">
            <a:latin typeface="微软雅黑" pitchFamily="34" charset="-122"/>
            <a:ea typeface="微软雅黑" pitchFamily="34" charset="-122"/>
          </a:endParaRPr>
        </a:p>
      </dsp:txBody>
      <dsp:txXfrm>
        <a:off x="292528" y="76990"/>
        <a:ext cx="2061173" cy="1380334"/>
      </dsp:txXfrm>
    </dsp:sp>
    <dsp:sp modelId="{73AA4113-89BC-4B9D-B901-9F1B4B6713F7}">
      <dsp:nvSpPr>
        <dsp:cNvPr id="0" name=""/>
        <dsp:cNvSpPr/>
      </dsp:nvSpPr>
      <dsp:spPr>
        <a:xfrm rot="5400000">
          <a:off x="4886808" y="-696983"/>
          <a:ext cx="1223744" cy="614061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smtClean="0">
              <a:latin typeface="微软雅黑" pitchFamily="34" charset="-122"/>
              <a:ea typeface="微软雅黑" pitchFamily="34" charset="-122"/>
            </a:rPr>
            <a:t>可由院系自主检测、研究生院</a:t>
          </a:r>
          <a:r>
            <a:rPr lang="en-US" altLang="zh-CN" sz="2000" kern="1200" dirty="0" smtClean="0">
              <a:latin typeface="微软雅黑" pitchFamily="34" charset="-122"/>
              <a:ea typeface="微软雅黑" pitchFamily="34" charset="-122"/>
            </a:rPr>
            <a:t>/</a:t>
          </a:r>
          <a:r>
            <a:rPr lang="zh-CN" altLang="en-US" sz="2000" kern="1200" dirty="0" smtClean="0">
              <a:latin typeface="微软雅黑" pitchFamily="34" charset="-122"/>
              <a:ea typeface="微软雅黑" pitchFamily="34" charset="-122"/>
            </a:rPr>
            <a:t>学位办集中监管，也可集中检测</a:t>
          </a:r>
          <a:endParaRPr lang="zh-CN" altLang="en-US" sz="2000" kern="1200" dirty="0">
            <a:latin typeface="微软雅黑" pitchFamily="34" charset="-122"/>
            <a:ea typeface="微软雅黑" pitchFamily="34" charset="-122"/>
          </a:endParaRPr>
        </a:p>
        <a:p>
          <a:pPr marL="228600" lvl="1" indent="-228600" algn="l" defTabSz="889000">
            <a:lnSpc>
              <a:spcPct val="90000"/>
            </a:lnSpc>
            <a:spcBef>
              <a:spcPct val="0"/>
            </a:spcBef>
            <a:spcAft>
              <a:spcPct val="15000"/>
            </a:spcAft>
            <a:buChar char="••"/>
          </a:pPr>
          <a:r>
            <a:rPr lang="zh-CN" altLang="en-US" sz="2000" kern="1200" dirty="0" smtClean="0">
              <a:latin typeface="微软雅黑" pitchFamily="34" charset="-122"/>
              <a:ea typeface="微软雅黑" pitchFamily="34" charset="-122"/>
            </a:rPr>
            <a:t>可按院系、专业、导师、学生提供检测统计报告</a:t>
          </a:r>
          <a:endParaRPr lang="zh-CN" altLang="en-US" sz="2000" kern="1200" dirty="0">
            <a:latin typeface="微软雅黑" pitchFamily="34" charset="-122"/>
            <a:ea typeface="微软雅黑" pitchFamily="34" charset="-122"/>
          </a:endParaRPr>
        </a:p>
      </dsp:txBody>
      <dsp:txXfrm rot="-5400000">
        <a:off x="2428375" y="1821188"/>
        <a:ext cx="6080872" cy="1104268"/>
      </dsp:txXfrm>
    </dsp:sp>
    <dsp:sp modelId="{40343EB9-4EE8-4336-8CC7-13EFCBDE9EB1}">
      <dsp:nvSpPr>
        <dsp:cNvPr id="0" name=""/>
        <dsp:cNvSpPr/>
      </dsp:nvSpPr>
      <dsp:spPr>
        <a:xfrm>
          <a:off x="217855" y="1608481"/>
          <a:ext cx="2210519" cy="1529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itchFamily="34" charset="-122"/>
              <a:ea typeface="微软雅黑" pitchFamily="34" charset="-122"/>
            </a:rPr>
            <a:t>支持集中</a:t>
          </a:r>
          <a:r>
            <a:rPr lang="en-US" altLang="zh-CN" sz="2800" kern="1200" dirty="0" smtClean="0">
              <a:latin typeface="微软雅黑" pitchFamily="34" charset="-122"/>
              <a:ea typeface="微软雅黑" pitchFamily="34" charset="-122"/>
            </a:rPr>
            <a:t>/</a:t>
          </a:r>
          <a:r>
            <a:rPr lang="zh-CN" altLang="en-US" sz="2800" kern="1200" dirty="0" smtClean="0">
              <a:latin typeface="微软雅黑" pitchFamily="34" charset="-122"/>
              <a:ea typeface="微软雅黑" pitchFamily="34" charset="-122"/>
            </a:rPr>
            <a:t>分级管理</a:t>
          </a:r>
          <a:endParaRPr lang="zh-CN" altLang="en-US" sz="2800" kern="1200" dirty="0">
            <a:latin typeface="微软雅黑" pitchFamily="34" charset="-122"/>
            <a:ea typeface="微软雅黑" pitchFamily="34" charset="-122"/>
          </a:endParaRPr>
        </a:p>
      </dsp:txBody>
      <dsp:txXfrm>
        <a:off x="292528" y="1683154"/>
        <a:ext cx="2061173" cy="1380334"/>
      </dsp:txXfrm>
    </dsp:sp>
    <dsp:sp modelId="{23D268B8-96FA-4EB3-86B4-F73FD602B9F8}">
      <dsp:nvSpPr>
        <dsp:cNvPr id="0" name=""/>
        <dsp:cNvSpPr/>
      </dsp:nvSpPr>
      <dsp:spPr>
        <a:xfrm rot="5400000">
          <a:off x="4886808" y="909180"/>
          <a:ext cx="1223744" cy="614061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smtClean="0">
              <a:latin typeface="微软雅黑" pitchFamily="34" charset="-122"/>
              <a:ea typeface="微软雅黑" pitchFamily="34" charset="-122"/>
            </a:rPr>
            <a:t>提供</a:t>
          </a:r>
          <a:r>
            <a:rPr lang="en-US" altLang="zh-CN" sz="2000" kern="1200" dirty="0" smtClean="0">
              <a:latin typeface="微软雅黑" pitchFamily="34" charset="-122"/>
              <a:ea typeface="微软雅黑" pitchFamily="34" charset="-122"/>
            </a:rPr>
            <a:t>web service</a:t>
          </a:r>
          <a:r>
            <a:rPr lang="zh-CN" altLang="en-US" sz="2000" kern="1200" dirty="0" smtClean="0">
              <a:latin typeface="微软雅黑" pitchFamily="34" charset="-122"/>
              <a:ea typeface="微软雅黑" pitchFamily="34" charset="-122"/>
            </a:rPr>
            <a:t>标准接口，学位论文管理、毕业生管理、投稿系统等既有业务系统进行集成</a:t>
          </a:r>
          <a:endParaRPr lang="zh-CN" altLang="en-US" sz="2000" kern="1200" dirty="0">
            <a:latin typeface="微软雅黑" pitchFamily="34" charset="-122"/>
            <a:ea typeface="微软雅黑" pitchFamily="34" charset="-122"/>
          </a:endParaRPr>
        </a:p>
      </dsp:txBody>
      <dsp:txXfrm rot="-5400000">
        <a:off x="2428375" y="3427351"/>
        <a:ext cx="6080872" cy="1104268"/>
      </dsp:txXfrm>
    </dsp:sp>
    <dsp:sp modelId="{42A83645-37B9-4699-94E9-90238145961E}">
      <dsp:nvSpPr>
        <dsp:cNvPr id="0" name=""/>
        <dsp:cNvSpPr/>
      </dsp:nvSpPr>
      <dsp:spPr>
        <a:xfrm>
          <a:off x="217855" y="3214646"/>
          <a:ext cx="2210519" cy="1529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itchFamily="34" charset="-122"/>
              <a:ea typeface="微软雅黑" pitchFamily="34" charset="-122"/>
            </a:rPr>
            <a:t>可与既有业务系统集成</a:t>
          </a:r>
          <a:endParaRPr lang="zh-CN" altLang="en-US" sz="2800" kern="1200" dirty="0">
            <a:latin typeface="微软雅黑" pitchFamily="34" charset="-122"/>
            <a:ea typeface="微软雅黑" pitchFamily="34" charset="-122"/>
          </a:endParaRPr>
        </a:p>
      </dsp:txBody>
      <dsp:txXfrm>
        <a:off x="292528" y="3289319"/>
        <a:ext cx="2061173" cy="1380334"/>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D1DDB8-7614-4F83-8B13-DB6E8843E8F0}" type="datetimeFigureOut">
              <a:rPr lang="zh-CN" altLang="en-US" smtClean="0"/>
              <a:pPr/>
              <a:t>2014-09-15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F59E86-65C5-45C5-AD76-E0B98F1FBDD3}" type="slidenum">
              <a:rPr lang="zh-CN" altLang="en-US" smtClean="0"/>
              <a:pPr/>
              <a:t>‹#›</a:t>
            </a:fld>
            <a:endParaRPr lang="zh-CN" altLang="en-US"/>
          </a:p>
        </p:txBody>
      </p:sp>
    </p:spTree>
    <p:extLst>
      <p:ext uri="{BB962C8B-B14F-4D97-AF65-F5344CB8AC3E}">
        <p14:creationId xmlns:p14="http://schemas.microsoft.com/office/powerpoint/2010/main" val="1803928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fontAlgn="auto">
              <a:lnSpc>
                <a:spcPct val="80000"/>
              </a:lnSpc>
              <a:spcBef>
                <a:spcPts val="0"/>
              </a:spcBef>
              <a:spcAft>
                <a:spcPts val="0"/>
              </a:spcAft>
              <a:defRPr/>
            </a:pPr>
            <a:r>
              <a:rPr lang="zh-CN" altLang="en-US" sz="1400" dirty="0" smtClean="0">
                <a:solidFill>
                  <a:srgbClr val="002060"/>
                </a:solidFill>
                <a:latin typeface="+mj-ea"/>
              </a:rPr>
              <a:t>收集范围：</a:t>
            </a:r>
            <a:endParaRPr lang="en-US" altLang="zh-CN" sz="1400" dirty="0" smtClean="0">
              <a:solidFill>
                <a:srgbClr val="002060"/>
              </a:solidFill>
              <a:latin typeface="+mj-ea"/>
            </a:endParaRPr>
          </a:p>
          <a:p>
            <a:pPr fontAlgn="auto">
              <a:lnSpc>
                <a:spcPct val="80000"/>
              </a:lnSpc>
              <a:spcBef>
                <a:spcPts val="0"/>
              </a:spcBef>
              <a:spcAft>
                <a:spcPts val="0"/>
              </a:spcAft>
              <a:defRPr/>
            </a:pPr>
            <a:r>
              <a:rPr lang="zh-CN" altLang="en-US" dirty="0" smtClean="0">
                <a:latin typeface="宋体" pitchFamily="2" charset="-122"/>
              </a:rPr>
              <a:t>    主要以自然科学类会议为主，社科类大型会议为辅。</a:t>
            </a:r>
          </a:p>
          <a:p>
            <a:pPr fontAlgn="auto">
              <a:lnSpc>
                <a:spcPct val="80000"/>
              </a:lnSpc>
              <a:spcBef>
                <a:spcPts val="0"/>
              </a:spcBef>
              <a:spcAft>
                <a:spcPts val="0"/>
              </a:spcAft>
              <a:defRPr/>
            </a:pPr>
            <a:endParaRPr lang="en-US" altLang="zh-CN" dirty="0" smtClean="0">
              <a:latin typeface="宋体" pitchFamily="2" charset="-122"/>
            </a:endParaRPr>
          </a:p>
          <a:p>
            <a:pPr fontAlgn="auto">
              <a:lnSpc>
                <a:spcPct val="80000"/>
              </a:lnSpc>
              <a:spcBef>
                <a:spcPts val="0"/>
              </a:spcBef>
              <a:spcAft>
                <a:spcPts val="0"/>
              </a:spcAft>
              <a:defRPr/>
            </a:pPr>
            <a:r>
              <a:rPr lang="zh-CN" altLang="en-US" sz="1400" dirty="0" smtClean="0">
                <a:solidFill>
                  <a:srgbClr val="002060"/>
                </a:solidFill>
                <a:latin typeface="+mj-ea"/>
              </a:rPr>
              <a:t>收集渠道：</a:t>
            </a:r>
            <a:endParaRPr lang="en-US" altLang="zh-CN" sz="1400" dirty="0" smtClean="0">
              <a:solidFill>
                <a:srgbClr val="002060"/>
              </a:solidFill>
              <a:latin typeface="+mj-ea"/>
            </a:endParaRPr>
          </a:p>
          <a:p>
            <a:pPr fontAlgn="auto">
              <a:lnSpc>
                <a:spcPct val="80000"/>
              </a:lnSpc>
              <a:spcBef>
                <a:spcPts val="0"/>
              </a:spcBef>
              <a:spcAft>
                <a:spcPts val="0"/>
              </a:spcAft>
              <a:defRPr/>
            </a:pPr>
            <a:r>
              <a:rPr lang="zh-CN" altLang="en-US" dirty="0" smtClean="0">
                <a:latin typeface="宋体" pitchFamily="2" charset="-122"/>
              </a:rPr>
              <a:t>    中国科协包括下属各学会、协会、研究会以及大专院校、国家级重点实验室、科研机构、大型企事业单位等。</a:t>
            </a:r>
          </a:p>
          <a:p>
            <a:pPr fontAlgn="auto">
              <a:lnSpc>
                <a:spcPct val="80000"/>
              </a:lnSpc>
              <a:spcBef>
                <a:spcPts val="0"/>
              </a:spcBef>
              <a:spcAft>
                <a:spcPts val="0"/>
              </a:spcAft>
              <a:defRPr/>
            </a:pPr>
            <a:endParaRPr lang="en-US" altLang="zh-CN" dirty="0" smtClean="0">
              <a:latin typeface="宋体" pitchFamily="2" charset="-122"/>
            </a:endParaRPr>
          </a:p>
          <a:p>
            <a:pPr fontAlgn="auto">
              <a:lnSpc>
                <a:spcPct val="80000"/>
              </a:lnSpc>
              <a:spcBef>
                <a:spcPts val="0"/>
              </a:spcBef>
              <a:spcAft>
                <a:spcPts val="0"/>
              </a:spcAft>
              <a:defRPr/>
            </a:pPr>
            <a:r>
              <a:rPr lang="zh-CN" altLang="en-US" sz="1400" dirty="0" smtClean="0">
                <a:solidFill>
                  <a:srgbClr val="002060"/>
                </a:solidFill>
                <a:latin typeface="+mj-ea"/>
              </a:rPr>
              <a:t>信息来源：</a:t>
            </a:r>
            <a:endParaRPr lang="en-US" altLang="zh-CN" sz="1400" dirty="0" smtClean="0">
              <a:solidFill>
                <a:srgbClr val="002060"/>
              </a:solidFill>
              <a:latin typeface="+mj-ea"/>
            </a:endParaRPr>
          </a:p>
          <a:p>
            <a:pPr fontAlgn="auto">
              <a:lnSpc>
                <a:spcPct val="80000"/>
              </a:lnSpc>
              <a:spcBef>
                <a:spcPts val="0"/>
              </a:spcBef>
              <a:spcAft>
                <a:spcPts val="0"/>
              </a:spcAft>
              <a:defRPr/>
            </a:pPr>
            <a:r>
              <a:rPr lang="zh-CN" altLang="en-US" dirty="0" smtClean="0">
                <a:latin typeface="宋体" pitchFamily="2" charset="-122"/>
              </a:rPr>
              <a:t>    中国科协、各学会协会、中科院、科技部等大型会议网站及期刊会议信息等。</a:t>
            </a:r>
          </a:p>
          <a:p>
            <a:pPr fontAlgn="auto">
              <a:lnSpc>
                <a:spcPct val="80000"/>
              </a:lnSpc>
              <a:spcBef>
                <a:spcPts val="0"/>
              </a:spcBef>
              <a:spcAft>
                <a:spcPts val="0"/>
              </a:spcAft>
              <a:defRPr/>
            </a:pPr>
            <a:endParaRPr lang="en-US" altLang="zh-CN" dirty="0" smtClean="0">
              <a:latin typeface="宋体" pitchFamily="2" charset="-122"/>
            </a:endParaRPr>
          </a:p>
          <a:p>
            <a:pPr fontAlgn="auto">
              <a:lnSpc>
                <a:spcPct val="80000"/>
              </a:lnSpc>
              <a:spcBef>
                <a:spcPts val="0"/>
              </a:spcBef>
              <a:spcAft>
                <a:spcPts val="0"/>
              </a:spcAft>
              <a:defRPr/>
            </a:pPr>
            <a:r>
              <a:rPr lang="zh-CN" altLang="en-US" sz="1400" dirty="0" smtClean="0">
                <a:solidFill>
                  <a:srgbClr val="002060"/>
                </a:solidFill>
                <a:latin typeface="+mj-ea"/>
              </a:rPr>
              <a:t>重点收集目标：</a:t>
            </a:r>
            <a:endParaRPr lang="en-US" altLang="zh-CN" sz="1400" dirty="0" smtClean="0">
              <a:solidFill>
                <a:srgbClr val="002060"/>
              </a:solidFill>
              <a:latin typeface="+mj-ea"/>
            </a:endParaRPr>
          </a:p>
          <a:p>
            <a:pPr fontAlgn="auto">
              <a:lnSpc>
                <a:spcPct val="80000"/>
              </a:lnSpc>
              <a:spcBef>
                <a:spcPts val="0"/>
              </a:spcBef>
              <a:spcAft>
                <a:spcPts val="0"/>
              </a:spcAft>
              <a:defRPr/>
            </a:pPr>
            <a:r>
              <a:rPr lang="zh-CN" altLang="en-US" dirty="0" smtClean="0">
                <a:latin typeface="宋体" pitchFamily="2" charset="-122"/>
              </a:rPr>
              <a:t>    连届会议、会议名称里有（全国、中国、国际）三要素的会议以及主办单位是国字头机构所开会议。</a:t>
            </a:r>
          </a:p>
          <a:p>
            <a:pPr fontAlgn="auto">
              <a:lnSpc>
                <a:spcPct val="80000"/>
              </a:lnSpc>
              <a:spcBef>
                <a:spcPts val="0"/>
              </a:spcBef>
              <a:spcAft>
                <a:spcPts val="0"/>
              </a:spcAft>
              <a:defRPr/>
            </a:pPr>
            <a:endParaRPr lang="en-US" altLang="zh-CN" dirty="0" smtClean="0">
              <a:latin typeface="宋体" pitchFamily="2" charset="-122"/>
            </a:endParaRPr>
          </a:p>
          <a:p>
            <a:pPr fontAlgn="auto">
              <a:lnSpc>
                <a:spcPct val="80000"/>
              </a:lnSpc>
              <a:spcBef>
                <a:spcPts val="0"/>
              </a:spcBef>
              <a:spcAft>
                <a:spcPts val="0"/>
              </a:spcAft>
              <a:defRPr/>
            </a:pPr>
            <a:r>
              <a:rPr lang="zh-CN" altLang="en-US" sz="1400" dirty="0" smtClean="0">
                <a:solidFill>
                  <a:srgbClr val="002060"/>
                </a:solidFill>
                <a:latin typeface="+mj-ea"/>
              </a:rPr>
              <a:t>重点签约对象：</a:t>
            </a:r>
            <a:endParaRPr lang="en-US" altLang="zh-CN" sz="1400" dirty="0" smtClean="0">
              <a:solidFill>
                <a:srgbClr val="002060"/>
              </a:solidFill>
              <a:latin typeface="+mj-ea"/>
            </a:endParaRPr>
          </a:p>
          <a:p>
            <a:pPr fontAlgn="auto">
              <a:lnSpc>
                <a:spcPct val="80000"/>
              </a:lnSpc>
              <a:spcBef>
                <a:spcPts val="0"/>
              </a:spcBef>
              <a:spcAft>
                <a:spcPts val="0"/>
              </a:spcAft>
              <a:defRPr/>
            </a:pPr>
            <a:r>
              <a:rPr lang="zh-CN" altLang="en-US" dirty="0" smtClean="0">
                <a:latin typeface="宋体" pitchFamily="2" charset="-122"/>
              </a:rPr>
              <a:t>    产生论文较多的学会、协会以及产生论文较多的会议。</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94F59E86-65C5-45C5-AD76-E0B98F1FBDD3}" type="slidenum">
              <a:rPr lang="zh-CN" altLang="en-US" smtClean="0"/>
              <a:pPr/>
              <a:t>9</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4F59E86-65C5-45C5-AD76-E0B98F1FBDD3}" type="slidenum">
              <a:rPr lang="zh-CN" altLang="en-US" smtClean="0"/>
              <a:pPr/>
              <a:t>35</a:t>
            </a:fld>
            <a:endParaRPr lang="zh-CN" altLang="en-US"/>
          </a:p>
        </p:txBody>
      </p:sp>
    </p:spTree>
    <p:extLst>
      <p:ext uri="{BB962C8B-B14F-4D97-AF65-F5344CB8AC3E}">
        <p14:creationId xmlns:p14="http://schemas.microsoft.com/office/powerpoint/2010/main" val="2690760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CDA3785-A797-4C4A-844A-B0C7D049255E}" type="slidenum">
              <a:rPr lang="zh-CN" altLang="en-US" smtClean="0"/>
              <a:pPr/>
              <a:t>38</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中国科技成果数据库是国家科技部指定的新技术、新成果查新数据库。数据的准确性、详实性已使其成为国内最具权威性的技术成果数据库，不仅可以用于成果查新和技术转让，还可以为技术咨询、服务提供信息源，为技术改造、新产品开发以及革新工艺提供重要依据。</a:t>
            </a:r>
            <a:endParaRPr lang="zh-CN" altLang="en-US" dirty="0"/>
          </a:p>
        </p:txBody>
      </p:sp>
      <p:sp>
        <p:nvSpPr>
          <p:cNvPr id="4" name="灯片编号占位符 3"/>
          <p:cNvSpPr>
            <a:spLocks noGrp="1"/>
          </p:cNvSpPr>
          <p:nvPr>
            <p:ph type="sldNum" sz="quarter" idx="10"/>
          </p:nvPr>
        </p:nvSpPr>
        <p:spPr/>
        <p:txBody>
          <a:bodyPr/>
          <a:lstStyle/>
          <a:p>
            <a:fld id="{94F59E86-65C5-45C5-AD76-E0B98F1FBDD3}" type="slidenum">
              <a:rPr lang="zh-CN" altLang="en-US" smtClean="0"/>
              <a:pPr/>
              <a:t>39</a:t>
            </a:fld>
            <a:endParaRPr lang="zh-CN" altLang="en-US"/>
          </a:p>
        </p:txBody>
      </p:sp>
    </p:spTree>
    <p:extLst>
      <p:ext uri="{BB962C8B-B14F-4D97-AF65-F5344CB8AC3E}">
        <p14:creationId xmlns:p14="http://schemas.microsoft.com/office/powerpoint/2010/main" val="1797681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en-US" altLang="zh-CN" dirty="0" smtClean="0"/>
              <a:t>《</a:t>
            </a:r>
            <a:r>
              <a:rPr lang="zh-CN" altLang="en-US" dirty="0" smtClean="0"/>
              <a:t>中国企业、公司及产品数据库</a:t>
            </a:r>
            <a:r>
              <a:rPr lang="en-US" altLang="zh-CN" dirty="0" smtClean="0"/>
              <a:t>》(</a:t>
            </a:r>
            <a:r>
              <a:rPr lang="zh-CN" altLang="en-US" dirty="0" smtClean="0"/>
              <a:t>简称</a:t>
            </a:r>
            <a:r>
              <a:rPr lang="en-US" altLang="zh-CN" dirty="0" smtClean="0"/>
              <a:t>CECDB)</a:t>
            </a:r>
            <a:r>
              <a:rPr lang="zh-CN" altLang="en-US" dirty="0" smtClean="0"/>
              <a:t>，始建于</a:t>
            </a:r>
            <a:r>
              <a:rPr lang="en-US" altLang="zh-CN" dirty="0" smtClean="0"/>
              <a:t>1988</a:t>
            </a:r>
            <a:r>
              <a:rPr lang="zh-CN" altLang="en-US" dirty="0" smtClean="0"/>
              <a:t>年，由万方数据联合国内近百家信息机构共同开发。历经十几年的不断的更新和扩充，现收录有</a:t>
            </a:r>
            <a:r>
              <a:rPr lang="en-US" altLang="zh-CN" dirty="0" smtClean="0"/>
              <a:t>50</a:t>
            </a:r>
            <a:r>
              <a:rPr lang="zh-CN" altLang="en-US" dirty="0" smtClean="0"/>
              <a:t>余个主要行业的超过</a:t>
            </a:r>
            <a:r>
              <a:rPr lang="en-US" altLang="zh-CN" dirty="0" smtClean="0"/>
              <a:t>16</a:t>
            </a:r>
            <a:r>
              <a:rPr lang="zh-CN" altLang="en-US" dirty="0" smtClean="0"/>
              <a:t>万家企业的详尽信息及科技研发信息，是</a:t>
            </a:r>
            <a:r>
              <a:rPr lang="zh-CN" altLang="en-US" b="1" dirty="0" smtClean="0"/>
              <a:t>国内外工商界了解中国企业市场的一条捷径</a:t>
            </a:r>
            <a:r>
              <a:rPr lang="zh-CN" altLang="en-US" dirty="0" smtClean="0"/>
              <a:t>。目前，</a:t>
            </a:r>
            <a:r>
              <a:rPr lang="en-US" altLang="zh-CN" dirty="0" smtClean="0"/>
              <a:t>CECDB</a:t>
            </a:r>
            <a:r>
              <a:rPr lang="zh-CN" altLang="en-US" dirty="0" smtClean="0"/>
              <a:t>的用户已经遍及全球</a:t>
            </a:r>
            <a:r>
              <a:rPr lang="en-US" altLang="zh-CN" dirty="0" smtClean="0"/>
              <a:t>50</a:t>
            </a:r>
            <a:r>
              <a:rPr lang="zh-CN" altLang="en-US" dirty="0" smtClean="0"/>
              <a:t>多个国家与地区。 </a:t>
            </a:r>
          </a:p>
          <a:p>
            <a:r>
              <a:rPr lang="en-US" altLang="zh-CN" dirty="0" smtClean="0"/>
              <a:t>《</a:t>
            </a:r>
            <a:r>
              <a:rPr lang="zh-CN" altLang="en-US" dirty="0" smtClean="0"/>
              <a:t>中国科研机构数据库</a:t>
            </a:r>
            <a:r>
              <a:rPr lang="en-US" altLang="zh-CN" dirty="0" smtClean="0"/>
              <a:t>》</a:t>
            </a:r>
            <a:r>
              <a:rPr lang="zh-CN" altLang="en-US" dirty="0" smtClean="0"/>
              <a:t>（简称</a:t>
            </a:r>
            <a:r>
              <a:rPr lang="en-US" altLang="zh-CN" dirty="0" smtClean="0"/>
              <a:t>CSI</a:t>
            </a:r>
            <a:r>
              <a:rPr lang="zh-CN" altLang="en-US" dirty="0" smtClean="0"/>
              <a:t>），始建于</a:t>
            </a:r>
            <a:r>
              <a:rPr lang="en-US" altLang="zh-CN" dirty="0" smtClean="0"/>
              <a:t>1990</a:t>
            </a:r>
            <a:r>
              <a:rPr lang="zh-CN" altLang="en-US" dirty="0" smtClean="0"/>
              <a:t>年，收录了国内</a:t>
            </a:r>
            <a:r>
              <a:rPr lang="en-US" altLang="zh-CN" dirty="0" smtClean="0"/>
              <a:t>1</a:t>
            </a:r>
            <a:r>
              <a:rPr lang="zh-CN" altLang="en-US" dirty="0" smtClean="0"/>
              <a:t>万多家科研机构的详细信息，其中包括作为国家科技创新体系建设重要组成部分的国家重点实验室、国家工程技术研究中心的科研成果、专利及进展中的课题等信息。是目前国内收集数量最多、数据内容最丰富的数据库。 </a:t>
            </a:r>
          </a:p>
          <a:p>
            <a:r>
              <a:rPr lang="en-US" altLang="zh-CN" dirty="0" smtClean="0"/>
              <a:t>《</a:t>
            </a:r>
            <a:r>
              <a:rPr lang="zh-CN" altLang="en-US" dirty="0" smtClean="0"/>
              <a:t>中国科技信息机构数据库</a:t>
            </a:r>
            <a:r>
              <a:rPr lang="en-US" altLang="zh-CN" dirty="0" smtClean="0"/>
              <a:t>》(</a:t>
            </a:r>
            <a:r>
              <a:rPr lang="zh-CN" altLang="en-US" dirty="0" smtClean="0"/>
              <a:t>简称</a:t>
            </a:r>
            <a:r>
              <a:rPr lang="en-US" altLang="zh-CN" dirty="0" smtClean="0"/>
              <a:t>CSTII)</a:t>
            </a:r>
            <a:r>
              <a:rPr lang="zh-CN" altLang="en-US" dirty="0" smtClean="0"/>
              <a:t>，是一个全面介绍我国各科技信息机构和高校图书情况单位业务状况的数据库，是各图书、信息单位之间沟通业务往来和促进业务合作所必备的检索查询媒体，也是我国各级科委和科技信息主管部门掌握与了解我国科技信息事业全貌的有效工具。 </a:t>
            </a:r>
          </a:p>
          <a:p>
            <a:r>
              <a:rPr lang="en-US" altLang="zh-CN" dirty="0" smtClean="0"/>
              <a:t>《</a:t>
            </a:r>
            <a:r>
              <a:rPr lang="zh-CN" altLang="en-US" dirty="0" smtClean="0"/>
              <a:t>中国中高等教育机构数据库</a:t>
            </a:r>
            <a:r>
              <a:rPr lang="en-US" altLang="zh-CN" dirty="0" smtClean="0"/>
              <a:t>》</a:t>
            </a:r>
            <a:r>
              <a:rPr lang="zh-CN" altLang="en-US" dirty="0" smtClean="0"/>
              <a:t>，全面收集国家公布的有招生资格的高校信息，并辅以部分中等专业学校。内容包括了学校的专业设置、重点学科、研究机构、通讯方式等，客观反映了各高校的人才培养和学术研究情况，是学生择校和了解高校现状的重要参考工具。 </a:t>
            </a:r>
          </a:p>
          <a:p>
            <a:endParaRPr lang="zh-CN" altLang="en-US" dirty="0"/>
          </a:p>
        </p:txBody>
      </p:sp>
      <p:sp>
        <p:nvSpPr>
          <p:cNvPr id="4" name="灯片编号占位符 3"/>
          <p:cNvSpPr>
            <a:spLocks noGrp="1"/>
          </p:cNvSpPr>
          <p:nvPr>
            <p:ph type="sldNum" sz="quarter" idx="10"/>
          </p:nvPr>
        </p:nvSpPr>
        <p:spPr/>
        <p:txBody>
          <a:bodyPr/>
          <a:lstStyle/>
          <a:p>
            <a:fld id="{F934B868-2C77-4B2B-80A0-AC8ACCAB1643}" type="slidenum">
              <a:rPr lang="zh-CN" altLang="en-US" smtClean="0"/>
              <a:pPr/>
              <a:t>40</a:t>
            </a:fld>
            <a:endParaRPr lang="zh-CN" altLang="en-US"/>
          </a:p>
        </p:txBody>
      </p:sp>
    </p:spTree>
    <p:extLst>
      <p:ext uri="{BB962C8B-B14F-4D97-AF65-F5344CB8AC3E}">
        <p14:creationId xmlns:p14="http://schemas.microsoft.com/office/powerpoint/2010/main" val="586822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CDA3785-A797-4C4A-844A-B0C7D049255E}" type="slidenum">
              <a:rPr lang="zh-CN" altLang="en-US" smtClean="0"/>
              <a:pPr/>
              <a:t>41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r>
              <a:rPr lang="zh-CN" altLang="en-US" dirty="0" smtClean="0"/>
              <a:t>由此可知，标准的本质属性就是权威性，标准一旦确定，任何机构个人都要遵守，否则就是违法，就要承担相应后果，因此，衡量一个标准数据库的首要条件就是其收录标准的权威性，那么，我们万方数据知识服务平台中的标准数据库是什么样的呢？接下来请大家看一张图。</a:t>
            </a:r>
            <a:endParaRPr lang="zh-CN" altLang="en-US" dirty="0"/>
          </a:p>
        </p:txBody>
      </p:sp>
      <p:sp>
        <p:nvSpPr>
          <p:cNvPr id="4" name="灯片编号占位符 3"/>
          <p:cNvSpPr>
            <a:spLocks noGrp="1"/>
          </p:cNvSpPr>
          <p:nvPr>
            <p:ph type="sldNum" sz="quarter" idx="10"/>
          </p:nvPr>
        </p:nvSpPr>
        <p:spPr/>
        <p:txBody>
          <a:bodyPr/>
          <a:lstStyle/>
          <a:p>
            <a:fld id="{1CDA3785-A797-4C4A-844A-B0C7D049255E}" type="slidenum">
              <a:rPr lang="zh-CN" altLang="en-US" smtClean="0"/>
              <a:pPr/>
              <a:t>12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我们的中外标准数据库的来源构成主要由</a:t>
            </a:r>
            <a:r>
              <a:rPr lang="en-US" altLang="zh-CN" dirty="0" smtClean="0"/>
              <a:t>3</a:t>
            </a:r>
            <a:r>
              <a:rPr lang="zh-CN" altLang="en-US" dirty="0" smtClean="0"/>
              <a:t>个机构提供数据支持，</a:t>
            </a:r>
            <a:r>
              <a:rPr lang="en-US" altLang="zh-CN" dirty="0" smtClean="0"/>
              <a:t>1</a:t>
            </a:r>
            <a:r>
              <a:rPr lang="zh-CN" altLang="en-US" dirty="0" smtClean="0"/>
              <a:t>、国家技术监督局（背景：国家技术监督局先是更名为国家质量技术监督局，然后国家质量技术监督局与国家出入境检验检疫局合并组建中华人民共和国国家质量监督检验检疫总局，也就是我们常说的国家质检总局，是一个正部级的国务院直属机构）；</a:t>
            </a:r>
            <a:r>
              <a:rPr lang="en-US" altLang="zh-CN" dirty="0" smtClean="0"/>
              <a:t>2</a:t>
            </a:r>
            <a:r>
              <a:rPr lang="zh-CN" altLang="en-US" dirty="0" smtClean="0"/>
              <a:t>、国家建材局情报所；</a:t>
            </a:r>
            <a:r>
              <a:rPr lang="en-US" altLang="zh-CN" dirty="0" smtClean="0"/>
              <a:t>3</a:t>
            </a:r>
            <a:r>
              <a:rPr lang="zh-CN" altLang="en-US" dirty="0" smtClean="0"/>
              <a:t>、建材研究院。</a:t>
            </a:r>
            <a:endParaRPr lang="zh-CN" altLang="en-US" dirty="0"/>
          </a:p>
        </p:txBody>
      </p:sp>
      <p:sp>
        <p:nvSpPr>
          <p:cNvPr id="4" name="灯片编号占位符 3"/>
          <p:cNvSpPr>
            <a:spLocks noGrp="1"/>
          </p:cNvSpPr>
          <p:nvPr>
            <p:ph type="sldNum" sz="quarter" idx="10"/>
          </p:nvPr>
        </p:nvSpPr>
        <p:spPr/>
        <p:txBody>
          <a:bodyPr/>
          <a:lstStyle/>
          <a:p>
            <a:fld id="{1CDA3785-A797-4C4A-844A-B0C7D049255E}" type="slidenum">
              <a:rPr lang="zh-CN" altLang="en-US" smtClean="0"/>
              <a:pPr/>
              <a:t>14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1</a:t>
            </a:r>
            <a:r>
              <a:rPr lang="zh-CN" altLang="en-US" dirty="0" smtClean="0"/>
              <a:t>、中国标准数据库是国家质量监督检验检疫总局直属中央一级专业出版社，依法享有我国</a:t>
            </a:r>
            <a:r>
              <a:rPr lang="zh-CN" altLang="en-US" b="1" dirty="0" smtClean="0"/>
              <a:t>国家标准、部分行业标准</a:t>
            </a:r>
            <a:r>
              <a:rPr lang="zh-CN" altLang="en-US" dirty="0" smtClean="0"/>
              <a:t>的专有出版权。主要出版范围包括：国家标准、行业标准、国际标准和国外先进标准、重要标准的宣贯图书、各类标准汇编、标准化理论著作、教材、普及读物、质量技术监督法规、质量管理类图书、标准手册、词典、目录，以及音像制品，国家标准光盘及其他多媒体电子出版物等。</a:t>
            </a:r>
            <a:endParaRPr lang="en-US" altLang="zh-CN" dirty="0" smtClean="0"/>
          </a:p>
          <a:p>
            <a:r>
              <a:rPr lang="en-US" altLang="zh-CN" dirty="0" smtClean="0"/>
              <a:t>2</a:t>
            </a:r>
            <a:r>
              <a:rPr lang="zh-CN" altLang="en-US" dirty="0" smtClean="0"/>
              <a:t>、中国电子技术标准化研究院（工业和信息化部电子第四研究院，简称</a:t>
            </a:r>
            <a:r>
              <a:rPr lang="en-US" altLang="zh-CN" dirty="0" smtClean="0"/>
              <a:t>CESI</a:t>
            </a:r>
            <a:r>
              <a:rPr lang="zh-CN" altLang="en-US" dirty="0" smtClean="0"/>
              <a:t>），创建于</a:t>
            </a:r>
            <a:r>
              <a:rPr lang="en-US" altLang="zh-CN" dirty="0" smtClean="0"/>
              <a:t>1963</a:t>
            </a:r>
            <a:r>
              <a:rPr lang="zh-CN" altLang="en-US" dirty="0" smtClean="0"/>
              <a:t>年，是工业和信息化部直属事业单位，是国家从事电子信息技术领域标准化的专业研究机构，主要提供</a:t>
            </a:r>
            <a:r>
              <a:rPr lang="zh-CN" altLang="en-US" b="1" dirty="0" smtClean="0"/>
              <a:t>电子信息技术领域的行业标准</a:t>
            </a:r>
            <a:r>
              <a:rPr lang="zh-CN" altLang="en-US" dirty="0" smtClean="0"/>
              <a:t>。</a:t>
            </a:r>
            <a:endParaRPr lang="en-US" altLang="zh-CN" dirty="0" smtClean="0"/>
          </a:p>
          <a:p>
            <a:r>
              <a:rPr lang="en-US" altLang="zh-CN" dirty="0" smtClean="0"/>
              <a:t>3</a:t>
            </a:r>
            <a:r>
              <a:rPr lang="zh-CN" altLang="en-US" dirty="0" smtClean="0"/>
              <a:t>、人民邮电出版社是工业和信息化部主管的大型专业出版社，成立于</a:t>
            </a:r>
            <a:r>
              <a:rPr lang="en-US" altLang="zh-CN" dirty="0" smtClean="0"/>
              <a:t>1953</a:t>
            </a:r>
            <a:r>
              <a:rPr lang="zh-CN" altLang="en-US" dirty="0" smtClean="0"/>
              <a:t>年</a:t>
            </a:r>
            <a:r>
              <a:rPr lang="en-US" altLang="zh-CN" dirty="0" smtClean="0"/>
              <a:t>10</a:t>
            </a:r>
            <a:r>
              <a:rPr lang="zh-CN" altLang="en-US" dirty="0" smtClean="0"/>
              <a:t>月</a:t>
            </a:r>
            <a:r>
              <a:rPr lang="en-US" altLang="zh-CN" dirty="0" smtClean="0"/>
              <a:t>1</a:t>
            </a:r>
            <a:r>
              <a:rPr lang="zh-CN" altLang="en-US" dirty="0" smtClean="0"/>
              <a:t>日，主要提供</a:t>
            </a:r>
            <a:r>
              <a:rPr lang="zh-CN" altLang="en-US" b="1" dirty="0" smtClean="0"/>
              <a:t>通信领域的行业标准。</a:t>
            </a:r>
            <a:endParaRPr lang="en-US" altLang="zh-CN" b="1" dirty="0" smtClean="0"/>
          </a:p>
          <a:p>
            <a:r>
              <a:rPr lang="en-US" altLang="zh-CN" b="0" dirty="0" smtClean="0"/>
              <a:t>4</a:t>
            </a:r>
            <a:r>
              <a:rPr lang="zh-CN" altLang="en-US" b="0" dirty="0" smtClean="0"/>
              <a:t>、机械工业出版社是</a:t>
            </a:r>
            <a:r>
              <a:rPr lang="zh-CN" altLang="en-US" dirty="0" smtClean="0"/>
              <a:t>编辑出版机械工业图书的专业出版社，</a:t>
            </a:r>
            <a:r>
              <a:rPr lang="en-US" altLang="zh-CN" dirty="0" smtClean="0"/>
              <a:t>1950</a:t>
            </a:r>
            <a:r>
              <a:rPr lang="zh-CN" altLang="en-US" dirty="0" smtClean="0"/>
              <a:t>年</a:t>
            </a:r>
            <a:r>
              <a:rPr lang="en-US" altLang="zh-CN" dirty="0" smtClean="0"/>
              <a:t>7</a:t>
            </a:r>
            <a:r>
              <a:rPr lang="zh-CN" altLang="en-US" dirty="0" smtClean="0"/>
              <a:t>月成立于北京，主要提供</a:t>
            </a:r>
            <a:r>
              <a:rPr lang="zh-CN" altLang="en-US" b="1" dirty="0" smtClean="0"/>
              <a:t>机械行业标准</a:t>
            </a:r>
            <a:r>
              <a:rPr lang="zh-CN" altLang="en-US" dirty="0" smtClean="0"/>
              <a:t>。</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t>5</a:t>
            </a:r>
            <a:r>
              <a:rPr lang="zh-CN" altLang="en-US" b="0" dirty="0" smtClean="0"/>
              <a:t>、地震出版社</a:t>
            </a:r>
            <a:r>
              <a:rPr lang="zh-CN" altLang="en-US" dirty="0" smtClean="0"/>
              <a:t>是国家地震局主办的中央级专业科技出版社，成立于</a:t>
            </a:r>
            <a:r>
              <a:rPr lang="en-US" altLang="zh-CN" dirty="0" smtClean="0"/>
              <a:t>1976</a:t>
            </a:r>
            <a:r>
              <a:rPr lang="zh-CN" altLang="en-US" dirty="0" smtClean="0"/>
              <a:t>年元月，主要提供在</a:t>
            </a:r>
            <a:r>
              <a:rPr lang="zh-CN" altLang="en-US" b="1" dirty="0" smtClean="0"/>
              <a:t>地球科学、工程抗震、防震减灾的行业标准</a:t>
            </a:r>
            <a:r>
              <a:rPr lang="zh-CN" altLang="en-US" dirty="0" smtClean="0"/>
              <a:t>。</a:t>
            </a:r>
            <a:endParaRPr lang="en-US" altLang="zh-CN"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1CDA3785-A797-4C4A-844A-B0C7D049255E}" type="slidenum">
              <a:rPr lang="zh-CN" altLang="en-US" smtClean="0"/>
              <a:pPr/>
              <a:t>15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t>权威性</a:t>
            </a:r>
            <a:r>
              <a:rPr lang="zh-CN" altLang="en-US" b="0" dirty="0" smtClean="0"/>
              <a:t>：</a:t>
            </a:r>
            <a:r>
              <a:rPr lang="zh-CN" altLang="en-US" dirty="0" smtClean="0"/>
              <a:t>中国标准化研究院（初名国家科委标准化综合研究所）始建于</a:t>
            </a:r>
            <a:r>
              <a:rPr lang="en-US" altLang="zh-CN" dirty="0" smtClean="0"/>
              <a:t>1963</a:t>
            </a:r>
            <a:r>
              <a:rPr lang="zh-CN" altLang="en-US" dirty="0" smtClean="0"/>
              <a:t>年，是直属于国家质量监督检验检疫总局，从事标准化研究的国家级社会公益类科研机构，主要针对我国国民经济和社会发展中全局性、战略性和综合性的标准化问题进行研究。</a:t>
            </a:r>
            <a:br>
              <a:rPr lang="zh-CN" altLang="en-US" dirty="0" smtClean="0"/>
            </a:br>
            <a:r>
              <a:rPr lang="zh-CN" altLang="en-US" dirty="0" smtClean="0"/>
              <a:t>    中国标准化研究院国家标准馆是国家重点支持、面向全国的国家级标准文献服务中心，是国家科技图书文献中心（</a:t>
            </a:r>
            <a:r>
              <a:rPr lang="en-US" altLang="zh-CN" dirty="0" smtClean="0"/>
              <a:t>NSTL</a:t>
            </a:r>
            <a:r>
              <a:rPr lang="zh-CN" altLang="en-US" dirty="0" smtClean="0"/>
              <a:t>）标准分站点，是全国最大的标准收藏中心，其标准文献收藏量为全国之最。经过近半个世纪的充实和发展，建立了规模浩大、门类齐全的标准文献资源中心。藏有</a:t>
            </a:r>
            <a:r>
              <a:rPr lang="en-US" altLang="zh-CN" dirty="0" smtClean="0"/>
              <a:t>60</a:t>
            </a:r>
            <a:r>
              <a:rPr lang="zh-CN" altLang="en-US" dirty="0" smtClean="0"/>
              <a:t>多个国家、</a:t>
            </a:r>
            <a:r>
              <a:rPr lang="en-US" altLang="zh-CN" dirty="0" smtClean="0"/>
              <a:t>70</a:t>
            </a:r>
            <a:r>
              <a:rPr lang="zh-CN" altLang="en-US" dirty="0" smtClean="0"/>
              <a:t>多个国际和区域性标准化组织、</a:t>
            </a:r>
            <a:r>
              <a:rPr lang="en-US" altLang="zh-CN" dirty="0" smtClean="0"/>
              <a:t>450</a:t>
            </a:r>
            <a:r>
              <a:rPr lang="zh-CN" altLang="en-US" dirty="0" smtClean="0"/>
              <a:t>多个专业协（学）会的成套标准以及全部中国国家标准和行业标准，收集了</a:t>
            </a:r>
            <a:r>
              <a:rPr lang="en-US" altLang="zh-CN" dirty="0" smtClean="0"/>
              <a:t>160</a:t>
            </a:r>
            <a:r>
              <a:rPr lang="zh-CN" altLang="en-US" dirty="0" smtClean="0"/>
              <a:t>多种国内外标准化期刊和</a:t>
            </a:r>
            <a:r>
              <a:rPr lang="en-US" altLang="zh-CN" dirty="0" smtClean="0"/>
              <a:t>7000</a:t>
            </a:r>
            <a:r>
              <a:rPr lang="zh-CN" altLang="en-US" dirty="0" smtClean="0"/>
              <a:t>多册标准化专著，并与</a:t>
            </a:r>
            <a:r>
              <a:rPr lang="en-US" altLang="zh-CN" dirty="0" smtClean="0"/>
              <a:t>30</a:t>
            </a:r>
            <a:r>
              <a:rPr lang="zh-CN" altLang="en-US" dirty="0" smtClean="0"/>
              <a:t>多个国家及国际标准化机构建立了长期、稳固的标准资料交换关系，还作为一些国外标准出版机构的代理，从事国外及国际标准的营销工作。</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t>唯一性：</a:t>
            </a:r>
            <a:r>
              <a:rPr lang="zh-CN" altLang="en-US" b="0" dirty="0" smtClean="0"/>
              <a:t>中国质检出版社（中国标准出版社）是国家质检总局直属的中央一级专业出版社，依法享有我国国家标准、部分行业标准、国家计量检定规程和计量技术规范的专有出版权。同时，需要注意的是，</a:t>
            </a:r>
            <a:r>
              <a:rPr lang="zh-CN" altLang="en-US" dirty="0" smtClean="0"/>
              <a:t>同时保留中国标准出版社名称，在出版国家标准、行业标准和标准化专著时继续使用中国标准出版社名称和出版者前缀。 </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t>高效性</a:t>
            </a:r>
            <a:r>
              <a:rPr lang="zh-CN" altLang="en-US" b="0" dirty="0" smtClean="0"/>
              <a:t>：每月更新</a:t>
            </a:r>
            <a:endParaRPr lang="zh-CN" altLang="en-US" b="0" dirty="0"/>
          </a:p>
        </p:txBody>
      </p:sp>
      <p:sp>
        <p:nvSpPr>
          <p:cNvPr id="4" name="灯片编号占位符 3"/>
          <p:cNvSpPr>
            <a:spLocks noGrp="1"/>
          </p:cNvSpPr>
          <p:nvPr>
            <p:ph type="sldNum" sz="quarter" idx="10"/>
          </p:nvPr>
        </p:nvSpPr>
        <p:spPr/>
        <p:txBody>
          <a:bodyPr/>
          <a:lstStyle/>
          <a:p>
            <a:fld id="{1CDA3785-A797-4C4A-844A-B0C7D049255E}" type="slidenum">
              <a:rPr lang="zh-CN" altLang="en-US" smtClean="0"/>
              <a:pPr/>
              <a:t>16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1003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fontAlgn="base">
              <a:spcBef>
                <a:spcPct val="0"/>
              </a:spcBef>
              <a:spcAft>
                <a:spcPct val="0"/>
              </a:spcAft>
            </a:pPr>
            <a:fld id="{9F8D493F-DCD2-4C01-A204-19BFEA8DBE76}" type="slidenum">
              <a:rPr lang="zh-CN" altLang="en-US"/>
              <a:pPr fontAlgn="base">
                <a:spcBef>
                  <a:spcPct val="0"/>
                </a:spcBef>
                <a:spcAft>
                  <a:spcPct val="0"/>
                </a:spcAft>
              </a:pPr>
              <a:t>18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normAutofit/>
          </a:bodyPr>
          <a:lstStyle/>
          <a:p>
            <a:pPr fontAlgn="auto">
              <a:spcBef>
                <a:spcPts val="0"/>
              </a:spcBef>
              <a:spcAft>
                <a:spcPts val="0"/>
              </a:spcAft>
              <a:defRPr/>
            </a:pPr>
            <a:r>
              <a:rPr lang="zh-CN" altLang="en-US" dirty="0" smtClean="0"/>
              <a:t>指对产品的形状、图案或其结合以及色彩与形状、图案的结合所作出的富有美感并适于工业应用的新设计</a:t>
            </a:r>
          </a:p>
          <a:p>
            <a:pPr fontAlgn="auto">
              <a:spcBef>
                <a:spcPts val="0"/>
              </a:spcBef>
              <a:spcAft>
                <a:spcPts val="0"/>
              </a:spcAft>
              <a:defRPr/>
            </a:pPr>
            <a:endParaRPr lang="en-US" altLang="zh-CN" dirty="0" smtClean="0"/>
          </a:p>
          <a:p>
            <a:pPr marL="120650" indent="-120650" fontAlgn="auto">
              <a:spcBef>
                <a:spcPts val="0"/>
              </a:spcBef>
              <a:spcAft>
                <a:spcPts val="0"/>
              </a:spcAft>
              <a:buFontTx/>
              <a:buChar char="•"/>
              <a:defRPr/>
            </a:pPr>
            <a:r>
              <a:rPr lang="zh-CN" altLang="en-US" dirty="0" smtClean="0">
                <a:solidFill>
                  <a:schemeClr val="tx1">
                    <a:lumMod val="60000"/>
                    <a:lumOff val="40000"/>
                  </a:schemeClr>
                </a:solidFill>
              </a:rPr>
              <a:t>产品发明</a:t>
            </a:r>
            <a:endParaRPr lang="en-US" altLang="zh-CN" dirty="0" smtClean="0">
              <a:solidFill>
                <a:schemeClr val="tx1">
                  <a:lumMod val="60000"/>
                  <a:lumOff val="40000"/>
                </a:schemeClr>
              </a:solidFill>
            </a:endParaRPr>
          </a:p>
          <a:p>
            <a:pPr marL="120650" indent="-120650" fontAlgn="auto">
              <a:spcBef>
                <a:spcPts val="0"/>
              </a:spcBef>
              <a:spcAft>
                <a:spcPts val="0"/>
              </a:spcAft>
              <a:buFontTx/>
              <a:buChar char="•"/>
              <a:defRPr/>
            </a:pPr>
            <a:r>
              <a:rPr lang="zh-CN" altLang="en-US" dirty="0" smtClean="0">
                <a:solidFill>
                  <a:schemeClr val="tx1">
                    <a:lumMod val="60000"/>
                    <a:lumOff val="40000"/>
                  </a:schemeClr>
                </a:solidFill>
              </a:rPr>
              <a:t>方法发明</a:t>
            </a:r>
            <a:endParaRPr lang="en-US" altLang="zh-CN" dirty="0" smtClean="0">
              <a:solidFill>
                <a:schemeClr val="tx1">
                  <a:lumMod val="60000"/>
                  <a:lumOff val="40000"/>
                </a:schemeClr>
              </a:solidFill>
            </a:endParaRPr>
          </a:p>
          <a:p>
            <a:pPr fontAlgn="auto">
              <a:spcBef>
                <a:spcPts val="0"/>
              </a:spcBef>
              <a:spcAft>
                <a:spcPts val="0"/>
              </a:spcAft>
              <a:defRPr/>
            </a:pPr>
            <a:endParaRPr lang="en-US" altLang="zh-CN" dirty="0" smtClean="0"/>
          </a:p>
          <a:p>
            <a:pPr fontAlgn="auto">
              <a:spcBef>
                <a:spcPts val="0"/>
              </a:spcBef>
              <a:spcAft>
                <a:spcPts val="0"/>
              </a:spcAft>
              <a:defRPr/>
            </a:pPr>
            <a:r>
              <a:rPr lang="zh-CN" altLang="en-US" dirty="0" smtClean="0">
                <a:latin typeface="仿宋" pitchFamily="49" charset="-122"/>
                <a:ea typeface="仿宋" pitchFamily="49" charset="-122"/>
              </a:rPr>
              <a:t>指对产品的形状、构造或者其结合所提出的适于实用的新的技术方案</a:t>
            </a:r>
            <a:endParaRPr lang="en-US" altLang="zh-CN" dirty="0" smtClean="0">
              <a:solidFill>
                <a:srgbClr val="1C1C1C"/>
              </a:solidFill>
              <a:latin typeface="仿宋" pitchFamily="49" charset="-122"/>
              <a:ea typeface="仿宋" pitchFamily="49" charset="-122"/>
            </a:endParaRPr>
          </a:p>
          <a:p>
            <a:pPr fontAlgn="auto">
              <a:spcBef>
                <a:spcPts val="0"/>
              </a:spcBef>
              <a:spcAft>
                <a:spcPts val="0"/>
              </a:spcAft>
              <a:defRPr/>
            </a:pPr>
            <a:endParaRPr lang="zh-CN" altLang="en-US" dirty="0"/>
          </a:p>
        </p:txBody>
      </p:sp>
      <p:sp>
        <p:nvSpPr>
          <p:cNvPr id="1013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fontAlgn="base">
              <a:spcBef>
                <a:spcPct val="0"/>
              </a:spcBef>
              <a:spcAft>
                <a:spcPct val="0"/>
              </a:spcAft>
            </a:pPr>
            <a:fld id="{6C425CAB-5009-4167-B7BB-E314503F7616}" type="slidenum">
              <a:rPr lang="zh-CN" altLang="en-US"/>
              <a:pPr fontAlgn="base">
                <a:spcBef>
                  <a:spcPct val="0"/>
                </a:spcBef>
                <a:spcAft>
                  <a:spcPct val="0"/>
                </a:spcAft>
              </a:pPr>
              <a:t>19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1034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fontAlgn="base">
              <a:spcBef>
                <a:spcPct val="0"/>
              </a:spcBef>
              <a:spcAft>
                <a:spcPct val="0"/>
              </a:spcAft>
            </a:pPr>
            <a:fld id="{F8ECE225-C9F7-4134-9F86-D09991CAC347}" type="slidenum">
              <a:rPr lang="zh-CN" altLang="en-US"/>
              <a:pPr fontAlgn="base">
                <a:spcBef>
                  <a:spcPct val="0"/>
                </a:spcBef>
                <a:spcAft>
                  <a:spcPct val="0"/>
                </a:spcAft>
              </a:pPr>
              <a:t>24</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CDA3785-A797-4C4A-844A-B0C7D049255E}" type="slidenum">
              <a:rPr lang="zh-CN" altLang="en-US" smtClean="0"/>
              <a:pPr/>
              <a:t>33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标题和内容">
    <p:bg>
      <p:bgPr>
        <a:solidFill>
          <a:srgbClr val="056C6F"/>
        </a:solidFill>
        <a:effectLst/>
      </p:bgPr>
    </p:bg>
    <p:spTree>
      <p:nvGrpSpPr>
        <p:cNvPr id="1" name=""/>
        <p:cNvGrpSpPr/>
        <p:nvPr/>
      </p:nvGrpSpPr>
      <p:grpSpPr>
        <a:xfrm>
          <a:off x="0" y="0"/>
          <a:ext cx="0" cy="0"/>
          <a:chOff x="0" y="0"/>
          <a:chExt cx="0" cy="0"/>
        </a:xfrm>
      </p:grpSpPr>
      <p:pic>
        <p:nvPicPr>
          <p:cNvPr id="3" name="图片 7" descr="图片2.png"/>
          <p:cNvPicPr>
            <a:picLocks noChangeAspect="1"/>
          </p:cNvPicPr>
          <p:nvPr userDrawn="1"/>
        </p:nvPicPr>
        <p:blipFill>
          <a:blip r:embed="rId2" cstate="print">
            <a:lum bright="70000" contrast="-70000"/>
          </a:blip>
          <a:srcRect b="1048"/>
          <a:stretch>
            <a:fillRect/>
          </a:stretch>
        </p:blipFill>
        <p:spPr bwMode="auto">
          <a:xfrm>
            <a:off x="1657350" y="0"/>
            <a:ext cx="5391150" cy="2133600"/>
          </a:xfrm>
          <a:prstGeom prst="rect">
            <a:avLst/>
          </a:prstGeom>
          <a:noFill/>
          <a:ln w="9525">
            <a:noFill/>
            <a:miter lim="800000"/>
            <a:headEnd/>
            <a:tailEnd/>
          </a:ln>
        </p:spPr>
      </p:pic>
      <p:sp>
        <p:nvSpPr>
          <p:cNvPr id="4" name="圆角矩形 3"/>
          <p:cNvSpPr/>
          <p:nvPr userDrawn="1"/>
        </p:nvSpPr>
        <p:spPr>
          <a:xfrm>
            <a:off x="250001" y="1009650"/>
            <a:ext cx="8643998" cy="5600700"/>
          </a:xfrm>
          <a:prstGeom prst="roundRect">
            <a:avLst>
              <a:gd name="adj" fmla="val 9835"/>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rgbClr val="008080"/>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2014-09-15</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pic>
        <p:nvPicPr>
          <p:cNvPr id="8" name="图片 7" descr="图片2.png"/>
          <p:cNvPicPr>
            <a:picLocks noChangeAspect="1"/>
          </p:cNvPicPr>
          <p:nvPr userDrawn="1"/>
        </p:nvPicPr>
        <p:blipFill>
          <a:blip r:embed="rId2" cstate="print">
            <a:lum bright="70000" contrast="-70000"/>
          </a:blip>
          <a:srcRect b="1048"/>
          <a:stretch>
            <a:fillRect/>
          </a:stretch>
        </p:blipFill>
        <p:spPr bwMode="auto">
          <a:xfrm>
            <a:off x="1657350" y="0"/>
            <a:ext cx="5391150" cy="2133600"/>
          </a:xfrm>
          <a:prstGeom prst="rect">
            <a:avLst/>
          </a:prstGeom>
          <a:noFill/>
          <a:ln w="9525">
            <a:noFill/>
            <a:miter lim="800000"/>
            <a:headEnd/>
            <a:tailEnd/>
          </a:ln>
        </p:spPr>
      </p:pic>
      <p:sp>
        <p:nvSpPr>
          <p:cNvPr id="9" name="圆角矩形 8"/>
          <p:cNvSpPr/>
          <p:nvPr userDrawn="1"/>
        </p:nvSpPr>
        <p:spPr>
          <a:xfrm>
            <a:off x="250001" y="1009650"/>
            <a:ext cx="8643998" cy="5600700"/>
          </a:xfrm>
          <a:prstGeom prst="roundRect">
            <a:avLst>
              <a:gd name="adj" fmla="val 9835"/>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rgbClr val="008080"/>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2014-09-15</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pic>
        <p:nvPicPr>
          <p:cNvPr id="8" name="图片 7" descr="图片2.png"/>
          <p:cNvPicPr>
            <a:picLocks noChangeAspect="1"/>
          </p:cNvPicPr>
          <p:nvPr userDrawn="1"/>
        </p:nvPicPr>
        <p:blipFill>
          <a:blip r:embed="rId2" cstate="print">
            <a:lum bright="70000" contrast="-70000"/>
          </a:blip>
          <a:srcRect b="1048"/>
          <a:stretch>
            <a:fillRect/>
          </a:stretch>
        </p:blipFill>
        <p:spPr bwMode="auto">
          <a:xfrm>
            <a:off x="1657350" y="0"/>
            <a:ext cx="5391150" cy="2133600"/>
          </a:xfrm>
          <a:prstGeom prst="rect">
            <a:avLst/>
          </a:prstGeom>
          <a:noFill/>
          <a:ln w="9525">
            <a:noFill/>
            <a:miter lim="800000"/>
            <a:headEnd/>
            <a:tailEnd/>
          </a:ln>
        </p:spPr>
      </p:pic>
      <p:sp>
        <p:nvSpPr>
          <p:cNvPr id="9" name="圆角矩形 8"/>
          <p:cNvSpPr/>
          <p:nvPr userDrawn="1"/>
        </p:nvSpPr>
        <p:spPr>
          <a:xfrm>
            <a:off x="250001" y="1009650"/>
            <a:ext cx="8643998" cy="5600700"/>
          </a:xfrm>
          <a:prstGeom prst="roundRect">
            <a:avLst>
              <a:gd name="adj" fmla="val 9835"/>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rgbClr val="008080"/>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2014-09-15</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pic>
        <p:nvPicPr>
          <p:cNvPr id="7" name="图片 7" descr="图片2.png"/>
          <p:cNvPicPr>
            <a:picLocks noChangeAspect="1"/>
          </p:cNvPicPr>
          <p:nvPr userDrawn="1"/>
        </p:nvPicPr>
        <p:blipFill>
          <a:blip r:embed="rId2" cstate="print">
            <a:lum bright="70000" contrast="-70000"/>
          </a:blip>
          <a:srcRect b="1048"/>
          <a:stretch>
            <a:fillRect/>
          </a:stretch>
        </p:blipFill>
        <p:spPr bwMode="auto">
          <a:xfrm>
            <a:off x="1657350" y="0"/>
            <a:ext cx="5391150" cy="2133600"/>
          </a:xfrm>
          <a:prstGeom prst="rect">
            <a:avLst/>
          </a:prstGeom>
          <a:noFill/>
          <a:ln w="9525">
            <a:noFill/>
            <a:miter lim="800000"/>
            <a:headEnd/>
            <a:tailEnd/>
          </a:ln>
        </p:spPr>
      </p:pic>
      <p:sp>
        <p:nvSpPr>
          <p:cNvPr id="8" name="圆角矩形 7"/>
          <p:cNvSpPr/>
          <p:nvPr userDrawn="1"/>
        </p:nvSpPr>
        <p:spPr>
          <a:xfrm>
            <a:off x="250001" y="1009650"/>
            <a:ext cx="8643998" cy="5600700"/>
          </a:xfrm>
          <a:prstGeom prst="roundRect">
            <a:avLst>
              <a:gd name="adj" fmla="val 9835"/>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rgbClr val="056C6F"/>
        </a:solidFill>
        <a:effectLst/>
      </p:bgPr>
    </p:bg>
    <p:spTree>
      <p:nvGrpSpPr>
        <p:cNvPr id="1" name=""/>
        <p:cNvGrpSpPr/>
        <p:nvPr/>
      </p:nvGrpSpPr>
      <p:grpSpPr>
        <a:xfrm>
          <a:off x="0" y="0"/>
          <a:ext cx="0" cy="0"/>
          <a:chOff x="0" y="0"/>
          <a:chExt cx="0" cy="0"/>
        </a:xfrm>
      </p:grpSpPr>
      <p:pic>
        <p:nvPicPr>
          <p:cNvPr id="3" name="图片 7" descr="图片2.png"/>
          <p:cNvPicPr>
            <a:picLocks noChangeAspect="1"/>
          </p:cNvPicPr>
          <p:nvPr userDrawn="1"/>
        </p:nvPicPr>
        <p:blipFill>
          <a:blip r:embed="rId2" cstate="print">
            <a:lum bright="70000" contrast="-70000"/>
          </a:blip>
          <a:srcRect b="1048"/>
          <a:stretch>
            <a:fillRect/>
          </a:stretch>
        </p:blipFill>
        <p:spPr bwMode="auto">
          <a:xfrm>
            <a:off x="1657350" y="0"/>
            <a:ext cx="5391150" cy="2133600"/>
          </a:xfrm>
          <a:prstGeom prst="rect">
            <a:avLst/>
          </a:prstGeom>
          <a:noFill/>
          <a:ln w="9525">
            <a:noFill/>
            <a:miter lim="800000"/>
            <a:headEnd/>
            <a:tailEnd/>
          </a:ln>
        </p:spPr>
      </p:pic>
      <p:sp>
        <p:nvSpPr>
          <p:cNvPr id="4" name="圆角矩形 3"/>
          <p:cNvSpPr/>
          <p:nvPr userDrawn="1"/>
        </p:nvSpPr>
        <p:spPr>
          <a:xfrm>
            <a:off x="250001" y="1009650"/>
            <a:ext cx="8643998" cy="5600700"/>
          </a:xfrm>
          <a:prstGeom prst="roundRect">
            <a:avLst>
              <a:gd name="adj" fmla="val 9835"/>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008080"/>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2014-09-15</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pic>
        <p:nvPicPr>
          <p:cNvPr id="7" name="图片 7" descr="图片2.png"/>
          <p:cNvPicPr>
            <a:picLocks noChangeAspect="1"/>
          </p:cNvPicPr>
          <p:nvPr userDrawn="1"/>
        </p:nvPicPr>
        <p:blipFill>
          <a:blip r:embed="rId2" cstate="print">
            <a:lum bright="70000" contrast="-70000"/>
          </a:blip>
          <a:srcRect b="1048"/>
          <a:stretch>
            <a:fillRect/>
          </a:stretch>
        </p:blipFill>
        <p:spPr bwMode="auto">
          <a:xfrm>
            <a:off x="1657350" y="0"/>
            <a:ext cx="5391150" cy="2133600"/>
          </a:xfrm>
          <a:prstGeom prst="rect">
            <a:avLst/>
          </a:prstGeom>
          <a:noFill/>
          <a:ln w="9525">
            <a:noFill/>
            <a:miter lim="800000"/>
            <a:headEnd/>
            <a:tailEnd/>
          </a:ln>
        </p:spPr>
      </p:pic>
      <p:sp>
        <p:nvSpPr>
          <p:cNvPr id="8" name="圆角矩形 7"/>
          <p:cNvSpPr/>
          <p:nvPr userDrawn="1"/>
        </p:nvSpPr>
        <p:spPr>
          <a:xfrm>
            <a:off x="250001" y="1009650"/>
            <a:ext cx="8643998" cy="5600700"/>
          </a:xfrm>
          <a:prstGeom prst="roundRect">
            <a:avLst>
              <a:gd name="adj" fmla="val 9835"/>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2014-09-15</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008080"/>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2014-09-15</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pic>
        <p:nvPicPr>
          <p:cNvPr id="7" name="图片 7" descr="图片2.png"/>
          <p:cNvPicPr>
            <a:picLocks noChangeAspect="1"/>
          </p:cNvPicPr>
          <p:nvPr userDrawn="1"/>
        </p:nvPicPr>
        <p:blipFill>
          <a:blip r:embed="rId2" cstate="print">
            <a:lum bright="70000" contrast="-70000"/>
          </a:blip>
          <a:srcRect b="1048"/>
          <a:stretch>
            <a:fillRect/>
          </a:stretch>
        </p:blipFill>
        <p:spPr bwMode="auto">
          <a:xfrm>
            <a:off x="1657350" y="0"/>
            <a:ext cx="5391150" cy="2133600"/>
          </a:xfrm>
          <a:prstGeom prst="rect">
            <a:avLst/>
          </a:prstGeom>
          <a:noFill/>
          <a:ln w="9525">
            <a:noFill/>
            <a:miter lim="800000"/>
            <a:headEnd/>
            <a:tailEnd/>
          </a:ln>
        </p:spPr>
      </p:pic>
      <p:sp>
        <p:nvSpPr>
          <p:cNvPr id="8" name="圆角矩形 7"/>
          <p:cNvSpPr/>
          <p:nvPr userDrawn="1"/>
        </p:nvSpPr>
        <p:spPr>
          <a:xfrm>
            <a:off x="250001" y="1009650"/>
            <a:ext cx="8643998" cy="5600700"/>
          </a:xfrm>
          <a:prstGeom prst="roundRect">
            <a:avLst>
              <a:gd name="adj" fmla="val 9835"/>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2014-09-15</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2014-09-15</a:t>
            </a:fld>
            <a:endParaRPr lang="zh-CN" altLang="en-US"/>
          </a:p>
        </p:txBody>
      </p:sp>
      <p:sp>
        <p:nvSpPr>
          <p:cNvPr id="8" name="页脚占位符 7"/>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2014-09-15</a:t>
            </a:fld>
            <a:endParaRPr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008080"/>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2014-09-15</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pic>
        <p:nvPicPr>
          <p:cNvPr id="5" name="图片 7" descr="图片2.png"/>
          <p:cNvPicPr>
            <a:picLocks noChangeAspect="1"/>
          </p:cNvPicPr>
          <p:nvPr userDrawn="1"/>
        </p:nvPicPr>
        <p:blipFill>
          <a:blip r:embed="rId2" cstate="print">
            <a:lum bright="70000" contrast="-70000"/>
          </a:blip>
          <a:srcRect b="1048"/>
          <a:stretch>
            <a:fillRect/>
          </a:stretch>
        </p:blipFill>
        <p:spPr bwMode="auto">
          <a:xfrm>
            <a:off x="1657350" y="0"/>
            <a:ext cx="5391150" cy="2133600"/>
          </a:xfrm>
          <a:prstGeom prst="rect">
            <a:avLst/>
          </a:prstGeom>
          <a:noFill/>
          <a:ln w="9525">
            <a:noFill/>
            <a:miter lim="800000"/>
            <a:headEnd/>
            <a:tailEnd/>
          </a:ln>
        </p:spPr>
      </p:pic>
      <p:sp>
        <p:nvSpPr>
          <p:cNvPr id="6" name="圆角矩形 5"/>
          <p:cNvSpPr/>
          <p:nvPr userDrawn="1"/>
        </p:nvSpPr>
        <p:spPr>
          <a:xfrm>
            <a:off x="250001" y="1009650"/>
            <a:ext cx="8643998" cy="5600700"/>
          </a:xfrm>
          <a:prstGeom prst="roundRect">
            <a:avLst>
              <a:gd name="adj" fmla="val 9835"/>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6" r:id="rId1"/>
    <p:sldLayoutId id="2147483685"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png"/><Relationship Id="rId1" Type="http://schemas.openxmlformats.org/officeDocument/2006/relationships/slideLayout" Target="../slideLayouts/slideLayout9.xml"/><Relationship Id="rId4" Type="http://schemas.openxmlformats.org/officeDocument/2006/relationships/image" Target="../media/image27.wmf"/></Relationships>
</file>

<file path=ppt/slides/_rels/slide4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wmf"/></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gif"/><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gif"/><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3.gif"/><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同侧圆角矩形 2"/>
          <p:cNvSpPr/>
          <p:nvPr/>
        </p:nvSpPr>
        <p:spPr>
          <a:xfrm>
            <a:off x="249238" y="285750"/>
            <a:ext cx="8645525" cy="6143625"/>
          </a:xfrm>
          <a:prstGeom prst="round2SameRect">
            <a:avLst>
              <a:gd name="adj1" fmla="val 6435"/>
              <a:gd name="adj2" fmla="val 0"/>
            </a:avLst>
          </a:prstGeom>
          <a:solidFill>
            <a:srgbClr val="056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 name="图片 11" descr="图片2.png"/>
          <p:cNvPicPr>
            <a:picLocks noChangeAspect="1"/>
          </p:cNvPicPr>
          <p:nvPr/>
        </p:nvPicPr>
        <p:blipFill>
          <a:blip r:embed="rId2" cstate="print"/>
          <a:srcRect b="1048"/>
          <a:stretch>
            <a:fillRect/>
          </a:stretch>
        </p:blipFill>
        <p:spPr bwMode="auto">
          <a:xfrm>
            <a:off x="38100" y="3262313"/>
            <a:ext cx="9086850" cy="3595687"/>
          </a:xfrm>
          <a:prstGeom prst="rect">
            <a:avLst/>
          </a:prstGeom>
          <a:noFill/>
          <a:ln w="9525">
            <a:noFill/>
            <a:miter lim="800000"/>
            <a:headEnd/>
            <a:tailEnd/>
          </a:ln>
        </p:spPr>
      </p:pic>
      <p:sp>
        <p:nvSpPr>
          <p:cNvPr id="5" name="椭圆 4"/>
          <p:cNvSpPr/>
          <p:nvPr/>
        </p:nvSpPr>
        <p:spPr>
          <a:xfrm>
            <a:off x="473075" y="469900"/>
            <a:ext cx="330200" cy="330200"/>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椭圆 5"/>
          <p:cNvSpPr/>
          <p:nvPr/>
        </p:nvSpPr>
        <p:spPr>
          <a:xfrm>
            <a:off x="8340725" y="469900"/>
            <a:ext cx="330200" cy="330200"/>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Text Box 12"/>
          <p:cNvSpPr txBox="1">
            <a:spLocks noChangeArrowheads="1"/>
          </p:cNvSpPr>
          <p:nvPr/>
        </p:nvSpPr>
        <p:spPr bwMode="auto">
          <a:xfrm>
            <a:off x="2735796" y="2278605"/>
            <a:ext cx="4212468" cy="646339"/>
          </a:xfrm>
          <a:prstGeom prst="rect">
            <a:avLst/>
          </a:prstGeom>
          <a:noFill/>
          <a:ln w="9525">
            <a:noFill/>
            <a:miter lim="800000"/>
            <a:headEnd/>
            <a:tailEnd/>
          </a:ln>
        </p:spPr>
        <p:txBody>
          <a:bodyPr wrap="square" lIns="91448" tIns="45724" rIns="91448" bIns="45724">
            <a:spAutoFit/>
          </a:bodyPr>
          <a:lstStyle/>
          <a:p>
            <a:r>
              <a:rPr lang="zh-CN" altLang="en-US" sz="3600" b="1" dirty="0" smtClean="0">
                <a:solidFill>
                  <a:schemeClr val="bg1"/>
                </a:solidFill>
                <a:latin typeface="微软雅黑" pitchFamily="34" charset="-122"/>
                <a:ea typeface="微软雅黑" pitchFamily="34" charset="-122"/>
              </a:rPr>
              <a:t>万方数据</a:t>
            </a:r>
            <a:r>
              <a:rPr lang="zh-CN" altLang="en-US" sz="3600" b="1" dirty="0">
                <a:solidFill>
                  <a:schemeClr val="bg1"/>
                </a:solidFill>
                <a:latin typeface="微软雅黑" pitchFamily="34" charset="-122"/>
                <a:ea typeface="微软雅黑" pitchFamily="34" charset="-122"/>
              </a:rPr>
              <a:t>资源介绍</a:t>
            </a:r>
          </a:p>
        </p:txBody>
      </p:sp>
      <p:pic>
        <p:nvPicPr>
          <p:cNvPr id="9" name="Picture 2" descr="D:\售前支持\1知识服务平台文档\图图\知识服务平台.png"/>
          <p:cNvPicPr>
            <a:picLocks noChangeAspect="1" noChangeArrowheads="1"/>
          </p:cNvPicPr>
          <p:nvPr/>
        </p:nvPicPr>
        <p:blipFill>
          <a:blip r:embed="rId3" cstate="print"/>
          <a:srcRect/>
          <a:stretch>
            <a:fillRect/>
          </a:stretch>
        </p:blipFill>
        <p:spPr bwMode="auto">
          <a:xfrm>
            <a:off x="1187624" y="364088"/>
            <a:ext cx="1368152" cy="760656"/>
          </a:xfrm>
          <a:prstGeom prst="rect">
            <a:avLst/>
          </a:prstGeom>
          <a:noFill/>
        </p:spPr>
      </p:pic>
      <p:sp>
        <p:nvSpPr>
          <p:cNvPr id="10" name="TextBox 9"/>
          <p:cNvSpPr txBox="1"/>
          <p:nvPr/>
        </p:nvSpPr>
        <p:spPr>
          <a:xfrm>
            <a:off x="2699792" y="404664"/>
            <a:ext cx="3456384" cy="646331"/>
          </a:xfrm>
          <a:prstGeom prst="rect">
            <a:avLst/>
          </a:prstGeom>
          <a:noFill/>
        </p:spPr>
        <p:txBody>
          <a:bodyPr wrap="square" rtlCol="0">
            <a:spAutoFit/>
          </a:bodyPr>
          <a:lstStyle/>
          <a:p>
            <a:r>
              <a:rPr lang="zh-CN" altLang="en-US" dirty="0">
                <a:solidFill>
                  <a:schemeClr val="bg1"/>
                </a:solidFill>
                <a:latin typeface="微软雅黑" pitchFamily="34" charset="-122"/>
                <a:ea typeface="微软雅黑" pitchFamily="34" charset="-122"/>
              </a:rPr>
              <a:t>整合知识资源  促进知识传播</a:t>
            </a:r>
          </a:p>
          <a:p>
            <a:r>
              <a:rPr lang="zh-CN" altLang="en-US" dirty="0">
                <a:solidFill>
                  <a:schemeClr val="bg1"/>
                </a:solidFill>
                <a:latin typeface="微软雅黑" pitchFamily="34" charset="-122"/>
                <a:ea typeface="微软雅黑" pitchFamily="34" charset="-122"/>
              </a:rPr>
              <a:t>增值知识服务  助力知识创新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p:cNvSpPr>
            <a:spLocks noChangeArrowheads="1"/>
          </p:cNvSpPr>
          <p:nvPr/>
        </p:nvSpPr>
        <p:spPr bwMode="ltGray">
          <a:xfrm rot="5400000">
            <a:off x="-1216025" y="1368425"/>
            <a:ext cx="4824412"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7" name="AutoShape 5"/>
          <p:cNvSpPr>
            <a:spLocks noChangeArrowheads="1"/>
          </p:cNvSpPr>
          <p:nvPr/>
        </p:nvSpPr>
        <p:spPr bwMode="ltGray">
          <a:xfrm rot="5400000" flipH="1">
            <a:off x="-810418" y="1804193"/>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a:gsLst>
              <a:gs pos="0">
                <a:srgbClr val="008080"/>
              </a:gs>
              <a:gs pos="100000">
                <a:schemeClr val="hlink">
                  <a:gamma/>
                  <a:tint val="0"/>
                  <a:invGamma/>
                  <a:alpha val="48000"/>
                </a:schemeClr>
              </a:gs>
            </a:gsLst>
            <a:lin ang="5400000" scaled="1"/>
          </a:gradFill>
          <a:ln w="0" algn="ctr">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3" name="AutoShape 7"/>
          <p:cNvSpPr>
            <a:spLocks noChangeArrowheads="1"/>
          </p:cNvSpPr>
          <p:nvPr/>
        </p:nvSpPr>
        <p:spPr bwMode="gray">
          <a:xfrm>
            <a:off x="3378746" y="4721200"/>
            <a:ext cx="4419600"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zh-CN" altLang="en-US" b="1">
                <a:latin typeface="微软雅黑" pitchFamily="34" charset="-122"/>
                <a:ea typeface="微软雅黑" pitchFamily="34" charset="-122"/>
              </a:rPr>
              <a:t>收录类型：</a:t>
            </a:r>
            <a:r>
              <a:rPr lang="zh-CN" altLang="en-US">
                <a:latin typeface="微软雅黑" pitchFamily="34" charset="-122"/>
                <a:ea typeface="微软雅黑" pitchFamily="34" charset="-122"/>
              </a:rPr>
              <a:t>绝大多数为全文</a:t>
            </a:r>
            <a:endParaRPr lang="en-US" altLang="zh-CN" b="1">
              <a:latin typeface="微软雅黑" pitchFamily="34" charset="-122"/>
              <a:ea typeface="微软雅黑" pitchFamily="34" charset="-122"/>
            </a:endParaRPr>
          </a:p>
        </p:txBody>
      </p:sp>
      <p:sp>
        <p:nvSpPr>
          <p:cNvPr id="44" name="AutoShape 8"/>
          <p:cNvSpPr>
            <a:spLocks noChangeArrowheads="1"/>
          </p:cNvSpPr>
          <p:nvPr/>
        </p:nvSpPr>
        <p:spPr bwMode="gray">
          <a:xfrm>
            <a:off x="3563888" y="3785096"/>
            <a:ext cx="4167188"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zh-CN" altLang="en-US" b="1">
                <a:latin typeface="微软雅黑" pitchFamily="34" charset="-122"/>
                <a:ea typeface="微软雅黑" pitchFamily="34" charset="-122"/>
              </a:rPr>
              <a:t>收录质量：</a:t>
            </a:r>
            <a:r>
              <a:rPr lang="zh-CN" altLang="en-US">
                <a:latin typeface="微软雅黑" pitchFamily="34" charset="-122"/>
                <a:ea typeface="微软雅黑" pitchFamily="34" charset="-122"/>
              </a:rPr>
              <a:t>一级会议以上</a:t>
            </a:r>
            <a:endParaRPr lang="en-US" altLang="zh-CN" b="1">
              <a:latin typeface="微软雅黑" pitchFamily="34" charset="-122"/>
              <a:ea typeface="微软雅黑" pitchFamily="34" charset="-122"/>
            </a:endParaRPr>
          </a:p>
        </p:txBody>
      </p:sp>
      <p:sp>
        <p:nvSpPr>
          <p:cNvPr id="45" name="AutoShape 9"/>
          <p:cNvSpPr>
            <a:spLocks noChangeArrowheads="1"/>
          </p:cNvSpPr>
          <p:nvPr/>
        </p:nvSpPr>
        <p:spPr bwMode="gray">
          <a:xfrm>
            <a:off x="3536652" y="2921000"/>
            <a:ext cx="4203700"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zh-CN" altLang="en-US" b="1" dirty="0">
                <a:latin typeface="微软雅黑" pitchFamily="34" charset="-122"/>
                <a:ea typeface="微软雅黑" pitchFamily="34" charset="-122"/>
              </a:rPr>
              <a:t>收录数量</a:t>
            </a:r>
            <a:r>
              <a:rPr lang="zh-CN" altLang="en-US" b="1"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200</a:t>
            </a:r>
            <a:r>
              <a:rPr lang="zh-CN" altLang="en-US" dirty="0" smtClean="0">
                <a:latin typeface="微软雅黑" pitchFamily="34" charset="-122"/>
                <a:ea typeface="微软雅黑" pitchFamily="34" charset="-122"/>
              </a:rPr>
              <a:t>余</a:t>
            </a:r>
            <a:r>
              <a:rPr lang="zh-CN" altLang="en-US" dirty="0">
                <a:latin typeface="微软雅黑" pitchFamily="34" charset="-122"/>
                <a:ea typeface="微软雅黑" pitchFamily="34" charset="-122"/>
              </a:rPr>
              <a:t>万篇</a:t>
            </a:r>
            <a:endParaRPr lang="en-US" altLang="zh-CN" b="1" dirty="0">
              <a:latin typeface="微软雅黑" pitchFamily="34" charset="-122"/>
              <a:ea typeface="微软雅黑" pitchFamily="34" charset="-122"/>
            </a:endParaRPr>
          </a:p>
        </p:txBody>
      </p:sp>
      <p:sp>
        <p:nvSpPr>
          <p:cNvPr id="46" name="AutoShape 10"/>
          <p:cNvSpPr>
            <a:spLocks noChangeArrowheads="1"/>
          </p:cNvSpPr>
          <p:nvPr/>
        </p:nvSpPr>
        <p:spPr bwMode="gray">
          <a:xfrm>
            <a:off x="3162002" y="2056904"/>
            <a:ext cx="4578350"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zh-CN" altLang="en-US" b="1" dirty="0">
                <a:latin typeface="微软雅黑" pitchFamily="34" charset="-122"/>
                <a:ea typeface="微软雅黑" pitchFamily="34" charset="-122"/>
              </a:rPr>
              <a:t>收录年份：</a:t>
            </a:r>
            <a:r>
              <a:rPr lang="en-US" altLang="zh-CN" dirty="0">
                <a:latin typeface="微软雅黑" pitchFamily="34" charset="-122"/>
                <a:ea typeface="微软雅黑" pitchFamily="34" charset="-122"/>
              </a:rPr>
              <a:t>1985</a:t>
            </a:r>
            <a:r>
              <a:rPr lang="zh-CN" altLang="en-US" dirty="0">
                <a:latin typeface="微软雅黑" pitchFamily="34" charset="-122"/>
                <a:ea typeface="微软雅黑" pitchFamily="34" charset="-122"/>
              </a:rPr>
              <a:t>年后</a:t>
            </a:r>
            <a:endParaRPr lang="en-US" altLang="zh-CN" b="1" dirty="0">
              <a:latin typeface="微软雅黑" pitchFamily="34" charset="-122"/>
              <a:ea typeface="微软雅黑" pitchFamily="34" charset="-122"/>
            </a:endParaRPr>
          </a:p>
        </p:txBody>
      </p:sp>
      <p:grpSp>
        <p:nvGrpSpPr>
          <p:cNvPr id="29" name="Group 32"/>
          <p:cNvGrpSpPr>
            <a:grpSpLocks/>
          </p:cNvGrpSpPr>
          <p:nvPr/>
        </p:nvGrpSpPr>
        <p:grpSpPr bwMode="auto">
          <a:xfrm>
            <a:off x="3059832" y="4767783"/>
            <a:ext cx="381000" cy="381000"/>
            <a:chOff x="2078" y="1680"/>
            <a:chExt cx="1615" cy="1615"/>
          </a:xfrm>
          <a:solidFill>
            <a:srgbClr val="00B0F0"/>
          </a:solidFill>
        </p:grpSpPr>
        <p:sp>
          <p:nvSpPr>
            <p:cNvPr id="30" name="Oval 33"/>
            <p:cNvSpPr>
              <a:spLocks noChangeArrowheads="1"/>
            </p:cNvSpPr>
            <p:nvPr/>
          </p:nvSpPr>
          <p:spPr bwMode="gray">
            <a:xfrm>
              <a:off x="2078" y="1680"/>
              <a:ext cx="1615" cy="1615"/>
            </a:xfrm>
            <a:prstGeom prst="ellipse">
              <a:avLst/>
            </a:prstGeom>
            <a:grpFill/>
            <a:ln w="57150"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31" name="Oval 34"/>
            <p:cNvSpPr>
              <a:spLocks noChangeArrowheads="1"/>
            </p:cNvSpPr>
            <p:nvPr/>
          </p:nvSpPr>
          <p:spPr bwMode="gray">
            <a:xfrm>
              <a:off x="2170" y="1771"/>
              <a:ext cx="1430" cy="1430"/>
            </a:xfrm>
            <a:prstGeom prst="ellipse">
              <a:avLst/>
            </a:prstGeom>
            <a:grpFill/>
            <a:ln w="9525"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32" name="Oval 35"/>
            <p:cNvSpPr>
              <a:spLocks noChangeArrowheads="1"/>
            </p:cNvSpPr>
            <p:nvPr/>
          </p:nvSpPr>
          <p:spPr bwMode="gray">
            <a:xfrm>
              <a:off x="2253" y="1855"/>
              <a:ext cx="1265" cy="1265"/>
            </a:xfrm>
            <a:prstGeom prst="ellipse">
              <a:avLst/>
            </a:prstGeom>
            <a:grpFill/>
            <a:ln w="38100" algn="ctr">
              <a:noFill/>
              <a:round/>
              <a:headEnd/>
              <a:tailEnd/>
            </a:ln>
            <a:effectLst/>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33" name="Oval 36"/>
            <p:cNvSpPr>
              <a:spLocks noChangeArrowheads="1"/>
            </p:cNvSpPr>
            <p:nvPr/>
          </p:nvSpPr>
          <p:spPr bwMode="gray">
            <a:xfrm>
              <a:off x="2254" y="1856"/>
              <a:ext cx="1262" cy="1264"/>
            </a:xfrm>
            <a:prstGeom prst="ellipse">
              <a:avLst/>
            </a:prstGeom>
            <a:grpFill/>
            <a:ln w="38100" algn="ctr">
              <a:noFill/>
              <a:round/>
              <a:headEnd/>
              <a:tailEnd/>
            </a:ln>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34" name="Oval 37"/>
            <p:cNvSpPr>
              <a:spLocks noChangeArrowheads="1"/>
            </p:cNvSpPr>
            <p:nvPr/>
          </p:nvSpPr>
          <p:spPr bwMode="gray">
            <a:xfrm>
              <a:off x="2334" y="1936"/>
              <a:ext cx="1097" cy="1104"/>
            </a:xfrm>
            <a:prstGeom prst="ellipse">
              <a:avLst/>
            </a:prstGeom>
            <a:grpFill/>
            <a:ln w="38100" algn="ctr">
              <a:noFill/>
              <a:round/>
              <a:headEnd/>
              <a:tailEnd/>
            </a:ln>
            <a:effectLst/>
          </p:spPr>
          <p:txBody>
            <a:bodyPr anchor="ctr">
              <a:spAutoFit/>
            </a:bodyPr>
            <a:lstStyle/>
            <a:p>
              <a:pPr fontAlgn="auto">
                <a:spcBef>
                  <a:spcPts val="0"/>
                </a:spcBef>
                <a:spcAft>
                  <a:spcPts val="0"/>
                </a:spcAft>
                <a:defRPr/>
              </a:pPr>
              <a:endParaRPr lang="zh-CN" altLang="en-US">
                <a:latin typeface="+mn-lt"/>
                <a:ea typeface="+mn-ea"/>
              </a:endParaRPr>
            </a:p>
          </p:txBody>
        </p:sp>
        <p:sp>
          <p:nvSpPr>
            <p:cNvPr id="35" name="Oval 38"/>
            <p:cNvSpPr>
              <a:spLocks noChangeArrowheads="1"/>
            </p:cNvSpPr>
            <p:nvPr/>
          </p:nvSpPr>
          <p:spPr bwMode="gray">
            <a:xfrm>
              <a:off x="2337" y="1939"/>
              <a:ext cx="1096" cy="1098"/>
            </a:xfrm>
            <a:prstGeom prst="ellipse">
              <a:avLst/>
            </a:prstGeom>
            <a:grpFill/>
            <a:ln w="38100" algn="ctr">
              <a:noFill/>
              <a:round/>
              <a:headEnd/>
              <a:tailEnd/>
            </a:ln>
          </p:spPr>
          <p:txBody>
            <a:bodyPr anchor="ctr">
              <a:spAutoFit/>
            </a:bodyPr>
            <a:lstStyle/>
            <a:p>
              <a:pPr fontAlgn="auto">
                <a:spcBef>
                  <a:spcPts val="0"/>
                </a:spcBef>
                <a:spcAft>
                  <a:spcPts val="0"/>
                </a:spcAft>
                <a:defRPr/>
              </a:pPr>
              <a:endParaRPr lang="zh-CN" altLang="en-US">
                <a:latin typeface="+mn-lt"/>
                <a:ea typeface="+mn-ea"/>
              </a:endParaRPr>
            </a:p>
          </p:txBody>
        </p:sp>
      </p:grpSp>
      <p:grpSp>
        <p:nvGrpSpPr>
          <p:cNvPr id="22" name="Group 25"/>
          <p:cNvGrpSpPr>
            <a:grpSpLocks/>
          </p:cNvGrpSpPr>
          <p:nvPr/>
        </p:nvGrpSpPr>
        <p:grpSpPr bwMode="auto">
          <a:xfrm>
            <a:off x="3340100" y="3857079"/>
            <a:ext cx="381000" cy="381000"/>
            <a:chOff x="2078" y="1680"/>
            <a:chExt cx="1615" cy="1615"/>
          </a:xfrm>
          <a:solidFill>
            <a:srgbClr val="FF0066"/>
          </a:solidFill>
        </p:grpSpPr>
        <p:sp>
          <p:nvSpPr>
            <p:cNvPr id="23" name="Oval 26"/>
            <p:cNvSpPr>
              <a:spLocks noChangeArrowheads="1"/>
            </p:cNvSpPr>
            <p:nvPr/>
          </p:nvSpPr>
          <p:spPr bwMode="gray">
            <a:xfrm>
              <a:off x="2078" y="1680"/>
              <a:ext cx="1615" cy="1615"/>
            </a:xfrm>
            <a:prstGeom prst="ellipse">
              <a:avLst/>
            </a:prstGeom>
            <a:grpFill/>
            <a:ln w="57150"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24" name="Oval 27"/>
            <p:cNvSpPr>
              <a:spLocks noChangeArrowheads="1"/>
            </p:cNvSpPr>
            <p:nvPr/>
          </p:nvSpPr>
          <p:spPr bwMode="gray">
            <a:xfrm>
              <a:off x="2170" y="1771"/>
              <a:ext cx="1430" cy="1430"/>
            </a:xfrm>
            <a:prstGeom prst="ellipse">
              <a:avLst/>
            </a:prstGeom>
            <a:grpFill/>
            <a:ln w="9525"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25" name="Oval 28"/>
            <p:cNvSpPr>
              <a:spLocks noChangeArrowheads="1"/>
            </p:cNvSpPr>
            <p:nvPr/>
          </p:nvSpPr>
          <p:spPr bwMode="gray">
            <a:xfrm>
              <a:off x="2253" y="1855"/>
              <a:ext cx="1265" cy="1265"/>
            </a:xfrm>
            <a:prstGeom prst="ellipse">
              <a:avLst/>
            </a:prstGeom>
            <a:grpFill/>
            <a:ln w="38100" algn="ctr">
              <a:noFill/>
              <a:round/>
              <a:headEnd/>
              <a:tailEnd/>
            </a:ln>
            <a:effectLst/>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26" name="Oval 29"/>
            <p:cNvSpPr>
              <a:spLocks noChangeArrowheads="1"/>
            </p:cNvSpPr>
            <p:nvPr/>
          </p:nvSpPr>
          <p:spPr bwMode="gray">
            <a:xfrm>
              <a:off x="2254" y="1856"/>
              <a:ext cx="1262" cy="1264"/>
            </a:xfrm>
            <a:prstGeom prst="ellipse">
              <a:avLst/>
            </a:prstGeom>
            <a:grpFill/>
            <a:ln w="38100" algn="ctr">
              <a:noFill/>
              <a:round/>
              <a:headEnd/>
              <a:tailEnd/>
            </a:ln>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27" name="Oval 30"/>
            <p:cNvSpPr>
              <a:spLocks noChangeArrowheads="1"/>
            </p:cNvSpPr>
            <p:nvPr/>
          </p:nvSpPr>
          <p:spPr bwMode="gray">
            <a:xfrm>
              <a:off x="2334" y="1936"/>
              <a:ext cx="1097" cy="1104"/>
            </a:xfrm>
            <a:prstGeom prst="ellipse">
              <a:avLst/>
            </a:prstGeom>
            <a:grpFill/>
            <a:ln w="38100" algn="ctr">
              <a:noFill/>
              <a:round/>
              <a:headEnd/>
              <a:tailEnd/>
            </a:ln>
            <a:effectLst/>
          </p:spPr>
          <p:txBody>
            <a:bodyPr anchor="ctr">
              <a:spAutoFit/>
            </a:bodyPr>
            <a:lstStyle/>
            <a:p>
              <a:pPr fontAlgn="auto">
                <a:spcBef>
                  <a:spcPts val="0"/>
                </a:spcBef>
                <a:spcAft>
                  <a:spcPts val="0"/>
                </a:spcAft>
                <a:defRPr/>
              </a:pPr>
              <a:endParaRPr lang="zh-CN" altLang="en-US">
                <a:latin typeface="+mn-lt"/>
                <a:ea typeface="+mn-ea"/>
              </a:endParaRPr>
            </a:p>
          </p:txBody>
        </p:sp>
        <p:sp>
          <p:nvSpPr>
            <p:cNvPr id="28" name="Oval 31"/>
            <p:cNvSpPr>
              <a:spLocks noChangeArrowheads="1"/>
            </p:cNvSpPr>
            <p:nvPr/>
          </p:nvSpPr>
          <p:spPr bwMode="gray">
            <a:xfrm>
              <a:off x="2337" y="1939"/>
              <a:ext cx="1096" cy="1098"/>
            </a:xfrm>
            <a:prstGeom prst="ellipse">
              <a:avLst/>
            </a:prstGeom>
            <a:grpFill/>
            <a:ln w="38100" algn="ctr">
              <a:noFill/>
              <a:round/>
              <a:headEnd/>
              <a:tailEnd/>
            </a:ln>
          </p:spPr>
          <p:txBody>
            <a:bodyPr anchor="ctr">
              <a:spAutoFit/>
            </a:bodyPr>
            <a:lstStyle/>
            <a:p>
              <a:pPr fontAlgn="auto">
                <a:spcBef>
                  <a:spcPts val="0"/>
                </a:spcBef>
                <a:spcAft>
                  <a:spcPts val="0"/>
                </a:spcAft>
                <a:defRPr/>
              </a:pPr>
              <a:endParaRPr lang="zh-CN" altLang="en-US">
                <a:latin typeface="+mn-lt"/>
                <a:ea typeface="+mn-ea"/>
              </a:endParaRPr>
            </a:p>
          </p:txBody>
        </p:sp>
      </p:grpSp>
      <p:grpSp>
        <p:nvGrpSpPr>
          <p:cNvPr id="15" name="Group 18"/>
          <p:cNvGrpSpPr>
            <a:grpSpLocks/>
          </p:cNvGrpSpPr>
          <p:nvPr/>
        </p:nvGrpSpPr>
        <p:grpSpPr bwMode="auto">
          <a:xfrm>
            <a:off x="3304480" y="3019971"/>
            <a:ext cx="381000" cy="381000"/>
            <a:chOff x="2078" y="1680"/>
            <a:chExt cx="1615" cy="1615"/>
          </a:xfrm>
          <a:solidFill>
            <a:srgbClr val="92D050"/>
          </a:solidFill>
        </p:grpSpPr>
        <p:sp>
          <p:nvSpPr>
            <p:cNvPr id="16" name="Oval 19"/>
            <p:cNvSpPr>
              <a:spLocks noChangeArrowheads="1"/>
            </p:cNvSpPr>
            <p:nvPr/>
          </p:nvSpPr>
          <p:spPr bwMode="gray">
            <a:xfrm>
              <a:off x="2078" y="1680"/>
              <a:ext cx="1615" cy="1615"/>
            </a:xfrm>
            <a:prstGeom prst="ellipse">
              <a:avLst/>
            </a:prstGeom>
            <a:grpFill/>
            <a:ln w="57150"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17" name="Oval 20"/>
            <p:cNvSpPr>
              <a:spLocks noChangeArrowheads="1"/>
            </p:cNvSpPr>
            <p:nvPr/>
          </p:nvSpPr>
          <p:spPr bwMode="gray">
            <a:xfrm>
              <a:off x="2170" y="1771"/>
              <a:ext cx="1430" cy="1430"/>
            </a:xfrm>
            <a:prstGeom prst="ellipse">
              <a:avLst/>
            </a:prstGeom>
            <a:grpFill/>
            <a:ln w="9525"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18" name="Oval 21"/>
            <p:cNvSpPr>
              <a:spLocks noChangeArrowheads="1"/>
            </p:cNvSpPr>
            <p:nvPr/>
          </p:nvSpPr>
          <p:spPr bwMode="gray">
            <a:xfrm>
              <a:off x="2253" y="1855"/>
              <a:ext cx="1265" cy="1265"/>
            </a:xfrm>
            <a:prstGeom prst="ellipse">
              <a:avLst/>
            </a:prstGeom>
            <a:grpFill/>
            <a:ln w="38100" algn="ctr">
              <a:noFill/>
              <a:round/>
              <a:headEnd/>
              <a:tailEnd/>
            </a:ln>
            <a:effectLst/>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19" name="Oval 22"/>
            <p:cNvSpPr>
              <a:spLocks noChangeArrowheads="1"/>
            </p:cNvSpPr>
            <p:nvPr/>
          </p:nvSpPr>
          <p:spPr bwMode="gray">
            <a:xfrm>
              <a:off x="2254" y="1856"/>
              <a:ext cx="1262" cy="1264"/>
            </a:xfrm>
            <a:prstGeom prst="ellipse">
              <a:avLst/>
            </a:prstGeom>
            <a:grpFill/>
            <a:ln w="38100" algn="ctr">
              <a:noFill/>
              <a:round/>
              <a:headEnd/>
              <a:tailEnd/>
            </a:ln>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20" name="Oval 23"/>
            <p:cNvSpPr>
              <a:spLocks noChangeArrowheads="1"/>
            </p:cNvSpPr>
            <p:nvPr/>
          </p:nvSpPr>
          <p:spPr bwMode="gray">
            <a:xfrm>
              <a:off x="2334" y="1936"/>
              <a:ext cx="1097" cy="1104"/>
            </a:xfrm>
            <a:prstGeom prst="ellipse">
              <a:avLst/>
            </a:prstGeom>
            <a:grpFill/>
            <a:ln w="38100" algn="ctr">
              <a:noFill/>
              <a:round/>
              <a:headEnd/>
              <a:tailEnd/>
            </a:ln>
            <a:effectLst/>
          </p:spPr>
          <p:txBody>
            <a:bodyPr anchor="ctr">
              <a:spAutoFit/>
            </a:bodyPr>
            <a:lstStyle/>
            <a:p>
              <a:pPr fontAlgn="auto">
                <a:spcBef>
                  <a:spcPts val="0"/>
                </a:spcBef>
                <a:spcAft>
                  <a:spcPts val="0"/>
                </a:spcAft>
                <a:defRPr/>
              </a:pPr>
              <a:endParaRPr lang="zh-CN" altLang="en-US">
                <a:latin typeface="+mn-lt"/>
                <a:ea typeface="+mn-ea"/>
              </a:endParaRPr>
            </a:p>
          </p:txBody>
        </p:sp>
        <p:sp>
          <p:nvSpPr>
            <p:cNvPr id="21" name="Oval 24"/>
            <p:cNvSpPr>
              <a:spLocks noChangeArrowheads="1"/>
            </p:cNvSpPr>
            <p:nvPr/>
          </p:nvSpPr>
          <p:spPr bwMode="gray">
            <a:xfrm>
              <a:off x="2337" y="1939"/>
              <a:ext cx="1096" cy="1098"/>
            </a:xfrm>
            <a:prstGeom prst="ellipse">
              <a:avLst/>
            </a:prstGeom>
            <a:grpFill/>
            <a:ln w="38100" algn="ctr">
              <a:noFill/>
              <a:round/>
              <a:headEnd/>
              <a:tailEnd/>
            </a:ln>
          </p:spPr>
          <p:txBody>
            <a:bodyPr anchor="ctr">
              <a:spAutoFit/>
            </a:bodyPr>
            <a:lstStyle/>
            <a:p>
              <a:pPr fontAlgn="auto">
                <a:spcBef>
                  <a:spcPts val="0"/>
                </a:spcBef>
                <a:spcAft>
                  <a:spcPts val="0"/>
                </a:spcAft>
                <a:defRPr/>
              </a:pPr>
              <a:endParaRPr lang="zh-CN" altLang="en-US">
                <a:latin typeface="+mn-lt"/>
                <a:ea typeface="+mn-ea"/>
              </a:endParaRPr>
            </a:p>
          </p:txBody>
        </p:sp>
      </p:grpSp>
      <p:grpSp>
        <p:nvGrpSpPr>
          <p:cNvPr id="8" name="Group 11"/>
          <p:cNvGrpSpPr>
            <a:grpSpLocks/>
          </p:cNvGrpSpPr>
          <p:nvPr/>
        </p:nvGrpSpPr>
        <p:grpSpPr bwMode="auto">
          <a:xfrm>
            <a:off x="2900486" y="2159496"/>
            <a:ext cx="381000" cy="381000"/>
            <a:chOff x="2078" y="1680"/>
            <a:chExt cx="1615" cy="1615"/>
          </a:xfrm>
          <a:solidFill>
            <a:schemeClr val="accent6">
              <a:lumMod val="75000"/>
            </a:schemeClr>
          </a:solidFill>
        </p:grpSpPr>
        <p:sp>
          <p:nvSpPr>
            <p:cNvPr id="9" name="Oval 12"/>
            <p:cNvSpPr>
              <a:spLocks noChangeArrowheads="1"/>
            </p:cNvSpPr>
            <p:nvPr/>
          </p:nvSpPr>
          <p:spPr bwMode="gray">
            <a:xfrm>
              <a:off x="2078" y="1680"/>
              <a:ext cx="1615" cy="1615"/>
            </a:xfrm>
            <a:prstGeom prst="ellipse">
              <a:avLst/>
            </a:prstGeom>
            <a:grpFill/>
            <a:ln w="57150"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10" name="Oval 13"/>
            <p:cNvSpPr>
              <a:spLocks noChangeArrowheads="1"/>
            </p:cNvSpPr>
            <p:nvPr/>
          </p:nvSpPr>
          <p:spPr bwMode="gray">
            <a:xfrm>
              <a:off x="2170" y="1771"/>
              <a:ext cx="1430" cy="1430"/>
            </a:xfrm>
            <a:prstGeom prst="ellipse">
              <a:avLst/>
            </a:prstGeom>
            <a:grpFill/>
            <a:ln w="9525"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11" name="Oval 14"/>
            <p:cNvSpPr>
              <a:spLocks noChangeArrowheads="1"/>
            </p:cNvSpPr>
            <p:nvPr/>
          </p:nvSpPr>
          <p:spPr bwMode="gray">
            <a:xfrm>
              <a:off x="2253" y="1855"/>
              <a:ext cx="1265" cy="1265"/>
            </a:xfrm>
            <a:prstGeom prst="ellipse">
              <a:avLst/>
            </a:prstGeom>
            <a:grpFill/>
            <a:ln w="38100" algn="ctr">
              <a:noFill/>
              <a:round/>
              <a:headEnd/>
              <a:tailEnd/>
            </a:ln>
            <a:effectLst/>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12" name="Oval 15"/>
            <p:cNvSpPr>
              <a:spLocks noChangeArrowheads="1"/>
            </p:cNvSpPr>
            <p:nvPr/>
          </p:nvSpPr>
          <p:spPr bwMode="gray">
            <a:xfrm>
              <a:off x="2254" y="1856"/>
              <a:ext cx="1262" cy="1264"/>
            </a:xfrm>
            <a:prstGeom prst="ellipse">
              <a:avLst/>
            </a:prstGeom>
            <a:grpFill/>
            <a:ln w="38100" algn="ctr">
              <a:noFill/>
              <a:round/>
              <a:headEnd/>
              <a:tailEnd/>
            </a:ln>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13" name="Oval 16"/>
            <p:cNvSpPr>
              <a:spLocks noChangeArrowheads="1"/>
            </p:cNvSpPr>
            <p:nvPr/>
          </p:nvSpPr>
          <p:spPr bwMode="gray">
            <a:xfrm>
              <a:off x="2334" y="1936"/>
              <a:ext cx="1097" cy="1104"/>
            </a:xfrm>
            <a:prstGeom prst="ellipse">
              <a:avLst/>
            </a:prstGeom>
            <a:grpFill/>
            <a:ln w="38100" algn="ctr">
              <a:noFill/>
              <a:round/>
              <a:headEnd/>
              <a:tailEnd/>
            </a:ln>
            <a:effectLst/>
          </p:spPr>
          <p:txBody>
            <a:bodyPr anchor="ctr">
              <a:spAutoFit/>
            </a:bodyPr>
            <a:lstStyle/>
            <a:p>
              <a:pPr fontAlgn="auto">
                <a:spcBef>
                  <a:spcPts val="0"/>
                </a:spcBef>
                <a:spcAft>
                  <a:spcPts val="0"/>
                </a:spcAft>
                <a:defRPr/>
              </a:pPr>
              <a:endParaRPr lang="zh-CN" altLang="en-US">
                <a:latin typeface="+mn-lt"/>
                <a:ea typeface="+mn-ea"/>
              </a:endParaRPr>
            </a:p>
          </p:txBody>
        </p:sp>
        <p:sp>
          <p:nvSpPr>
            <p:cNvPr id="14" name="Oval 17"/>
            <p:cNvSpPr>
              <a:spLocks noChangeArrowheads="1"/>
            </p:cNvSpPr>
            <p:nvPr/>
          </p:nvSpPr>
          <p:spPr bwMode="gray">
            <a:xfrm>
              <a:off x="2337" y="1939"/>
              <a:ext cx="1096" cy="1098"/>
            </a:xfrm>
            <a:prstGeom prst="ellipse">
              <a:avLst/>
            </a:prstGeom>
            <a:grpFill/>
            <a:ln w="38100" algn="ctr">
              <a:noFill/>
              <a:round/>
              <a:headEnd/>
              <a:tailEnd/>
            </a:ln>
          </p:spPr>
          <p:txBody>
            <a:bodyPr anchor="ctr">
              <a:spAutoFit/>
            </a:bodyPr>
            <a:lstStyle/>
            <a:p>
              <a:pPr fontAlgn="auto">
                <a:spcBef>
                  <a:spcPts val="0"/>
                </a:spcBef>
                <a:spcAft>
                  <a:spcPts val="0"/>
                </a:spcAft>
                <a:defRPr/>
              </a:pPr>
              <a:endParaRPr lang="zh-CN" altLang="en-US">
                <a:latin typeface="+mn-lt"/>
                <a:ea typeface="+mn-ea"/>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3492500" y="1268413"/>
            <a:ext cx="2087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2000" b="1" dirty="0">
                <a:solidFill>
                  <a:srgbClr val="008080"/>
                </a:solidFill>
                <a:latin typeface="微软雅黑" pitchFamily="34" charset="-122"/>
                <a:ea typeface="微软雅黑" pitchFamily="34" charset="-122"/>
              </a:rPr>
              <a:t>会议论文优势</a:t>
            </a:r>
          </a:p>
        </p:txBody>
      </p:sp>
      <p:grpSp>
        <p:nvGrpSpPr>
          <p:cNvPr id="7" name="Group 3"/>
          <p:cNvGrpSpPr>
            <a:grpSpLocks/>
          </p:cNvGrpSpPr>
          <p:nvPr/>
        </p:nvGrpSpPr>
        <p:grpSpPr bwMode="auto">
          <a:xfrm>
            <a:off x="2341563" y="1936750"/>
            <a:ext cx="1655762" cy="3686175"/>
            <a:chOff x="116" y="923"/>
            <a:chExt cx="1074" cy="876"/>
          </a:xfrm>
        </p:grpSpPr>
        <p:grpSp>
          <p:nvGrpSpPr>
            <p:cNvPr id="8" name="Group 4"/>
            <p:cNvGrpSpPr>
              <a:grpSpLocks/>
            </p:cNvGrpSpPr>
            <p:nvPr/>
          </p:nvGrpSpPr>
          <p:grpSpPr bwMode="auto">
            <a:xfrm>
              <a:off x="116" y="923"/>
              <a:ext cx="1074" cy="876"/>
              <a:chOff x="204" y="1674"/>
              <a:chExt cx="882" cy="584"/>
            </a:xfrm>
          </p:grpSpPr>
          <p:sp>
            <p:nvSpPr>
              <p:cNvPr id="24" name="AutoShape 5"/>
              <p:cNvSpPr>
                <a:spLocks noChangeArrowheads="1"/>
              </p:cNvSpPr>
              <p:nvPr/>
            </p:nvSpPr>
            <p:spPr bwMode="auto">
              <a:xfrm rot="5400000">
                <a:off x="437" y="1609"/>
                <a:ext cx="416" cy="882"/>
              </a:xfrm>
              <a:prstGeom prst="flowChartDelay">
                <a:avLst/>
              </a:prstGeom>
              <a:gradFill rotWithShape="1">
                <a:gsLst>
                  <a:gs pos="0">
                    <a:schemeClr val="bg1">
                      <a:gamma/>
                      <a:shade val="80000"/>
                      <a:invGamma/>
                      <a:alpha val="0"/>
                    </a:schemeClr>
                  </a:gs>
                  <a:gs pos="100000">
                    <a:schemeClr val="bg1">
                      <a:alpha val="39999"/>
                    </a:schemeClr>
                  </a:gs>
                </a:gsLst>
                <a:lin ang="0" scaled="1"/>
              </a:gradFill>
              <a:ln>
                <a:noFill/>
              </a:ln>
              <a:effectLst/>
              <a:extLst/>
            </p:spPr>
            <p:txBody>
              <a:bodyPr anchor="ctr">
                <a:spAutoFit/>
              </a:bodyPr>
              <a:lstStyle/>
              <a:p>
                <a:pPr fontAlgn="auto">
                  <a:spcBef>
                    <a:spcPts val="0"/>
                  </a:spcBef>
                  <a:spcAft>
                    <a:spcPts val="0"/>
                  </a:spcAft>
                  <a:defRPr/>
                </a:pPr>
                <a:endParaRPr lang="zh-CN" altLang="en-US">
                  <a:latin typeface="+mn-lt"/>
                  <a:ea typeface="+mn-ea"/>
                </a:endParaRPr>
              </a:p>
            </p:txBody>
          </p:sp>
          <p:sp>
            <p:nvSpPr>
              <p:cNvPr id="25" name="AutoShape 6"/>
              <p:cNvSpPr>
                <a:spLocks noChangeArrowheads="1"/>
              </p:cNvSpPr>
              <p:nvPr/>
            </p:nvSpPr>
            <p:spPr bwMode="auto">
              <a:xfrm rot="16200000" flipV="1">
                <a:off x="560" y="1318"/>
                <a:ext cx="170" cy="882"/>
              </a:xfrm>
              <a:prstGeom prst="flowChartDelay">
                <a:avLst/>
              </a:prstGeom>
              <a:gradFill rotWithShape="1">
                <a:gsLst>
                  <a:gs pos="0">
                    <a:schemeClr val="bg1">
                      <a:gamma/>
                      <a:shade val="80000"/>
                      <a:invGamma/>
                      <a:alpha val="0"/>
                    </a:schemeClr>
                  </a:gs>
                  <a:gs pos="100000">
                    <a:schemeClr val="bg1">
                      <a:alpha val="39999"/>
                    </a:schemeClr>
                  </a:gs>
                </a:gsLst>
                <a:lin ang="0" scaled="1"/>
              </a:gradFill>
              <a:ln>
                <a:noFill/>
              </a:ln>
              <a:effectLst/>
              <a:extLst/>
            </p:spPr>
            <p:txBody>
              <a:bodyPr anchor="ctr">
                <a:spAutoFit/>
              </a:bodyPr>
              <a:lstStyle/>
              <a:p>
                <a:pPr fontAlgn="auto">
                  <a:spcBef>
                    <a:spcPts val="0"/>
                  </a:spcBef>
                  <a:spcAft>
                    <a:spcPts val="0"/>
                  </a:spcAft>
                  <a:defRPr/>
                </a:pPr>
                <a:endParaRPr lang="zh-CN" altLang="en-US">
                  <a:latin typeface="+mn-lt"/>
                  <a:ea typeface="+mn-ea"/>
                </a:endParaRPr>
              </a:p>
            </p:txBody>
          </p:sp>
        </p:grpSp>
        <p:grpSp>
          <p:nvGrpSpPr>
            <p:cNvPr id="9" name="Group 7"/>
            <p:cNvGrpSpPr>
              <a:grpSpLocks/>
            </p:cNvGrpSpPr>
            <p:nvPr/>
          </p:nvGrpSpPr>
          <p:grpSpPr bwMode="auto">
            <a:xfrm>
              <a:off x="164" y="969"/>
              <a:ext cx="978" cy="782"/>
              <a:chOff x="294" y="820"/>
              <a:chExt cx="1170" cy="936"/>
            </a:xfrm>
          </p:grpSpPr>
          <p:grpSp>
            <p:nvGrpSpPr>
              <p:cNvPr id="10" name="Group 8"/>
              <p:cNvGrpSpPr>
                <a:grpSpLocks/>
              </p:cNvGrpSpPr>
              <p:nvPr/>
            </p:nvGrpSpPr>
            <p:grpSpPr bwMode="auto">
              <a:xfrm>
                <a:off x="295" y="981"/>
                <a:ext cx="1168" cy="775"/>
                <a:chOff x="2699" y="2614"/>
                <a:chExt cx="1326" cy="878"/>
              </a:xfrm>
            </p:grpSpPr>
            <p:grpSp>
              <p:nvGrpSpPr>
                <p:cNvPr id="20" name="Group 9"/>
                <p:cNvGrpSpPr>
                  <a:grpSpLocks/>
                </p:cNvGrpSpPr>
                <p:nvPr/>
              </p:nvGrpSpPr>
              <p:grpSpPr bwMode="auto">
                <a:xfrm>
                  <a:off x="2699" y="2614"/>
                  <a:ext cx="1326" cy="878"/>
                  <a:chOff x="1138" y="1277"/>
                  <a:chExt cx="882" cy="584"/>
                </a:xfrm>
              </p:grpSpPr>
              <p:sp>
                <p:nvSpPr>
                  <p:cNvPr id="22" name="AutoShape 10"/>
                  <p:cNvSpPr>
                    <a:spLocks noChangeArrowheads="1"/>
                  </p:cNvSpPr>
                  <p:nvPr/>
                </p:nvSpPr>
                <p:spPr bwMode="auto">
                  <a:xfrm rot="5400000">
                    <a:off x="1371" y="1212"/>
                    <a:ext cx="416" cy="882"/>
                  </a:xfrm>
                  <a:prstGeom prst="flowChartDelay">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sp>
                <p:nvSpPr>
                  <p:cNvPr id="23" name="AutoShape 11"/>
                  <p:cNvSpPr>
                    <a:spLocks noChangeArrowheads="1"/>
                  </p:cNvSpPr>
                  <p:nvPr/>
                </p:nvSpPr>
                <p:spPr bwMode="auto">
                  <a:xfrm rot="16200000" flipV="1">
                    <a:off x="1494" y="921"/>
                    <a:ext cx="170" cy="882"/>
                  </a:xfrm>
                  <a:prstGeom prst="flowChartDelay">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grpSp>
            <p:sp>
              <p:nvSpPr>
                <p:cNvPr id="21" name="AutoShape 12"/>
                <p:cNvSpPr>
                  <a:spLocks noChangeArrowheads="1"/>
                </p:cNvSpPr>
                <p:nvPr/>
              </p:nvSpPr>
              <p:spPr bwMode="auto">
                <a:xfrm rot="5400000">
                  <a:off x="3059" y="2535"/>
                  <a:ext cx="605" cy="1280"/>
                </a:xfrm>
                <a:prstGeom prst="flowChartDelay">
                  <a:avLst/>
                </a:prstGeom>
                <a:gradFill rotWithShape="1">
                  <a:gsLst>
                    <a:gs pos="0">
                      <a:schemeClr val="bg1">
                        <a:gamma/>
                        <a:shade val="80000"/>
                        <a:invGamma/>
                        <a:alpha val="0"/>
                      </a:schemeClr>
                    </a:gs>
                    <a:gs pos="100000">
                      <a:schemeClr val="bg1">
                        <a:alpha val="39999"/>
                      </a:schemeClr>
                    </a:gs>
                  </a:gsLst>
                  <a:lin ang="0" scaled="1"/>
                </a:gradFill>
                <a:ln>
                  <a:noFill/>
                </a:ln>
                <a:effectLst/>
                <a:extLst/>
              </p:spPr>
              <p:txBody>
                <a:bodyPr anchor="ctr">
                  <a:spAutoFit/>
                </a:bodyPr>
                <a:lstStyle/>
                <a:p>
                  <a:pPr fontAlgn="auto">
                    <a:spcBef>
                      <a:spcPts val="0"/>
                    </a:spcBef>
                    <a:spcAft>
                      <a:spcPts val="0"/>
                    </a:spcAft>
                    <a:defRPr/>
                  </a:pPr>
                  <a:endParaRPr lang="zh-CN" altLang="en-US">
                    <a:latin typeface="+mn-lt"/>
                    <a:ea typeface="+mn-ea"/>
                  </a:endParaRPr>
                </a:p>
              </p:txBody>
            </p:sp>
          </p:grpSp>
          <p:grpSp>
            <p:nvGrpSpPr>
              <p:cNvPr id="11" name="Group 13"/>
              <p:cNvGrpSpPr>
                <a:grpSpLocks/>
              </p:cNvGrpSpPr>
              <p:nvPr/>
            </p:nvGrpSpPr>
            <p:grpSpPr bwMode="auto">
              <a:xfrm>
                <a:off x="294" y="820"/>
                <a:ext cx="1170" cy="369"/>
                <a:chOff x="838" y="1434"/>
                <a:chExt cx="1326" cy="740"/>
              </a:xfrm>
            </p:grpSpPr>
            <p:grpSp>
              <p:nvGrpSpPr>
                <p:cNvPr id="12" name="Group 14"/>
                <p:cNvGrpSpPr>
                  <a:grpSpLocks/>
                </p:cNvGrpSpPr>
                <p:nvPr/>
              </p:nvGrpSpPr>
              <p:grpSpPr bwMode="auto">
                <a:xfrm>
                  <a:off x="838" y="1434"/>
                  <a:ext cx="1326" cy="740"/>
                  <a:chOff x="838" y="1375"/>
                  <a:chExt cx="1326" cy="878"/>
                </a:xfrm>
              </p:grpSpPr>
              <p:grpSp>
                <p:nvGrpSpPr>
                  <p:cNvPr id="14" name="Group 15"/>
                  <p:cNvGrpSpPr>
                    <a:grpSpLocks/>
                  </p:cNvGrpSpPr>
                  <p:nvPr/>
                </p:nvGrpSpPr>
                <p:grpSpPr bwMode="auto">
                  <a:xfrm>
                    <a:off x="838" y="1375"/>
                    <a:ext cx="1326" cy="878"/>
                    <a:chOff x="1138" y="1277"/>
                    <a:chExt cx="882" cy="584"/>
                  </a:xfrm>
                </p:grpSpPr>
                <p:sp>
                  <p:nvSpPr>
                    <p:cNvPr id="18" name="AutoShape 16"/>
                    <p:cNvSpPr>
                      <a:spLocks noChangeArrowheads="1"/>
                    </p:cNvSpPr>
                    <p:nvPr/>
                  </p:nvSpPr>
                  <p:spPr bwMode="auto">
                    <a:xfrm rot="5400000">
                      <a:off x="1371" y="1212"/>
                      <a:ext cx="416" cy="882"/>
                    </a:xfrm>
                    <a:prstGeom prst="flowChartDelay">
                      <a:avLst/>
                    </a:prstGeom>
                    <a:solidFill>
                      <a:srgbClr val="CC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sp>
                  <p:nvSpPr>
                    <p:cNvPr id="19" name="AutoShape 17"/>
                    <p:cNvSpPr>
                      <a:spLocks noChangeArrowheads="1"/>
                    </p:cNvSpPr>
                    <p:nvPr/>
                  </p:nvSpPr>
                  <p:spPr bwMode="auto">
                    <a:xfrm rot="16200000" flipV="1">
                      <a:off x="1494" y="921"/>
                      <a:ext cx="170" cy="882"/>
                    </a:xfrm>
                    <a:prstGeom prst="flowChartDelay">
                      <a:avLst/>
                    </a:prstGeom>
                    <a:solidFill>
                      <a:srgbClr val="CC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grpSp>
              <p:grpSp>
                <p:nvGrpSpPr>
                  <p:cNvPr id="15" name="Group 18"/>
                  <p:cNvGrpSpPr>
                    <a:grpSpLocks/>
                  </p:cNvGrpSpPr>
                  <p:nvPr/>
                </p:nvGrpSpPr>
                <p:grpSpPr bwMode="auto">
                  <a:xfrm>
                    <a:off x="859" y="1389"/>
                    <a:ext cx="1284" cy="850"/>
                    <a:chOff x="204" y="1674"/>
                    <a:chExt cx="882" cy="584"/>
                  </a:xfrm>
                </p:grpSpPr>
                <p:sp>
                  <p:nvSpPr>
                    <p:cNvPr id="16" name="AutoShape 19"/>
                    <p:cNvSpPr>
                      <a:spLocks noChangeArrowheads="1"/>
                    </p:cNvSpPr>
                    <p:nvPr/>
                  </p:nvSpPr>
                  <p:spPr bwMode="auto">
                    <a:xfrm rot="5400000">
                      <a:off x="437" y="1611"/>
                      <a:ext cx="416" cy="878"/>
                    </a:xfrm>
                    <a:prstGeom prst="flowChartDelay">
                      <a:avLst/>
                    </a:prstGeom>
                    <a:gradFill rotWithShape="1">
                      <a:gsLst>
                        <a:gs pos="0">
                          <a:schemeClr val="bg1">
                            <a:gamma/>
                            <a:shade val="80000"/>
                            <a:invGamma/>
                            <a:alpha val="0"/>
                          </a:schemeClr>
                        </a:gs>
                        <a:gs pos="100000">
                          <a:schemeClr val="bg1">
                            <a:alpha val="39999"/>
                          </a:schemeClr>
                        </a:gs>
                      </a:gsLst>
                      <a:lin ang="0" scaled="1"/>
                    </a:gradFill>
                    <a:ln>
                      <a:noFill/>
                    </a:ln>
                    <a:effectLst/>
                    <a:extLst/>
                  </p:spPr>
                  <p:txBody>
                    <a:bodyPr anchor="ctr">
                      <a:spAutoFit/>
                    </a:bodyPr>
                    <a:lstStyle/>
                    <a:p>
                      <a:pPr fontAlgn="auto">
                        <a:spcBef>
                          <a:spcPts val="0"/>
                        </a:spcBef>
                        <a:spcAft>
                          <a:spcPts val="0"/>
                        </a:spcAft>
                        <a:defRPr/>
                      </a:pPr>
                      <a:endParaRPr lang="zh-CN" altLang="en-US">
                        <a:latin typeface="+mn-lt"/>
                        <a:ea typeface="+mn-ea"/>
                      </a:endParaRPr>
                    </a:p>
                  </p:txBody>
                </p:sp>
                <p:sp>
                  <p:nvSpPr>
                    <p:cNvPr id="17" name="AutoShape 20"/>
                    <p:cNvSpPr>
                      <a:spLocks noChangeArrowheads="1"/>
                    </p:cNvSpPr>
                    <p:nvPr/>
                  </p:nvSpPr>
                  <p:spPr bwMode="auto">
                    <a:xfrm rot="16200000" flipV="1">
                      <a:off x="560" y="1320"/>
                      <a:ext cx="170" cy="878"/>
                    </a:xfrm>
                    <a:prstGeom prst="flowChartDelay">
                      <a:avLst/>
                    </a:prstGeom>
                    <a:gradFill rotWithShape="1">
                      <a:gsLst>
                        <a:gs pos="0">
                          <a:schemeClr val="bg1">
                            <a:gamma/>
                            <a:shade val="80000"/>
                            <a:invGamma/>
                            <a:alpha val="0"/>
                          </a:schemeClr>
                        </a:gs>
                        <a:gs pos="100000">
                          <a:schemeClr val="bg1">
                            <a:alpha val="39999"/>
                          </a:schemeClr>
                        </a:gs>
                      </a:gsLst>
                      <a:lin ang="0" scaled="1"/>
                    </a:gradFill>
                    <a:ln>
                      <a:noFill/>
                    </a:ln>
                    <a:effectLst/>
                    <a:extLst/>
                  </p:spPr>
                  <p:txBody>
                    <a:bodyPr anchor="ctr">
                      <a:spAutoFit/>
                    </a:bodyPr>
                    <a:lstStyle/>
                    <a:p>
                      <a:pPr fontAlgn="auto">
                        <a:spcBef>
                          <a:spcPts val="0"/>
                        </a:spcBef>
                        <a:spcAft>
                          <a:spcPts val="0"/>
                        </a:spcAft>
                        <a:defRPr/>
                      </a:pPr>
                      <a:endParaRPr lang="zh-CN" altLang="en-US">
                        <a:latin typeface="+mn-lt"/>
                        <a:ea typeface="+mn-ea"/>
                      </a:endParaRPr>
                    </a:p>
                  </p:txBody>
                </p:sp>
              </p:grpSp>
            </p:grpSp>
            <p:sp>
              <p:nvSpPr>
                <p:cNvPr id="13" name="Oval 21"/>
                <p:cNvSpPr>
                  <a:spLocks noChangeArrowheads="1"/>
                </p:cNvSpPr>
                <p:nvPr/>
              </p:nvSpPr>
              <p:spPr bwMode="auto">
                <a:xfrm>
                  <a:off x="1062" y="1755"/>
                  <a:ext cx="878" cy="116"/>
                </a:xfrm>
                <a:prstGeom prst="ellipse">
                  <a:avLst/>
                </a:prstGeom>
                <a:gradFill rotWithShape="1">
                  <a:gsLst>
                    <a:gs pos="0">
                      <a:schemeClr val="bg1">
                        <a:alpha val="60001"/>
                      </a:schemeClr>
                    </a:gs>
                    <a:gs pos="100000">
                      <a:schemeClr val="bg1">
                        <a:gamma/>
                        <a:shade val="46275"/>
                        <a:invGamma/>
                        <a:alpha val="0"/>
                      </a:schemeClr>
                    </a:gs>
                  </a:gsLst>
                  <a:path path="shape">
                    <a:fillToRect l="50000" t="50000" r="50000" b="50000"/>
                  </a:path>
                </a:gradFill>
                <a:ln>
                  <a:noFill/>
                </a:ln>
                <a:effectLst/>
                <a:extLst/>
              </p:spPr>
              <p:txBody>
                <a:bodyPr anchor="ctr">
                  <a:spAutoFit/>
                </a:bodyPr>
                <a:lstStyle/>
                <a:p>
                  <a:pPr fontAlgn="auto">
                    <a:spcBef>
                      <a:spcPts val="0"/>
                    </a:spcBef>
                    <a:spcAft>
                      <a:spcPts val="0"/>
                    </a:spcAft>
                    <a:defRPr/>
                  </a:pPr>
                  <a:endParaRPr lang="zh-CN" altLang="en-US">
                    <a:latin typeface="+mn-lt"/>
                    <a:ea typeface="+mn-ea"/>
                  </a:endParaRPr>
                </a:p>
              </p:txBody>
            </p:sp>
          </p:grpSp>
        </p:grpSp>
      </p:grpSp>
      <p:grpSp>
        <p:nvGrpSpPr>
          <p:cNvPr id="26" name="Group 80"/>
          <p:cNvGrpSpPr>
            <a:grpSpLocks/>
          </p:cNvGrpSpPr>
          <p:nvPr/>
        </p:nvGrpSpPr>
        <p:grpSpPr bwMode="auto">
          <a:xfrm>
            <a:off x="684213" y="1974850"/>
            <a:ext cx="1800225" cy="3686175"/>
            <a:chOff x="140" y="2568"/>
            <a:chExt cx="1016" cy="828"/>
          </a:xfrm>
        </p:grpSpPr>
        <p:grpSp>
          <p:nvGrpSpPr>
            <p:cNvPr id="27" name="Group 81"/>
            <p:cNvGrpSpPr>
              <a:grpSpLocks/>
            </p:cNvGrpSpPr>
            <p:nvPr/>
          </p:nvGrpSpPr>
          <p:grpSpPr bwMode="auto">
            <a:xfrm>
              <a:off x="140" y="2568"/>
              <a:ext cx="1016" cy="828"/>
              <a:chOff x="204" y="1674"/>
              <a:chExt cx="882" cy="584"/>
            </a:xfrm>
          </p:grpSpPr>
          <p:sp>
            <p:nvSpPr>
              <p:cNvPr id="40" name="AutoShape 82"/>
              <p:cNvSpPr>
                <a:spLocks noChangeArrowheads="1"/>
              </p:cNvSpPr>
              <p:nvPr/>
            </p:nvSpPr>
            <p:spPr bwMode="auto">
              <a:xfrm rot="5400000">
                <a:off x="437" y="1609"/>
                <a:ext cx="416" cy="882"/>
              </a:xfrm>
              <a:prstGeom prst="flowChartDelay">
                <a:avLst/>
              </a:prstGeom>
              <a:gradFill rotWithShape="1">
                <a:gsLst>
                  <a:gs pos="0">
                    <a:schemeClr val="bg1">
                      <a:gamma/>
                      <a:shade val="80000"/>
                      <a:invGamma/>
                      <a:alpha val="0"/>
                    </a:schemeClr>
                  </a:gs>
                  <a:gs pos="100000">
                    <a:schemeClr val="bg1">
                      <a:alpha val="39999"/>
                    </a:schemeClr>
                  </a:gs>
                </a:gsLst>
                <a:lin ang="0" scaled="1"/>
              </a:gradFill>
              <a:ln>
                <a:noFill/>
              </a:ln>
              <a:effectLst/>
              <a:extLst/>
            </p:spPr>
            <p:txBody>
              <a:bodyPr anchor="ctr">
                <a:spAutoFit/>
              </a:bodyPr>
              <a:lstStyle/>
              <a:p>
                <a:pPr fontAlgn="auto">
                  <a:spcBef>
                    <a:spcPts val="0"/>
                  </a:spcBef>
                  <a:spcAft>
                    <a:spcPts val="0"/>
                  </a:spcAft>
                  <a:defRPr/>
                </a:pPr>
                <a:endParaRPr lang="zh-CN" altLang="en-US">
                  <a:latin typeface="+mn-lt"/>
                  <a:ea typeface="+mn-ea"/>
                </a:endParaRPr>
              </a:p>
            </p:txBody>
          </p:sp>
          <p:sp>
            <p:nvSpPr>
              <p:cNvPr id="41" name="AutoShape 83"/>
              <p:cNvSpPr>
                <a:spLocks noChangeArrowheads="1"/>
              </p:cNvSpPr>
              <p:nvPr/>
            </p:nvSpPr>
            <p:spPr bwMode="auto">
              <a:xfrm rot="16200000" flipV="1">
                <a:off x="560" y="1318"/>
                <a:ext cx="170" cy="882"/>
              </a:xfrm>
              <a:prstGeom prst="flowChartDelay">
                <a:avLst/>
              </a:prstGeom>
              <a:gradFill rotWithShape="1">
                <a:gsLst>
                  <a:gs pos="0">
                    <a:schemeClr val="bg1">
                      <a:gamma/>
                      <a:shade val="80000"/>
                      <a:invGamma/>
                      <a:alpha val="0"/>
                    </a:schemeClr>
                  </a:gs>
                  <a:gs pos="100000">
                    <a:schemeClr val="bg1">
                      <a:alpha val="39999"/>
                    </a:schemeClr>
                  </a:gs>
                </a:gsLst>
                <a:lin ang="0" scaled="1"/>
              </a:gradFill>
              <a:ln>
                <a:noFill/>
              </a:ln>
              <a:effectLst/>
              <a:extLst/>
            </p:spPr>
            <p:txBody>
              <a:bodyPr anchor="ctr">
                <a:spAutoFit/>
              </a:bodyPr>
              <a:lstStyle/>
              <a:p>
                <a:pPr fontAlgn="auto">
                  <a:spcBef>
                    <a:spcPts val="0"/>
                  </a:spcBef>
                  <a:spcAft>
                    <a:spcPts val="0"/>
                  </a:spcAft>
                  <a:defRPr/>
                </a:pPr>
                <a:endParaRPr lang="zh-CN" altLang="en-US">
                  <a:latin typeface="+mn-lt"/>
                  <a:ea typeface="+mn-ea"/>
                </a:endParaRPr>
              </a:p>
            </p:txBody>
          </p:sp>
        </p:grpSp>
        <p:grpSp>
          <p:nvGrpSpPr>
            <p:cNvPr id="28" name="Group 84"/>
            <p:cNvGrpSpPr>
              <a:grpSpLocks/>
            </p:cNvGrpSpPr>
            <p:nvPr/>
          </p:nvGrpSpPr>
          <p:grpSpPr bwMode="auto">
            <a:xfrm>
              <a:off x="186" y="2738"/>
              <a:ext cx="924" cy="613"/>
              <a:chOff x="2699" y="2614"/>
              <a:chExt cx="1326" cy="878"/>
            </a:xfrm>
          </p:grpSpPr>
          <p:grpSp>
            <p:nvGrpSpPr>
              <p:cNvPr id="36" name="Group 85"/>
              <p:cNvGrpSpPr>
                <a:grpSpLocks/>
              </p:cNvGrpSpPr>
              <p:nvPr/>
            </p:nvGrpSpPr>
            <p:grpSpPr bwMode="auto">
              <a:xfrm>
                <a:off x="2699" y="2614"/>
                <a:ext cx="1326" cy="878"/>
                <a:chOff x="1138" y="1277"/>
                <a:chExt cx="882" cy="584"/>
              </a:xfrm>
            </p:grpSpPr>
            <p:sp>
              <p:nvSpPr>
                <p:cNvPr id="38" name="AutoShape 86"/>
                <p:cNvSpPr>
                  <a:spLocks noChangeArrowheads="1"/>
                </p:cNvSpPr>
                <p:nvPr/>
              </p:nvSpPr>
              <p:spPr bwMode="auto">
                <a:xfrm rot="5400000">
                  <a:off x="1371" y="1212"/>
                  <a:ext cx="416" cy="882"/>
                </a:xfrm>
                <a:prstGeom prst="flowChartDelay">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sp>
              <p:nvSpPr>
                <p:cNvPr id="39" name="AutoShape 87"/>
                <p:cNvSpPr>
                  <a:spLocks noChangeArrowheads="1"/>
                </p:cNvSpPr>
                <p:nvPr/>
              </p:nvSpPr>
              <p:spPr bwMode="auto">
                <a:xfrm rot="16200000" flipV="1">
                  <a:off x="1494" y="921"/>
                  <a:ext cx="170" cy="882"/>
                </a:xfrm>
                <a:prstGeom prst="flowChartDelay">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grpSp>
          <p:sp>
            <p:nvSpPr>
              <p:cNvPr id="37" name="AutoShape 88"/>
              <p:cNvSpPr>
                <a:spLocks noChangeArrowheads="1"/>
              </p:cNvSpPr>
              <p:nvPr/>
            </p:nvSpPr>
            <p:spPr bwMode="auto">
              <a:xfrm rot="5400000">
                <a:off x="3059" y="2534"/>
                <a:ext cx="605" cy="1284"/>
              </a:xfrm>
              <a:prstGeom prst="flowChartDelay">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grpSp>
        <p:grpSp>
          <p:nvGrpSpPr>
            <p:cNvPr id="29" name="Group 89"/>
            <p:cNvGrpSpPr>
              <a:grpSpLocks/>
            </p:cNvGrpSpPr>
            <p:nvPr/>
          </p:nvGrpSpPr>
          <p:grpSpPr bwMode="auto">
            <a:xfrm>
              <a:off x="185" y="2611"/>
              <a:ext cx="926" cy="292"/>
              <a:chOff x="1138" y="1277"/>
              <a:chExt cx="882" cy="584"/>
            </a:xfrm>
          </p:grpSpPr>
          <p:sp>
            <p:nvSpPr>
              <p:cNvPr id="34" name="AutoShape 90"/>
              <p:cNvSpPr>
                <a:spLocks noChangeArrowheads="1"/>
              </p:cNvSpPr>
              <p:nvPr/>
            </p:nvSpPr>
            <p:spPr bwMode="auto">
              <a:xfrm rot="5400000">
                <a:off x="1371" y="1212"/>
                <a:ext cx="416" cy="882"/>
              </a:xfrm>
              <a:prstGeom prst="flowChartDelay">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sp>
            <p:nvSpPr>
              <p:cNvPr id="35" name="AutoShape 91"/>
              <p:cNvSpPr>
                <a:spLocks noChangeArrowheads="1"/>
              </p:cNvSpPr>
              <p:nvPr/>
            </p:nvSpPr>
            <p:spPr bwMode="auto">
              <a:xfrm rot="16200000" flipV="1">
                <a:off x="1494" y="921"/>
                <a:ext cx="170" cy="882"/>
              </a:xfrm>
              <a:prstGeom prst="flowChartDelay">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grpSp>
        <p:grpSp>
          <p:nvGrpSpPr>
            <p:cNvPr id="30" name="Group 92"/>
            <p:cNvGrpSpPr>
              <a:grpSpLocks/>
            </p:cNvGrpSpPr>
            <p:nvPr/>
          </p:nvGrpSpPr>
          <p:grpSpPr bwMode="auto">
            <a:xfrm>
              <a:off x="200" y="2616"/>
              <a:ext cx="896" cy="282"/>
              <a:chOff x="204" y="1674"/>
              <a:chExt cx="882" cy="584"/>
            </a:xfrm>
          </p:grpSpPr>
          <p:sp>
            <p:nvSpPr>
              <p:cNvPr id="32" name="AutoShape 93"/>
              <p:cNvSpPr>
                <a:spLocks noChangeArrowheads="1"/>
              </p:cNvSpPr>
              <p:nvPr/>
            </p:nvSpPr>
            <p:spPr bwMode="auto">
              <a:xfrm rot="5400000">
                <a:off x="437" y="1609"/>
                <a:ext cx="416" cy="882"/>
              </a:xfrm>
              <a:prstGeom prst="flowChartDelay">
                <a:avLst/>
              </a:prstGeom>
              <a:gradFill rotWithShape="1">
                <a:gsLst>
                  <a:gs pos="0">
                    <a:schemeClr val="bg1">
                      <a:gamma/>
                      <a:shade val="80000"/>
                      <a:invGamma/>
                      <a:alpha val="0"/>
                    </a:schemeClr>
                  </a:gs>
                  <a:gs pos="100000">
                    <a:schemeClr val="bg1">
                      <a:alpha val="39999"/>
                    </a:schemeClr>
                  </a:gs>
                </a:gsLst>
                <a:lin ang="0" scaled="1"/>
              </a:gradFill>
              <a:ln>
                <a:noFill/>
              </a:ln>
              <a:effectLst/>
              <a:extLst/>
            </p:spPr>
            <p:txBody>
              <a:bodyPr anchor="ctr">
                <a:spAutoFit/>
              </a:bodyPr>
              <a:lstStyle/>
              <a:p>
                <a:pPr fontAlgn="auto">
                  <a:spcBef>
                    <a:spcPts val="0"/>
                  </a:spcBef>
                  <a:spcAft>
                    <a:spcPts val="0"/>
                  </a:spcAft>
                  <a:defRPr/>
                </a:pPr>
                <a:endParaRPr lang="zh-CN" altLang="en-US">
                  <a:latin typeface="+mn-lt"/>
                  <a:ea typeface="+mn-ea"/>
                </a:endParaRPr>
              </a:p>
            </p:txBody>
          </p:sp>
          <p:sp>
            <p:nvSpPr>
              <p:cNvPr id="33" name="AutoShape 94"/>
              <p:cNvSpPr>
                <a:spLocks noChangeArrowheads="1"/>
              </p:cNvSpPr>
              <p:nvPr/>
            </p:nvSpPr>
            <p:spPr bwMode="auto">
              <a:xfrm rot="16200000" flipV="1">
                <a:off x="560" y="1318"/>
                <a:ext cx="170" cy="882"/>
              </a:xfrm>
              <a:prstGeom prst="flowChartDelay">
                <a:avLst/>
              </a:prstGeom>
              <a:gradFill rotWithShape="1">
                <a:gsLst>
                  <a:gs pos="0">
                    <a:schemeClr val="bg1">
                      <a:gamma/>
                      <a:shade val="80000"/>
                      <a:invGamma/>
                      <a:alpha val="0"/>
                    </a:schemeClr>
                  </a:gs>
                  <a:gs pos="100000">
                    <a:schemeClr val="bg1">
                      <a:alpha val="39999"/>
                    </a:schemeClr>
                  </a:gs>
                </a:gsLst>
                <a:lin ang="0" scaled="1"/>
              </a:gradFill>
              <a:ln>
                <a:noFill/>
              </a:ln>
              <a:effectLst/>
              <a:extLst/>
            </p:spPr>
            <p:txBody>
              <a:bodyPr anchor="ctr">
                <a:spAutoFit/>
              </a:bodyPr>
              <a:lstStyle/>
              <a:p>
                <a:pPr fontAlgn="auto">
                  <a:spcBef>
                    <a:spcPts val="0"/>
                  </a:spcBef>
                  <a:spcAft>
                    <a:spcPts val="0"/>
                  </a:spcAft>
                  <a:defRPr/>
                </a:pPr>
                <a:endParaRPr lang="zh-CN" altLang="en-US">
                  <a:latin typeface="+mn-lt"/>
                  <a:ea typeface="+mn-ea"/>
                </a:endParaRPr>
              </a:p>
            </p:txBody>
          </p:sp>
        </p:grpSp>
        <p:sp>
          <p:nvSpPr>
            <p:cNvPr id="31" name="Oval 95"/>
            <p:cNvSpPr>
              <a:spLocks noChangeArrowheads="1"/>
            </p:cNvSpPr>
            <p:nvPr/>
          </p:nvSpPr>
          <p:spPr bwMode="auto">
            <a:xfrm>
              <a:off x="341" y="2738"/>
              <a:ext cx="616" cy="45"/>
            </a:xfrm>
            <a:prstGeom prst="ellipse">
              <a:avLst/>
            </a:prstGeom>
            <a:gradFill rotWithShape="1">
              <a:gsLst>
                <a:gs pos="0">
                  <a:schemeClr val="bg1">
                    <a:alpha val="60001"/>
                  </a:schemeClr>
                </a:gs>
                <a:gs pos="100000">
                  <a:schemeClr val="bg1">
                    <a:gamma/>
                    <a:shade val="46275"/>
                    <a:invGamma/>
                    <a:alpha val="0"/>
                  </a:schemeClr>
                </a:gs>
              </a:gsLst>
              <a:path path="shape">
                <a:fillToRect l="50000" t="50000" r="50000" b="50000"/>
              </a:path>
            </a:gradFill>
            <a:ln>
              <a:noFill/>
            </a:ln>
            <a:effectLst/>
            <a:extLst/>
          </p:spPr>
          <p:txBody>
            <a:bodyPr anchor="ctr">
              <a:spAutoFit/>
            </a:bodyPr>
            <a:lstStyle/>
            <a:p>
              <a:pPr fontAlgn="auto">
                <a:spcBef>
                  <a:spcPts val="0"/>
                </a:spcBef>
                <a:spcAft>
                  <a:spcPts val="0"/>
                </a:spcAft>
                <a:defRPr/>
              </a:pPr>
              <a:endParaRPr lang="zh-CN" altLang="en-US">
                <a:latin typeface="+mn-lt"/>
                <a:ea typeface="+mn-ea"/>
              </a:endParaRPr>
            </a:p>
          </p:txBody>
        </p:sp>
      </p:grpSp>
      <p:grpSp>
        <p:nvGrpSpPr>
          <p:cNvPr id="42" name="Group 110"/>
          <p:cNvGrpSpPr>
            <a:grpSpLocks/>
          </p:cNvGrpSpPr>
          <p:nvPr/>
        </p:nvGrpSpPr>
        <p:grpSpPr bwMode="auto">
          <a:xfrm>
            <a:off x="3852863" y="1974850"/>
            <a:ext cx="1655762" cy="3686175"/>
            <a:chOff x="2369" y="2568"/>
            <a:chExt cx="1016" cy="828"/>
          </a:xfrm>
        </p:grpSpPr>
        <p:sp>
          <p:nvSpPr>
            <p:cNvPr id="43" name="AutoShape 111"/>
            <p:cNvSpPr>
              <a:spLocks noChangeArrowheads="1"/>
            </p:cNvSpPr>
            <p:nvPr/>
          </p:nvSpPr>
          <p:spPr bwMode="auto">
            <a:xfrm rot="5400000">
              <a:off x="2582" y="2593"/>
              <a:ext cx="590" cy="1016"/>
            </a:xfrm>
            <a:prstGeom prst="flowChartDelay">
              <a:avLst/>
            </a:prstGeom>
            <a:gradFill rotWithShape="1">
              <a:gsLst>
                <a:gs pos="0">
                  <a:schemeClr val="bg1">
                    <a:gamma/>
                    <a:shade val="80000"/>
                    <a:invGamma/>
                    <a:alpha val="0"/>
                  </a:schemeClr>
                </a:gs>
                <a:gs pos="100000">
                  <a:schemeClr val="bg1">
                    <a:alpha val="39999"/>
                  </a:schemeClr>
                </a:gs>
              </a:gsLst>
              <a:lin ang="0" scaled="1"/>
            </a:gradFill>
            <a:ln>
              <a:noFill/>
            </a:ln>
            <a:effectLst/>
            <a:extLst/>
          </p:spPr>
          <p:txBody>
            <a:bodyPr anchor="ctr">
              <a:spAutoFit/>
            </a:bodyPr>
            <a:lstStyle/>
            <a:p>
              <a:pPr fontAlgn="auto">
                <a:spcBef>
                  <a:spcPts val="0"/>
                </a:spcBef>
                <a:spcAft>
                  <a:spcPts val="0"/>
                </a:spcAft>
                <a:defRPr/>
              </a:pPr>
              <a:endParaRPr lang="zh-CN" altLang="en-US">
                <a:latin typeface="+mn-lt"/>
                <a:ea typeface="+mn-ea"/>
              </a:endParaRPr>
            </a:p>
          </p:txBody>
        </p:sp>
        <p:sp>
          <p:nvSpPr>
            <p:cNvPr id="44" name="AutoShape 112"/>
            <p:cNvSpPr>
              <a:spLocks noChangeArrowheads="1"/>
            </p:cNvSpPr>
            <p:nvPr/>
          </p:nvSpPr>
          <p:spPr bwMode="auto">
            <a:xfrm rot="16200000" flipV="1">
              <a:off x="2756" y="2181"/>
              <a:ext cx="241" cy="1016"/>
            </a:xfrm>
            <a:prstGeom prst="flowChartDelay">
              <a:avLst/>
            </a:prstGeom>
            <a:gradFill rotWithShape="1">
              <a:gsLst>
                <a:gs pos="0">
                  <a:schemeClr val="bg1">
                    <a:gamma/>
                    <a:shade val="80000"/>
                    <a:invGamma/>
                    <a:alpha val="0"/>
                  </a:schemeClr>
                </a:gs>
                <a:gs pos="100000">
                  <a:schemeClr val="bg1">
                    <a:alpha val="39999"/>
                  </a:schemeClr>
                </a:gs>
              </a:gsLst>
              <a:lin ang="0" scaled="1"/>
            </a:gradFill>
            <a:ln>
              <a:noFill/>
            </a:ln>
            <a:effectLst/>
            <a:extLst/>
          </p:spPr>
          <p:txBody>
            <a:bodyPr anchor="ctr">
              <a:spAutoFit/>
            </a:bodyPr>
            <a:lstStyle/>
            <a:p>
              <a:pPr fontAlgn="auto">
                <a:spcBef>
                  <a:spcPts val="0"/>
                </a:spcBef>
                <a:spcAft>
                  <a:spcPts val="0"/>
                </a:spcAft>
                <a:defRPr/>
              </a:pPr>
              <a:endParaRPr lang="zh-CN" altLang="en-US">
                <a:latin typeface="+mn-lt"/>
                <a:ea typeface="+mn-ea"/>
              </a:endParaRPr>
            </a:p>
          </p:txBody>
        </p:sp>
        <p:grpSp>
          <p:nvGrpSpPr>
            <p:cNvPr id="45" name="Group 113"/>
            <p:cNvGrpSpPr>
              <a:grpSpLocks/>
            </p:cNvGrpSpPr>
            <p:nvPr/>
          </p:nvGrpSpPr>
          <p:grpSpPr bwMode="auto">
            <a:xfrm>
              <a:off x="2415" y="2738"/>
              <a:ext cx="924" cy="613"/>
              <a:chOff x="1138" y="1277"/>
              <a:chExt cx="882" cy="584"/>
            </a:xfrm>
          </p:grpSpPr>
          <p:sp>
            <p:nvSpPr>
              <p:cNvPr id="54" name="AutoShape 114"/>
              <p:cNvSpPr>
                <a:spLocks noChangeArrowheads="1"/>
              </p:cNvSpPr>
              <p:nvPr/>
            </p:nvSpPr>
            <p:spPr bwMode="auto">
              <a:xfrm rot="5400000">
                <a:off x="1371" y="1212"/>
                <a:ext cx="416" cy="882"/>
              </a:xfrm>
              <a:prstGeom prst="flowChartDelay">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sp>
            <p:nvSpPr>
              <p:cNvPr id="55" name="AutoShape 115"/>
              <p:cNvSpPr>
                <a:spLocks noChangeArrowheads="1"/>
              </p:cNvSpPr>
              <p:nvPr/>
            </p:nvSpPr>
            <p:spPr bwMode="auto">
              <a:xfrm rot="16200000" flipV="1">
                <a:off x="1494" y="921"/>
                <a:ext cx="170" cy="882"/>
              </a:xfrm>
              <a:prstGeom prst="flowChartDelay">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grpSp>
        <p:sp>
          <p:nvSpPr>
            <p:cNvPr id="46" name="AutoShape 116"/>
            <p:cNvSpPr>
              <a:spLocks noChangeArrowheads="1"/>
            </p:cNvSpPr>
            <p:nvPr/>
          </p:nvSpPr>
          <p:spPr bwMode="auto">
            <a:xfrm rot="5400000">
              <a:off x="2664" y="2685"/>
              <a:ext cx="422" cy="890"/>
            </a:xfrm>
            <a:prstGeom prst="flowChartDelay">
              <a:avLst/>
            </a:prstGeom>
            <a:gradFill rotWithShape="1">
              <a:gsLst>
                <a:gs pos="0">
                  <a:schemeClr val="bg1">
                    <a:gamma/>
                    <a:shade val="80000"/>
                    <a:invGamma/>
                    <a:alpha val="0"/>
                  </a:schemeClr>
                </a:gs>
                <a:gs pos="100000">
                  <a:schemeClr val="bg1">
                    <a:alpha val="39999"/>
                  </a:schemeClr>
                </a:gs>
              </a:gsLst>
              <a:lin ang="0" scaled="1"/>
            </a:gradFill>
            <a:ln>
              <a:noFill/>
            </a:ln>
            <a:effectLst/>
            <a:extLst/>
          </p:spPr>
          <p:txBody>
            <a:bodyPr anchor="ctr">
              <a:spAutoFit/>
            </a:bodyPr>
            <a:lstStyle/>
            <a:p>
              <a:pPr fontAlgn="auto">
                <a:spcBef>
                  <a:spcPts val="0"/>
                </a:spcBef>
                <a:spcAft>
                  <a:spcPts val="0"/>
                </a:spcAft>
                <a:defRPr/>
              </a:pPr>
              <a:endParaRPr lang="zh-CN" altLang="en-US">
                <a:latin typeface="+mn-lt"/>
                <a:ea typeface="+mn-ea"/>
              </a:endParaRPr>
            </a:p>
          </p:txBody>
        </p:sp>
        <p:grpSp>
          <p:nvGrpSpPr>
            <p:cNvPr id="47" name="Group 117"/>
            <p:cNvGrpSpPr>
              <a:grpSpLocks/>
            </p:cNvGrpSpPr>
            <p:nvPr/>
          </p:nvGrpSpPr>
          <p:grpSpPr bwMode="auto">
            <a:xfrm>
              <a:off x="2414" y="2611"/>
              <a:ext cx="926" cy="292"/>
              <a:chOff x="1138" y="1277"/>
              <a:chExt cx="882" cy="584"/>
            </a:xfrm>
          </p:grpSpPr>
          <p:sp>
            <p:nvSpPr>
              <p:cNvPr id="52" name="AutoShape 118"/>
              <p:cNvSpPr>
                <a:spLocks noChangeArrowheads="1"/>
              </p:cNvSpPr>
              <p:nvPr/>
            </p:nvSpPr>
            <p:spPr bwMode="auto">
              <a:xfrm rot="5400000">
                <a:off x="1371" y="1212"/>
                <a:ext cx="416" cy="882"/>
              </a:xfrm>
              <a:prstGeom prst="flowChartDelay">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sp>
            <p:nvSpPr>
              <p:cNvPr id="53" name="AutoShape 119"/>
              <p:cNvSpPr>
                <a:spLocks noChangeArrowheads="1"/>
              </p:cNvSpPr>
              <p:nvPr/>
            </p:nvSpPr>
            <p:spPr bwMode="auto">
              <a:xfrm rot="16200000" flipV="1">
                <a:off x="1494" y="921"/>
                <a:ext cx="170" cy="882"/>
              </a:xfrm>
              <a:prstGeom prst="flowChartDelay">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grpSp>
        <p:grpSp>
          <p:nvGrpSpPr>
            <p:cNvPr id="48" name="Group 120"/>
            <p:cNvGrpSpPr>
              <a:grpSpLocks/>
            </p:cNvGrpSpPr>
            <p:nvPr/>
          </p:nvGrpSpPr>
          <p:grpSpPr bwMode="auto">
            <a:xfrm>
              <a:off x="2429" y="2616"/>
              <a:ext cx="896" cy="282"/>
              <a:chOff x="204" y="1674"/>
              <a:chExt cx="882" cy="584"/>
            </a:xfrm>
          </p:grpSpPr>
          <p:sp>
            <p:nvSpPr>
              <p:cNvPr id="50" name="AutoShape 121"/>
              <p:cNvSpPr>
                <a:spLocks noChangeArrowheads="1"/>
              </p:cNvSpPr>
              <p:nvPr/>
            </p:nvSpPr>
            <p:spPr bwMode="auto">
              <a:xfrm rot="5400000">
                <a:off x="437" y="1611"/>
                <a:ext cx="416" cy="878"/>
              </a:xfrm>
              <a:prstGeom prst="flowChartDelay">
                <a:avLst/>
              </a:prstGeom>
              <a:gradFill rotWithShape="1">
                <a:gsLst>
                  <a:gs pos="0">
                    <a:schemeClr val="bg1">
                      <a:gamma/>
                      <a:shade val="80000"/>
                      <a:invGamma/>
                      <a:alpha val="0"/>
                    </a:schemeClr>
                  </a:gs>
                  <a:gs pos="100000">
                    <a:schemeClr val="bg1">
                      <a:alpha val="39999"/>
                    </a:schemeClr>
                  </a:gs>
                </a:gsLst>
                <a:lin ang="0" scaled="1"/>
              </a:gradFill>
              <a:ln>
                <a:noFill/>
              </a:ln>
              <a:effectLst/>
              <a:extLst/>
            </p:spPr>
            <p:txBody>
              <a:bodyPr anchor="ctr">
                <a:spAutoFit/>
              </a:bodyPr>
              <a:lstStyle/>
              <a:p>
                <a:pPr fontAlgn="auto">
                  <a:spcBef>
                    <a:spcPts val="0"/>
                  </a:spcBef>
                  <a:spcAft>
                    <a:spcPts val="0"/>
                  </a:spcAft>
                  <a:defRPr/>
                </a:pPr>
                <a:endParaRPr lang="zh-CN" altLang="en-US">
                  <a:latin typeface="+mn-lt"/>
                  <a:ea typeface="+mn-ea"/>
                </a:endParaRPr>
              </a:p>
            </p:txBody>
          </p:sp>
          <p:sp>
            <p:nvSpPr>
              <p:cNvPr id="51" name="AutoShape 122"/>
              <p:cNvSpPr>
                <a:spLocks noChangeArrowheads="1"/>
              </p:cNvSpPr>
              <p:nvPr/>
            </p:nvSpPr>
            <p:spPr bwMode="auto">
              <a:xfrm rot="16200000" flipV="1">
                <a:off x="560" y="1321"/>
                <a:ext cx="170" cy="878"/>
              </a:xfrm>
              <a:prstGeom prst="flowChartDelay">
                <a:avLst/>
              </a:prstGeom>
              <a:gradFill rotWithShape="1">
                <a:gsLst>
                  <a:gs pos="0">
                    <a:schemeClr val="bg1">
                      <a:gamma/>
                      <a:shade val="80000"/>
                      <a:invGamma/>
                      <a:alpha val="0"/>
                    </a:schemeClr>
                  </a:gs>
                  <a:gs pos="100000">
                    <a:schemeClr val="bg1">
                      <a:alpha val="39999"/>
                    </a:schemeClr>
                  </a:gs>
                </a:gsLst>
                <a:lin ang="0" scaled="1"/>
              </a:gradFill>
              <a:ln>
                <a:noFill/>
              </a:ln>
              <a:effectLst/>
              <a:extLst/>
            </p:spPr>
            <p:txBody>
              <a:bodyPr anchor="ctr">
                <a:spAutoFit/>
              </a:bodyPr>
              <a:lstStyle/>
              <a:p>
                <a:pPr fontAlgn="auto">
                  <a:spcBef>
                    <a:spcPts val="0"/>
                  </a:spcBef>
                  <a:spcAft>
                    <a:spcPts val="0"/>
                  </a:spcAft>
                  <a:defRPr/>
                </a:pPr>
                <a:endParaRPr lang="zh-CN" altLang="en-US">
                  <a:latin typeface="+mn-lt"/>
                  <a:ea typeface="+mn-ea"/>
                </a:endParaRPr>
              </a:p>
            </p:txBody>
          </p:sp>
        </p:grpSp>
        <p:sp>
          <p:nvSpPr>
            <p:cNvPr id="49" name="Oval 123"/>
            <p:cNvSpPr>
              <a:spLocks noChangeArrowheads="1"/>
            </p:cNvSpPr>
            <p:nvPr/>
          </p:nvSpPr>
          <p:spPr bwMode="auto">
            <a:xfrm>
              <a:off x="2570" y="2738"/>
              <a:ext cx="618" cy="45"/>
            </a:xfrm>
            <a:prstGeom prst="ellipse">
              <a:avLst/>
            </a:prstGeom>
            <a:gradFill rotWithShape="1">
              <a:gsLst>
                <a:gs pos="0">
                  <a:schemeClr val="bg1">
                    <a:alpha val="60001"/>
                  </a:schemeClr>
                </a:gs>
                <a:gs pos="100000">
                  <a:schemeClr val="bg1">
                    <a:gamma/>
                    <a:shade val="46275"/>
                    <a:invGamma/>
                    <a:alpha val="0"/>
                  </a:schemeClr>
                </a:gs>
              </a:gsLst>
              <a:path path="shape">
                <a:fillToRect l="50000" t="50000" r="50000" b="50000"/>
              </a:path>
            </a:gradFill>
            <a:ln>
              <a:noFill/>
            </a:ln>
            <a:effectLst/>
            <a:extLst/>
          </p:spPr>
          <p:txBody>
            <a:bodyPr anchor="ctr">
              <a:spAutoFit/>
            </a:bodyPr>
            <a:lstStyle/>
            <a:p>
              <a:pPr fontAlgn="auto">
                <a:spcBef>
                  <a:spcPts val="0"/>
                </a:spcBef>
                <a:spcAft>
                  <a:spcPts val="0"/>
                </a:spcAft>
                <a:defRPr/>
              </a:pPr>
              <a:endParaRPr lang="zh-CN" altLang="en-US">
                <a:latin typeface="+mn-lt"/>
                <a:ea typeface="+mn-ea"/>
              </a:endParaRPr>
            </a:p>
          </p:txBody>
        </p:sp>
      </p:grpSp>
      <p:grpSp>
        <p:nvGrpSpPr>
          <p:cNvPr id="56" name="Group 124"/>
          <p:cNvGrpSpPr>
            <a:grpSpLocks/>
          </p:cNvGrpSpPr>
          <p:nvPr/>
        </p:nvGrpSpPr>
        <p:grpSpPr bwMode="auto">
          <a:xfrm>
            <a:off x="5365750" y="1936750"/>
            <a:ext cx="1655763" cy="3686175"/>
            <a:chOff x="4599" y="2568"/>
            <a:chExt cx="1016" cy="828"/>
          </a:xfrm>
        </p:grpSpPr>
        <p:sp>
          <p:nvSpPr>
            <p:cNvPr id="57" name="AutoShape 125"/>
            <p:cNvSpPr>
              <a:spLocks noChangeArrowheads="1"/>
            </p:cNvSpPr>
            <p:nvPr/>
          </p:nvSpPr>
          <p:spPr bwMode="auto">
            <a:xfrm rot="5400000">
              <a:off x="4812" y="2593"/>
              <a:ext cx="590" cy="1016"/>
            </a:xfrm>
            <a:prstGeom prst="flowChartDelay">
              <a:avLst/>
            </a:prstGeom>
            <a:gradFill rotWithShape="1">
              <a:gsLst>
                <a:gs pos="0">
                  <a:schemeClr val="bg1">
                    <a:gamma/>
                    <a:shade val="80000"/>
                    <a:invGamma/>
                    <a:alpha val="0"/>
                  </a:schemeClr>
                </a:gs>
                <a:gs pos="100000">
                  <a:schemeClr val="bg1">
                    <a:alpha val="39999"/>
                  </a:schemeClr>
                </a:gs>
              </a:gsLst>
              <a:lin ang="0" scaled="1"/>
            </a:gradFill>
            <a:ln>
              <a:noFill/>
            </a:ln>
            <a:effectLst/>
            <a:extLst/>
          </p:spPr>
          <p:txBody>
            <a:bodyPr anchor="ctr">
              <a:spAutoFit/>
            </a:bodyPr>
            <a:lstStyle/>
            <a:p>
              <a:pPr fontAlgn="auto">
                <a:spcBef>
                  <a:spcPts val="0"/>
                </a:spcBef>
                <a:spcAft>
                  <a:spcPts val="0"/>
                </a:spcAft>
                <a:defRPr/>
              </a:pPr>
              <a:endParaRPr lang="zh-CN" altLang="en-US">
                <a:latin typeface="+mn-lt"/>
                <a:ea typeface="+mn-ea"/>
              </a:endParaRPr>
            </a:p>
          </p:txBody>
        </p:sp>
        <p:sp>
          <p:nvSpPr>
            <p:cNvPr id="58" name="AutoShape 126"/>
            <p:cNvSpPr>
              <a:spLocks noChangeArrowheads="1"/>
            </p:cNvSpPr>
            <p:nvPr/>
          </p:nvSpPr>
          <p:spPr bwMode="auto">
            <a:xfrm rot="16200000" flipV="1">
              <a:off x="4986" y="2181"/>
              <a:ext cx="241" cy="1016"/>
            </a:xfrm>
            <a:prstGeom prst="flowChartDelay">
              <a:avLst/>
            </a:prstGeom>
            <a:gradFill rotWithShape="1">
              <a:gsLst>
                <a:gs pos="0">
                  <a:schemeClr val="bg1">
                    <a:gamma/>
                    <a:shade val="80000"/>
                    <a:invGamma/>
                    <a:alpha val="0"/>
                  </a:schemeClr>
                </a:gs>
                <a:gs pos="100000">
                  <a:schemeClr val="bg1">
                    <a:alpha val="39999"/>
                  </a:schemeClr>
                </a:gs>
              </a:gsLst>
              <a:lin ang="0" scaled="1"/>
            </a:gradFill>
            <a:ln>
              <a:noFill/>
            </a:ln>
            <a:effectLst/>
            <a:extLst/>
          </p:spPr>
          <p:txBody>
            <a:bodyPr anchor="ctr">
              <a:spAutoFit/>
            </a:bodyPr>
            <a:lstStyle/>
            <a:p>
              <a:pPr fontAlgn="auto">
                <a:spcBef>
                  <a:spcPts val="0"/>
                </a:spcBef>
                <a:spcAft>
                  <a:spcPts val="0"/>
                </a:spcAft>
                <a:defRPr/>
              </a:pPr>
              <a:endParaRPr lang="zh-CN" altLang="en-US">
                <a:latin typeface="+mn-lt"/>
                <a:ea typeface="+mn-ea"/>
              </a:endParaRPr>
            </a:p>
          </p:txBody>
        </p:sp>
        <p:grpSp>
          <p:nvGrpSpPr>
            <p:cNvPr id="59" name="Group 127"/>
            <p:cNvGrpSpPr>
              <a:grpSpLocks/>
            </p:cNvGrpSpPr>
            <p:nvPr/>
          </p:nvGrpSpPr>
          <p:grpSpPr bwMode="auto">
            <a:xfrm>
              <a:off x="4645" y="2738"/>
              <a:ext cx="924" cy="613"/>
              <a:chOff x="1138" y="1277"/>
              <a:chExt cx="882" cy="584"/>
            </a:xfrm>
          </p:grpSpPr>
          <p:sp>
            <p:nvSpPr>
              <p:cNvPr id="68" name="AutoShape 128"/>
              <p:cNvSpPr>
                <a:spLocks noChangeArrowheads="1"/>
              </p:cNvSpPr>
              <p:nvPr/>
            </p:nvSpPr>
            <p:spPr bwMode="auto">
              <a:xfrm rot="5400000">
                <a:off x="1371" y="1212"/>
                <a:ext cx="416" cy="882"/>
              </a:xfrm>
              <a:prstGeom prst="flowChartDelay">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sp>
            <p:nvSpPr>
              <p:cNvPr id="69" name="AutoShape 129"/>
              <p:cNvSpPr>
                <a:spLocks noChangeArrowheads="1"/>
              </p:cNvSpPr>
              <p:nvPr/>
            </p:nvSpPr>
            <p:spPr bwMode="auto">
              <a:xfrm rot="16200000" flipV="1">
                <a:off x="1494" y="921"/>
                <a:ext cx="170" cy="882"/>
              </a:xfrm>
              <a:prstGeom prst="flowChartDelay">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grpSp>
        <p:sp>
          <p:nvSpPr>
            <p:cNvPr id="60" name="AutoShape 130"/>
            <p:cNvSpPr>
              <a:spLocks noChangeArrowheads="1"/>
            </p:cNvSpPr>
            <p:nvPr/>
          </p:nvSpPr>
          <p:spPr bwMode="auto">
            <a:xfrm rot="5400000">
              <a:off x="4894" y="2685"/>
              <a:ext cx="422" cy="890"/>
            </a:xfrm>
            <a:prstGeom prst="flowChartDelay">
              <a:avLst/>
            </a:prstGeom>
            <a:gradFill rotWithShape="1">
              <a:gsLst>
                <a:gs pos="0">
                  <a:schemeClr val="bg1">
                    <a:gamma/>
                    <a:shade val="80000"/>
                    <a:invGamma/>
                    <a:alpha val="0"/>
                  </a:schemeClr>
                </a:gs>
                <a:gs pos="100000">
                  <a:schemeClr val="bg1">
                    <a:alpha val="39999"/>
                  </a:schemeClr>
                </a:gs>
              </a:gsLst>
              <a:lin ang="0" scaled="1"/>
            </a:gradFill>
            <a:ln>
              <a:noFill/>
            </a:ln>
            <a:effectLst/>
            <a:extLst/>
          </p:spPr>
          <p:txBody>
            <a:bodyPr anchor="ctr">
              <a:spAutoFit/>
            </a:bodyPr>
            <a:lstStyle/>
            <a:p>
              <a:pPr fontAlgn="auto">
                <a:spcBef>
                  <a:spcPts val="0"/>
                </a:spcBef>
                <a:spcAft>
                  <a:spcPts val="0"/>
                </a:spcAft>
                <a:defRPr/>
              </a:pPr>
              <a:endParaRPr lang="zh-CN" altLang="en-US">
                <a:latin typeface="+mn-lt"/>
                <a:ea typeface="+mn-ea"/>
              </a:endParaRPr>
            </a:p>
          </p:txBody>
        </p:sp>
        <p:grpSp>
          <p:nvGrpSpPr>
            <p:cNvPr id="61" name="Group 131"/>
            <p:cNvGrpSpPr>
              <a:grpSpLocks/>
            </p:cNvGrpSpPr>
            <p:nvPr/>
          </p:nvGrpSpPr>
          <p:grpSpPr bwMode="auto">
            <a:xfrm>
              <a:off x="4644" y="2611"/>
              <a:ext cx="926" cy="292"/>
              <a:chOff x="1138" y="1277"/>
              <a:chExt cx="882" cy="584"/>
            </a:xfrm>
          </p:grpSpPr>
          <p:sp>
            <p:nvSpPr>
              <p:cNvPr id="66" name="AutoShape 132"/>
              <p:cNvSpPr>
                <a:spLocks noChangeArrowheads="1"/>
              </p:cNvSpPr>
              <p:nvPr/>
            </p:nvSpPr>
            <p:spPr bwMode="auto">
              <a:xfrm rot="5400000">
                <a:off x="1371" y="1212"/>
                <a:ext cx="416" cy="882"/>
              </a:xfrm>
              <a:prstGeom prst="flowChartDelay">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sp>
            <p:nvSpPr>
              <p:cNvPr id="67" name="AutoShape 133"/>
              <p:cNvSpPr>
                <a:spLocks noChangeArrowheads="1"/>
              </p:cNvSpPr>
              <p:nvPr/>
            </p:nvSpPr>
            <p:spPr bwMode="auto">
              <a:xfrm rot="16200000" flipV="1">
                <a:off x="1494" y="921"/>
                <a:ext cx="170" cy="882"/>
              </a:xfrm>
              <a:prstGeom prst="flowChartDelay">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grpSp>
        <p:grpSp>
          <p:nvGrpSpPr>
            <p:cNvPr id="62" name="Group 134"/>
            <p:cNvGrpSpPr>
              <a:grpSpLocks/>
            </p:cNvGrpSpPr>
            <p:nvPr/>
          </p:nvGrpSpPr>
          <p:grpSpPr bwMode="auto">
            <a:xfrm>
              <a:off x="4659" y="2616"/>
              <a:ext cx="896" cy="282"/>
              <a:chOff x="204" y="1674"/>
              <a:chExt cx="882" cy="584"/>
            </a:xfrm>
          </p:grpSpPr>
          <p:sp>
            <p:nvSpPr>
              <p:cNvPr id="64" name="AutoShape 135"/>
              <p:cNvSpPr>
                <a:spLocks noChangeArrowheads="1"/>
              </p:cNvSpPr>
              <p:nvPr/>
            </p:nvSpPr>
            <p:spPr bwMode="auto">
              <a:xfrm rot="5400000">
                <a:off x="437" y="1611"/>
                <a:ext cx="416" cy="878"/>
              </a:xfrm>
              <a:prstGeom prst="flowChartDelay">
                <a:avLst/>
              </a:prstGeom>
              <a:gradFill rotWithShape="1">
                <a:gsLst>
                  <a:gs pos="0">
                    <a:schemeClr val="bg1">
                      <a:gamma/>
                      <a:shade val="80000"/>
                      <a:invGamma/>
                      <a:alpha val="0"/>
                    </a:schemeClr>
                  </a:gs>
                  <a:gs pos="100000">
                    <a:schemeClr val="bg1">
                      <a:alpha val="39999"/>
                    </a:schemeClr>
                  </a:gs>
                </a:gsLst>
                <a:lin ang="0" scaled="1"/>
              </a:gradFill>
              <a:ln>
                <a:noFill/>
              </a:ln>
              <a:effectLst/>
              <a:extLst/>
            </p:spPr>
            <p:txBody>
              <a:bodyPr anchor="ctr">
                <a:spAutoFit/>
              </a:bodyPr>
              <a:lstStyle/>
              <a:p>
                <a:pPr fontAlgn="auto">
                  <a:spcBef>
                    <a:spcPts val="0"/>
                  </a:spcBef>
                  <a:spcAft>
                    <a:spcPts val="0"/>
                  </a:spcAft>
                  <a:defRPr/>
                </a:pPr>
                <a:endParaRPr lang="zh-CN" altLang="en-US">
                  <a:latin typeface="+mn-lt"/>
                  <a:ea typeface="+mn-ea"/>
                </a:endParaRPr>
              </a:p>
            </p:txBody>
          </p:sp>
          <p:sp>
            <p:nvSpPr>
              <p:cNvPr id="65" name="AutoShape 136"/>
              <p:cNvSpPr>
                <a:spLocks noChangeArrowheads="1"/>
              </p:cNvSpPr>
              <p:nvPr/>
            </p:nvSpPr>
            <p:spPr bwMode="auto">
              <a:xfrm rot="16200000" flipV="1">
                <a:off x="560" y="1321"/>
                <a:ext cx="170" cy="878"/>
              </a:xfrm>
              <a:prstGeom prst="flowChartDelay">
                <a:avLst/>
              </a:prstGeom>
              <a:gradFill rotWithShape="1">
                <a:gsLst>
                  <a:gs pos="0">
                    <a:schemeClr val="bg1">
                      <a:gamma/>
                      <a:shade val="80000"/>
                      <a:invGamma/>
                      <a:alpha val="0"/>
                    </a:schemeClr>
                  </a:gs>
                  <a:gs pos="100000">
                    <a:schemeClr val="bg1">
                      <a:alpha val="39999"/>
                    </a:schemeClr>
                  </a:gs>
                </a:gsLst>
                <a:lin ang="0" scaled="1"/>
              </a:gradFill>
              <a:ln>
                <a:noFill/>
              </a:ln>
              <a:effectLst/>
              <a:extLst/>
            </p:spPr>
            <p:txBody>
              <a:bodyPr anchor="ctr">
                <a:spAutoFit/>
              </a:bodyPr>
              <a:lstStyle/>
              <a:p>
                <a:pPr fontAlgn="auto">
                  <a:spcBef>
                    <a:spcPts val="0"/>
                  </a:spcBef>
                  <a:spcAft>
                    <a:spcPts val="0"/>
                  </a:spcAft>
                  <a:defRPr/>
                </a:pPr>
                <a:endParaRPr lang="zh-CN" altLang="en-US">
                  <a:latin typeface="+mn-lt"/>
                  <a:ea typeface="+mn-ea"/>
                </a:endParaRPr>
              </a:p>
            </p:txBody>
          </p:sp>
        </p:grpSp>
        <p:sp>
          <p:nvSpPr>
            <p:cNvPr id="63" name="Oval 137"/>
            <p:cNvSpPr>
              <a:spLocks noChangeArrowheads="1"/>
            </p:cNvSpPr>
            <p:nvPr/>
          </p:nvSpPr>
          <p:spPr bwMode="auto">
            <a:xfrm>
              <a:off x="4800" y="2738"/>
              <a:ext cx="618" cy="45"/>
            </a:xfrm>
            <a:prstGeom prst="ellipse">
              <a:avLst/>
            </a:prstGeom>
            <a:gradFill rotWithShape="1">
              <a:gsLst>
                <a:gs pos="0">
                  <a:schemeClr val="bg1">
                    <a:alpha val="60001"/>
                  </a:schemeClr>
                </a:gs>
                <a:gs pos="100000">
                  <a:schemeClr val="bg1">
                    <a:gamma/>
                    <a:shade val="46275"/>
                    <a:invGamma/>
                    <a:alpha val="0"/>
                  </a:schemeClr>
                </a:gs>
              </a:gsLst>
              <a:path path="shape">
                <a:fillToRect l="50000" t="50000" r="50000" b="50000"/>
              </a:path>
            </a:gradFill>
            <a:ln>
              <a:noFill/>
            </a:ln>
            <a:effectLst/>
            <a:extLst/>
          </p:spPr>
          <p:txBody>
            <a:bodyPr anchor="ctr">
              <a:spAutoFit/>
            </a:bodyPr>
            <a:lstStyle/>
            <a:p>
              <a:pPr fontAlgn="auto">
                <a:spcBef>
                  <a:spcPts val="0"/>
                </a:spcBef>
                <a:spcAft>
                  <a:spcPts val="0"/>
                </a:spcAft>
                <a:defRPr/>
              </a:pPr>
              <a:endParaRPr lang="zh-CN" altLang="en-US">
                <a:latin typeface="+mn-lt"/>
                <a:ea typeface="+mn-ea"/>
              </a:endParaRPr>
            </a:p>
          </p:txBody>
        </p:sp>
      </p:grpSp>
      <p:sp>
        <p:nvSpPr>
          <p:cNvPr id="70" name="矩形 69"/>
          <p:cNvSpPr>
            <a:spLocks noChangeArrowheads="1"/>
          </p:cNvSpPr>
          <p:nvPr/>
        </p:nvSpPr>
        <p:spPr bwMode="auto">
          <a:xfrm>
            <a:off x="1258888" y="2422525"/>
            <a:ext cx="1774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b="1">
                <a:latin typeface="微软雅黑" pitchFamily="34" charset="-122"/>
                <a:ea typeface="微软雅黑" pitchFamily="34" charset="-122"/>
              </a:rPr>
              <a:t>权威</a:t>
            </a:r>
            <a:endParaRPr lang="en-US" altLang="zh-CN" b="1">
              <a:latin typeface="微软雅黑" pitchFamily="34" charset="-122"/>
              <a:ea typeface="微软雅黑" pitchFamily="34" charset="-122"/>
            </a:endParaRPr>
          </a:p>
          <a:p>
            <a:r>
              <a:rPr lang="zh-CN" altLang="zh-CN" b="1">
                <a:latin typeface="微软雅黑" pitchFamily="34" charset="-122"/>
                <a:ea typeface="微软雅黑" pitchFamily="34" charset="-122"/>
              </a:rPr>
              <a:t>稳定</a:t>
            </a:r>
            <a:endParaRPr lang="zh-CN" altLang="en-US" b="1">
              <a:latin typeface="微软雅黑" pitchFamily="34" charset="-122"/>
              <a:ea typeface="微软雅黑" pitchFamily="34" charset="-122"/>
            </a:endParaRPr>
          </a:p>
        </p:txBody>
      </p:sp>
      <p:sp>
        <p:nvSpPr>
          <p:cNvPr id="71" name="矩形 70"/>
          <p:cNvSpPr>
            <a:spLocks noChangeArrowheads="1"/>
          </p:cNvSpPr>
          <p:nvPr/>
        </p:nvSpPr>
        <p:spPr bwMode="auto">
          <a:xfrm>
            <a:off x="1044575" y="3449638"/>
            <a:ext cx="13684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latin typeface="微软雅黑" pitchFamily="34" charset="-122"/>
                <a:ea typeface="微软雅黑" pitchFamily="34" charset="-122"/>
              </a:rPr>
              <a:t>级别高，</a:t>
            </a:r>
            <a:endParaRPr lang="en-US" altLang="zh-CN">
              <a:latin typeface="微软雅黑" pitchFamily="34" charset="-122"/>
              <a:ea typeface="微软雅黑" pitchFamily="34" charset="-122"/>
            </a:endParaRPr>
          </a:p>
          <a:p>
            <a:r>
              <a:rPr lang="zh-CN" altLang="en-US">
                <a:latin typeface="微软雅黑" pitchFamily="34" charset="-122"/>
                <a:ea typeface="微软雅黑" pitchFamily="34" charset="-122"/>
              </a:rPr>
              <a:t>以一级以上学会和协会为主</a:t>
            </a:r>
            <a:r>
              <a:rPr lang="zh-CN" altLang="zh-CN">
                <a:latin typeface="微软雅黑" pitchFamily="34" charset="-122"/>
                <a:ea typeface="微软雅黑" pitchFamily="34" charset="-122"/>
              </a:rPr>
              <a:t>，</a:t>
            </a:r>
            <a:endParaRPr lang="en-US" altLang="zh-CN">
              <a:latin typeface="微软雅黑" pitchFamily="34" charset="-122"/>
              <a:ea typeface="微软雅黑" pitchFamily="34" charset="-122"/>
            </a:endParaRPr>
          </a:p>
          <a:p>
            <a:r>
              <a:rPr lang="zh-CN" altLang="zh-CN">
                <a:latin typeface="微软雅黑" pitchFamily="34" charset="-122"/>
                <a:ea typeface="微软雅黑" pitchFamily="34" charset="-122"/>
              </a:rPr>
              <a:t>年收藏率达到</a:t>
            </a:r>
            <a:r>
              <a:rPr lang="en-US" altLang="zh-CN">
                <a:latin typeface="微软雅黑" pitchFamily="34" charset="-122"/>
                <a:ea typeface="微软雅黑" pitchFamily="34" charset="-122"/>
              </a:rPr>
              <a:t>80%</a:t>
            </a:r>
            <a:r>
              <a:rPr lang="zh-CN" altLang="zh-CN">
                <a:latin typeface="微软雅黑" pitchFamily="34" charset="-122"/>
                <a:ea typeface="微软雅黑" pitchFamily="34" charset="-122"/>
              </a:rPr>
              <a:t>以上 </a:t>
            </a:r>
            <a:endParaRPr lang="zh-CN" altLang="en-US">
              <a:latin typeface="微软雅黑" pitchFamily="34" charset="-122"/>
              <a:ea typeface="微软雅黑" pitchFamily="34" charset="-122"/>
            </a:endParaRPr>
          </a:p>
        </p:txBody>
      </p:sp>
      <p:sp>
        <p:nvSpPr>
          <p:cNvPr id="72" name="矩形 71"/>
          <p:cNvSpPr>
            <a:spLocks noChangeArrowheads="1"/>
          </p:cNvSpPr>
          <p:nvPr/>
        </p:nvSpPr>
        <p:spPr bwMode="auto">
          <a:xfrm>
            <a:off x="2771775" y="2422525"/>
            <a:ext cx="1512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itchFamily="34" charset="-122"/>
                <a:ea typeface="微软雅黑" pitchFamily="34" charset="-122"/>
              </a:rPr>
              <a:t>数量多</a:t>
            </a:r>
            <a:endParaRPr lang="en-US" altLang="zh-CN" b="1">
              <a:latin typeface="微软雅黑" pitchFamily="34" charset="-122"/>
              <a:ea typeface="微软雅黑" pitchFamily="34" charset="-122"/>
            </a:endParaRPr>
          </a:p>
          <a:p>
            <a:r>
              <a:rPr lang="zh-CN" altLang="en-US" b="1">
                <a:latin typeface="微软雅黑" pitchFamily="34" charset="-122"/>
                <a:ea typeface="微软雅黑" pitchFamily="34" charset="-122"/>
              </a:rPr>
              <a:t>范围广</a:t>
            </a:r>
          </a:p>
        </p:txBody>
      </p:sp>
      <p:sp>
        <p:nvSpPr>
          <p:cNvPr id="73" name="矩形 72"/>
          <p:cNvSpPr>
            <a:spLocks noChangeArrowheads="1"/>
          </p:cNvSpPr>
          <p:nvPr/>
        </p:nvSpPr>
        <p:spPr bwMode="auto">
          <a:xfrm>
            <a:off x="2484438" y="3616325"/>
            <a:ext cx="1527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latin typeface="微软雅黑" pitchFamily="34" charset="-122"/>
                <a:ea typeface="微软雅黑" pitchFamily="34" charset="-122"/>
              </a:rPr>
              <a:t>目前国内收录会议数量最多，学科覆盖最广</a:t>
            </a:r>
            <a:endParaRPr lang="zh-CN" altLang="en-US">
              <a:latin typeface="微软雅黑" pitchFamily="34" charset="-122"/>
              <a:ea typeface="微软雅黑" pitchFamily="34" charset="-122"/>
            </a:endParaRPr>
          </a:p>
        </p:txBody>
      </p:sp>
      <p:sp>
        <p:nvSpPr>
          <p:cNvPr id="74" name="矩形 73"/>
          <p:cNvSpPr>
            <a:spLocks noChangeArrowheads="1"/>
          </p:cNvSpPr>
          <p:nvPr/>
        </p:nvSpPr>
        <p:spPr bwMode="auto">
          <a:xfrm>
            <a:off x="4284663" y="2368550"/>
            <a:ext cx="1512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itchFamily="34" charset="-122"/>
                <a:ea typeface="微软雅黑" pitchFamily="34" charset="-122"/>
              </a:rPr>
              <a:t>更新</a:t>
            </a:r>
            <a:endParaRPr lang="en-US" altLang="zh-CN" b="1">
              <a:latin typeface="微软雅黑" pitchFamily="34" charset="-122"/>
              <a:ea typeface="微软雅黑" pitchFamily="34" charset="-122"/>
            </a:endParaRPr>
          </a:p>
          <a:p>
            <a:r>
              <a:rPr lang="zh-CN" altLang="zh-CN" b="1">
                <a:latin typeface="微软雅黑" pitchFamily="34" charset="-122"/>
                <a:ea typeface="微软雅黑" pitchFamily="34" charset="-122"/>
              </a:rPr>
              <a:t>速度快</a:t>
            </a:r>
            <a:endParaRPr lang="zh-CN" altLang="en-US" b="1">
              <a:latin typeface="微软雅黑" pitchFamily="34" charset="-122"/>
              <a:ea typeface="微软雅黑" pitchFamily="34" charset="-122"/>
            </a:endParaRPr>
          </a:p>
        </p:txBody>
      </p:sp>
      <p:sp>
        <p:nvSpPr>
          <p:cNvPr id="75" name="矩形 74"/>
          <p:cNvSpPr>
            <a:spLocks noChangeArrowheads="1"/>
          </p:cNvSpPr>
          <p:nvPr/>
        </p:nvSpPr>
        <p:spPr bwMode="auto">
          <a:xfrm>
            <a:off x="4114800" y="3616325"/>
            <a:ext cx="13223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latin typeface="微软雅黑" pitchFamily="34" charset="-122"/>
                <a:ea typeface="微软雅黑" pitchFamily="34" charset="-122"/>
              </a:rPr>
              <a:t>按月更新</a:t>
            </a:r>
            <a:endParaRPr lang="en-US" altLang="zh-CN">
              <a:latin typeface="微软雅黑" pitchFamily="34" charset="-122"/>
              <a:ea typeface="微软雅黑" pitchFamily="34" charset="-122"/>
            </a:endParaRPr>
          </a:p>
          <a:p>
            <a:r>
              <a:rPr lang="zh-CN" altLang="zh-CN">
                <a:latin typeface="微软雅黑" pitchFamily="34" charset="-122"/>
                <a:ea typeface="微软雅黑" pitchFamily="34" charset="-122"/>
              </a:rPr>
              <a:t>年增论文全文超过</a:t>
            </a:r>
            <a:r>
              <a:rPr lang="en-US" altLang="zh-CN">
                <a:latin typeface="微软雅黑" pitchFamily="34" charset="-122"/>
                <a:ea typeface="微软雅黑" pitchFamily="34" charset="-122"/>
              </a:rPr>
              <a:t>20</a:t>
            </a:r>
            <a:r>
              <a:rPr lang="zh-CN" altLang="zh-CN">
                <a:latin typeface="微软雅黑" pitchFamily="34" charset="-122"/>
                <a:ea typeface="微软雅黑" pitchFamily="34" charset="-122"/>
              </a:rPr>
              <a:t>万</a:t>
            </a:r>
            <a:r>
              <a:rPr lang="zh-CN" altLang="en-US">
                <a:latin typeface="微软雅黑" pitchFamily="34" charset="-122"/>
                <a:ea typeface="微软雅黑" pitchFamily="34" charset="-122"/>
              </a:rPr>
              <a:t>篇</a:t>
            </a:r>
            <a:endParaRPr lang="zh-CN" altLang="zh-CN">
              <a:latin typeface="微软雅黑" pitchFamily="34" charset="-122"/>
              <a:ea typeface="微软雅黑" pitchFamily="34" charset="-122"/>
            </a:endParaRPr>
          </a:p>
        </p:txBody>
      </p:sp>
      <p:sp>
        <p:nvSpPr>
          <p:cNvPr id="76" name="矩形 75"/>
          <p:cNvSpPr>
            <a:spLocks noChangeArrowheads="1"/>
          </p:cNvSpPr>
          <p:nvPr/>
        </p:nvSpPr>
        <p:spPr bwMode="auto">
          <a:xfrm>
            <a:off x="5768975" y="2368550"/>
            <a:ext cx="1252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b="1">
                <a:latin typeface="微软雅黑" pitchFamily="34" charset="-122"/>
                <a:ea typeface="微软雅黑" pitchFamily="34" charset="-122"/>
              </a:rPr>
              <a:t>中西</a:t>
            </a:r>
            <a:endParaRPr lang="en-US" altLang="zh-CN" b="1">
              <a:latin typeface="微软雅黑" pitchFamily="34" charset="-122"/>
              <a:ea typeface="微软雅黑" pitchFamily="34" charset="-122"/>
            </a:endParaRPr>
          </a:p>
          <a:p>
            <a:r>
              <a:rPr lang="zh-CN" altLang="zh-CN" b="1">
                <a:latin typeface="微软雅黑" pitchFamily="34" charset="-122"/>
                <a:ea typeface="微软雅黑" pitchFamily="34" charset="-122"/>
              </a:rPr>
              <a:t>合璧</a:t>
            </a:r>
            <a:endParaRPr lang="zh-CN" altLang="en-US" b="1">
              <a:latin typeface="微软雅黑" pitchFamily="34" charset="-122"/>
              <a:ea typeface="微软雅黑" pitchFamily="34" charset="-122"/>
            </a:endParaRPr>
          </a:p>
        </p:txBody>
      </p:sp>
      <p:sp>
        <p:nvSpPr>
          <p:cNvPr id="77" name="矩形 76"/>
          <p:cNvSpPr>
            <a:spLocks noChangeArrowheads="1"/>
          </p:cNvSpPr>
          <p:nvPr/>
        </p:nvSpPr>
        <p:spPr bwMode="auto">
          <a:xfrm>
            <a:off x="5581650" y="3573463"/>
            <a:ext cx="12239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latin typeface="微软雅黑" pitchFamily="34" charset="-122"/>
                <a:ea typeface="微软雅黑" pitchFamily="34" charset="-122"/>
              </a:rPr>
              <a:t>同时收录中文与西文会议</a:t>
            </a:r>
            <a:endParaRPr lang="zh-CN" altLang="en-US">
              <a:latin typeface="微软雅黑" pitchFamily="34" charset="-122"/>
              <a:ea typeface="微软雅黑" pitchFamily="34" charset="-122"/>
            </a:endParaRPr>
          </a:p>
        </p:txBody>
      </p:sp>
      <p:grpSp>
        <p:nvGrpSpPr>
          <p:cNvPr id="78" name="Group 96"/>
          <p:cNvGrpSpPr>
            <a:grpSpLocks/>
          </p:cNvGrpSpPr>
          <p:nvPr/>
        </p:nvGrpSpPr>
        <p:grpSpPr bwMode="auto">
          <a:xfrm>
            <a:off x="6877050" y="1936750"/>
            <a:ext cx="1728788" cy="3671888"/>
            <a:chOff x="1254" y="2568"/>
            <a:chExt cx="1016" cy="828"/>
          </a:xfrm>
        </p:grpSpPr>
        <p:sp>
          <p:nvSpPr>
            <p:cNvPr id="79" name="AutoShape 97"/>
            <p:cNvSpPr>
              <a:spLocks noChangeArrowheads="1"/>
            </p:cNvSpPr>
            <p:nvPr/>
          </p:nvSpPr>
          <p:spPr bwMode="auto">
            <a:xfrm rot="5400000">
              <a:off x="1467" y="2593"/>
              <a:ext cx="590" cy="1016"/>
            </a:xfrm>
            <a:prstGeom prst="flowChartDelay">
              <a:avLst/>
            </a:prstGeom>
            <a:gradFill rotWithShape="1">
              <a:gsLst>
                <a:gs pos="0">
                  <a:schemeClr val="bg1">
                    <a:gamma/>
                    <a:shade val="80000"/>
                    <a:invGamma/>
                    <a:alpha val="0"/>
                  </a:schemeClr>
                </a:gs>
                <a:gs pos="100000">
                  <a:schemeClr val="bg1">
                    <a:alpha val="39999"/>
                  </a:schemeClr>
                </a:gs>
              </a:gsLst>
              <a:lin ang="0" scaled="1"/>
            </a:gradFill>
            <a:ln>
              <a:noFill/>
            </a:ln>
            <a:effectLst/>
            <a:extLst/>
          </p:spPr>
          <p:txBody>
            <a:bodyPr anchor="ctr">
              <a:spAutoFit/>
            </a:bodyPr>
            <a:lstStyle/>
            <a:p>
              <a:pPr fontAlgn="auto">
                <a:spcBef>
                  <a:spcPts val="0"/>
                </a:spcBef>
                <a:spcAft>
                  <a:spcPts val="0"/>
                </a:spcAft>
                <a:defRPr/>
              </a:pPr>
              <a:endParaRPr lang="zh-CN" altLang="en-US">
                <a:latin typeface="+mn-lt"/>
                <a:ea typeface="+mn-ea"/>
              </a:endParaRPr>
            </a:p>
          </p:txBody>
        </p:sp>
        <p:sp>
          <p:nvSpPr>
            <p:cNvPr id="80" name="AutoShape 98"/>
            <p:cNvSpPr>
              <a:spLocks noChangeArrowheads="1"/>
            </p:cNvSpPr>
            <p:nvPr/>
          </p:nvSpPr>
          <p:spPr bwMode="auto">
            <a:xfrm rot="16200000" flipV="1">
              <a:off x="1642" y="2178"/>
              <a:ext cx="241" cy="1016"/>
            </a:xfrm>
            <a:prstGeom prst="flowChartDelay">
              <a:avLst/>
            </a:prstGeom>
            <a:gradFill rotWithShape="1">
              <a:gsLst>
                <a:gs pos="0">
                  <a:schemeClr val="bg1">
                    <a:gamma/>
                    <a:shade val="80000"/>
                    <a:invGamma/>
                    <a:alpha val="0"/>
                  </a:schemeClr>
                </a:gs>
                <a:gs pos="100000">
                  <a:schemeClr val="bg1">
                    <a:alpha val="39999"/>
                  </a:schemeClr>
                </a:gs>
              </a:gsLst>
              <a:lin ang="0" scaled="1"/>
            </a:gradFill>
            <a:ln>
              <a:noFill/>
            </a:ln>
            <a:effectLst/>
            <a:extLst/>
          </p:spPr>
          <p:txBody>
            <a:bodyPr anchor="ctr">
              <a:spAutoFit/>
            </a:bodyPr>
            <a:lstStyle/>
            <a:p>
              <a:pPr fontAlgn="auto">
                <a:spcBef>
                  <a:spcPts val="0"/>
                </a:spcBef>
                <a:spcAft>
                  <a:spcPts val="0"/>
                </a:spcAft>
                <a:defRPr/>
              </a:pPr>
              <a:endParaRPr lang="zh-CN" altLang="en-US">
                <a:latin typeface="+mn-lt"/>
                <a:ea typeface="+mn-ea"/>
              </a:endParaRPr>
            </a:p>
          </p:txBody>
        </p:sp>
        <p:grpSp>
          <p:nvGrpSpPr>
            <p:cNvPr id="81" name="Group 99"/>
            <p:cNvGrpSpPr>
              <a:grpSpLocks/>
            </p:cNvGrpSpPr>
            <p:nvPr/>
          </p:nvGrpSpPr>
          <p:grpSpPr bwMode="auto">
            <a:xfrm>
              <a:off x="1300" y="2738"/>
              <a:ext cx="924" cy="613"/>
              <a:chOff x="1138" y="1277"/>
              <a:chExt cx="882" cy="584"/>
            </a:xfrm>
          </p:grpSpPr>
          <p:sp>
            <p:nvSpPr>
              <p:cNvPr id="90" name="AutoShape 100"/>
              <p:cNvSpPr>
                <a:spLocks noChangeArrowheads="1"/>
              </p:cNvSpPr>
              <p:nvPr/>
            </p:nvSpPr>
            <p:spPr bwMode="auto">
              <a:xfrm rot="5400000">
                <a:off x="1371" y="1212"/>
                <a:ext cx="416" cy="882"/>
              </a:xfrm>
              <a:prstGeom prst="flowChartDelay">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sp>
            <p:nvSpPr>
              <p:cNvPr id="91" name="AutoShape 101"/>
              <p:cNvSpPr>
                <a:spLocks noChangeArrowheads="1"/>
              </p:cNvSpPr>
              <p:nvPr/>
            </p:nvSpPr>
            <p:spPr bwMode="auto">
              <a:xfrm rot="16200000" flipV="1">
                <a:off x="1494" y="921"/>
                <a:ext cx="170" cy="882"/>
              </a:xfrm>
              <a:prstGeom prst="flowChartDelay">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grpSp>
        <p:sp>
          <p:nvSpPr>
            <p:cNvPr id="82" name="AutoShape 102"/>
            <p:cNvSpPr>
              <a:spLocks noChangeArrowheads="1"/>
            </p:cNvSpPr>
            <p:nvPr/>
          </p:nvSpPr>
          <p:spPr bwMode="auto">
            <a:xfrm rot="5400000">
              <a:off x="1551" y="2683"/>
              <a:ext cx="422" cy="898"/>
            </a:xfrm>
            <a:prstGeom prst="flowChartDelay">
              <a:avLst/>
            </a:prstGeom>
            <a:gradFill rotWithShape="1">
              <a:gsLst>
                <a:gs pos="0">
                  <a:schemeClr val="bg1">
                    <a:gamma/>
                    <a:shade val="80000"/>
                    <a:invGamma/>
                    <a:alpha val="0"/>
                  </a:schemeClr>
                </a:gs>
                <a:gs pos="100000">
                  <a:schemeClr val="bg1">
                    <a:alpha val="39999"/>
                  </a:schemeClr>
                </a:gs>
              </a:gsLst>
              <a:lin ang="0" scaled="1"/>
            </a:gradFill>
            <a:ln>
              <a:noFill/>
            </a:ln>
            <a:effectLst/>
            <a:extLst/>
          </p:spPr>
          <p:txBody>
            <a:bodyPr anchor="ctr">
              <a:spAutoFit/>
            </a:bodyPr>
            <a:lstStyle/>
            <a:p>
              <a:pPr fontAlgn="auto">
                <a:spcBef>
                  <a:spcPts val="0"/>
                </a:spcBef>
                <a:spcAft>
                  <a:spcPts val="0"/>
                </a:spcAft>
                <a:defRPr/>
              </a:pPr>
              <a:endParaRPr lang="zh-CN" altLang="en-US">
                <a:latin typeface="+mn-lt"/>
                <a:ea typeface="+mn-ea"/>
              </a:endParaRPr>
            </a:p>
          </p:txBody>
        </p:sp>
        <p:grpSp>
          <p:nvGrpSpPr>
            <p:cNvPr id="83" name="Group 103"/>
            <p:cNvGrpSpPr>
              <a:grpSpLocks/>
            </p:cNvGrpSpPr>
            <p:nvPr/>
          </p:nvGrpSpPr>
          <p:grpSpPr bwMode="auto">
            <a:xfrm>
              <a:off x="1299" y="2611"/>
              <a:ext cx="926" cy="292"/>
              <a:chOff x="1138" y="1277"/>
              <a:chExt cx="882" cy="584"/>
            </a:xfrm>
          </p:grpSpPr>
          <p:sp>
            <p:nvSpPr>
              <p:cNvPr id="88" name="AutoShape 104"/>
              <p:cNvSpPr>
                <a:spLocks noChangeArrowheads="1"/>
              </p:cNvSpPr>
              <p:nvPr/>
            </p:nvSpPr>
            <p:spPr bwMode="auto">
              <a:xfrm rot="5400000">
                <a:off x="1371" y="1212"/>
                <a:ext cx="416" cy="882"/>
              </a:xfrm>
              <a:prstGeom prst="flowChartDelay">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sp>
            <p:nvSpPr>
              <p:cNvPr id="89" name="AutoShape 105"/>
              <p:cNvSpPr>
                <a:spLocks noChangeArrowheads="1"/>
              </p:cNvSpPr>
              <p:nvPr/>
            </p:nvSpPr>
            <p:spPr bwMode="auto">
              <a:xfrm rot="16200000" flipV="1">
                <a:off x="1494" y="921"/>
                <a:ext cx="170" cy="882"/>
              </a:xfrm>
              <a:prstGeom prst="flowChartDelay">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a:p>
            </p:txBody>
          </p:sp>
        </p:grpSp>
        <p:grpSp>
          <p:nvGrpSpPr>
            <p:cNvPr id="84" name="Group 106"/>
            <p:cNvGrpSpPr>
              <a:grpSpLocks/>
            </p:cNvGrpSpPr>
            <p:nvPr/>
          </p:nvGrpSpPr>
          <p:grpSpPr bwMode="auto">
            <a:xfrm>
              <a:off x="1314" y="2616"/>
              <a:ext cx="896" cy="282"/>
              <a:chOff x="204" y="1674"/>
              <a:chExt cx="882" cy="584"/>
            </a:xfrm>
          </p:grpSpPr>
          <p:sp>
            <p:nvSpPr>
              <p:cNvPr id="86" name="AutoShape 107"/>
              <p:cNvSpPr>
                <a:spLocks noChangeArrowheads="1"/>
              </p:cNvSpPr>
              <p:nvPr/>
            </p:nvSpPr>
            <p:spPr bwMode="auto">
              <a:xfrm rot="5400000">
                <a:off x="437" y="1609"/>
                <a:ext cx="416" cy="883"/>
              </a:xfrm>
              <a:prstGeom prst="flowChartDelay">
                <a:avLst/>
              </a:prstGeom>
              <a:gradFill rotWithShape="1">
                <a:gsLst>
                  <a:gs pos="0">
                    <a:schemeClr val="bg1">
                      <a:gamma/>
                      <a:shade val="80000"/>
                      <a:invGamma/>
                      <a:alpha val="0"/>
                    </a:schemeClr>
                  </a:gs>
                  <a:gs pos="100000">
                    <a:schemeClr val="bg1">
                      <a:alpha val="39999"/>
                    </a:schemeClr>
                  </a:gs>
                </a:gsLst>
                <a:lin ang="0" scaled="1"/>
              </a:gradFill>
              <a:ln>
                <a:noFill/>
              </a:ln>
              <a:effectLst/>
              <a:extLst/>
            </p:spPr>
            <p:txBody>
              <a:bodyPr anchor="ctr">
                <a:spAutoFit/>
              </a:bodyPr>
              <a:lstStyle/>
              <a:p>
                <a:pPr fontAlgn="auto">
                  <a:spcBef>
                    <a:spcPts val="0"/>
                  </a:spcBef>
                  <a:spcAft>
                    <a:spcPts val="0"/>
                  </a:spcAft>
                  <a:defRPr/>
                </a:pPr>
                <a:endParaRPr lang="zh-CN" altLang="en-US">
                  <a:latin typeface="+mn-lt"/>
                  <a:ea typeface="+mn-ea"/>
                </a:endParaRPr>
              </a:p>
            </p:txBody>
          </p:sp>
          <p:sp>
            <p:nvSpPr>
              <p:cNvPr id="87" name="AutoShape 108"/>
              <p:cNvSpPr>
                <a:spLocks noChangeArrowheads="1"/>
              </p:cNvSpPr>
              <p:nvPr/>
            </p:nvSpPr>
            <p:spPr bwMode="auto">
              <a:xfrm rot="16200000" flipV="1">
                <a:off x="559" y="1318"/>
                <a:ext cx="171" cy="883"/>
              </a:xfrm>
              <a:prstGeom prst="flowChartDelay">
                <a:avLst/>
              </a:prstGeom>
              <a:gradFill rotWithShape="1">
                <a:gsLst>
                  <a:gs pos="0">
                    <a:schemeClr val="bg1">
                      <a:gamma/>
                      <a:shade val="80000"/>
                      <a:invGamma/>
                      <a:alpha val="0"/>
                    </a:schemeClr>
                  </a:gs>
                  <a:gs pos="100000">
                    <a:schemeClr val="bg1">
                      <a:alpha val="39999"/>
                    </a:schemeClr>
                  </a:gs>
                </a:gsLst>
                <a:lin ang="0" scaled="1"/>
              </a:gradFill>
              <a:ln>
                <a:noFill/>
              </a:ln>
              <a:effectLst/>
              <a:extLst/>
            </p:spPr>
            <p:txBody>
              <a:bodyPr anchor="ctr">
                <a:spAutoFit/>
              </a:bodyPr>
              <a:lstStyle/>
              <a:p>
                <a:pPr fontAlgn="auto">
                  <a:spcBef>
                    <a:spcPts val="0"/>
                  </a:spcBef>
                  <a:spcAft>
                    <a:spcPts val="0"/>
                  </a:spcAft>
                  <a:defRPr/>
                </a:pPr>
                <a:endParaRPr lang="zh-CN" altLang="en-US">
                  <a:latin typeface="+mn-lt"/>
                  <a:ea typeface="+mn-ea"/>
                </a:endParaRPr>
              </a:p>
            </p:txBody>
          </p:sp>
        </p:grpSp>
        <p:sp>
          <p:nvSpPr>
            <p:cNvPr id="85" name="Oval 109"/>
            <p:cNvSpPr>
              <a:spLocks noChangeArrowheads="1"/>
            </p:cNvSpPr>
            <p:nvPr/>
          </p:nvSpPr>
          <p:spPr bwMode="auto">
            <a:xfrm>
              <a:off x="1455" y="2738"/>
              <a:ext cx="618" cy="45"/>
            </a:xfrm>
            <a:prstGeom prst="ellipse">
              <a:avLst/>
            </a:prstGeom>
            <a:gradFill rotWithShape="1">
              <a:gsLst>
                <a:gs pos="0">
                  <a:schemeClr val="bg1">
                    <a:alpha val="60001"/>
                  </a:schemeClr>
                </a:gs>
                <a:gs pos="100000">
                  <a:schemeClr val="bg1">
                    <a:gamma/>
                    <a:shade val="46275"/>
                    <a:invGamma/>
                    <a:alpha val="0"/>
                  </a:schemeClr>
                </a:gs>
              </a:gsLst>
              <a:path path="shape">
                <a:fillToRect l="50000" t="50000" r="50000" b="50000"/>
              </a:path>
            </a:gradFill>
            <a:ln>
              <a:noFill/>
            </a:ln>
            <a:effectLst/>
            <a:extLst/>
          </p:spPr>
          <p:txBody>
            <a:bodyPr anchor="ctr">
              <a:spAutoFit/>
            </a:bodyPr>
            <a:lstStyle/>
            <a:p>
              <a:pPr fontAlgn="auto">
                <a:spcBef>
                  <a:spcPts val="0"/>
                </a:spcBef>
                <a:spcAft>
                  <a:spcPts val="0"/>
                </a:spcAft>
                <a:defRPr/>
              </a:pPr>
              <a:endParaRPr lang="zh-CN" altLang="en-US">
                <a:latin typeface="+mn-lt"/>
                <a:ea typeface="+mn-ea"/>
              </a:endParaRPr>
            </a:p>
          </p:txBody>
        </p:sp>
      </p:grpSp>
      <p:sp>
        <p:nvSpPr>
          <p:cNvPr id="92" name="矩形 91"/>
          <p:cNvSpPr>
            <a:spLocks noChangeArrowheads="1"/>
          </p:cNvSpPr>
          <p:nvPr/>
        </p:nvSpPr>
        <p:spPr bwMode="auto">
          <a:xfrm>
            <a:off x="7362825" y="2368550"/>
            <a:ext cx="876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latin typeface="微软雅黑" pitchFamily="34" charset="-122"/>
                <a:ea typeface="微软雅黑" pitchFamily="34" charset="-122"/>
              </a:rPr>
              <a:t>全文</a:t>
            </a:r>
            <a:endParaRPr lang="en-US" altLang="zh-CN" b="1">
              <a:latin typeface="微软雅黑" pitchFamily="34" charset="-122"/>
              <a:ea typeface="微软雅黑" pitchFamily="34" charset="-122"/>
            </a:endParaRPr>
          </a:p>
          <a:p>
            <a:r>
              <a:rPr lang="zh-CN" altLang="en-US" b="1">
                <a:latin typeface="微软雅黑" pitchFamily="34" charset="-122"/>
                <a:ea typeface="微软雅黑" pitchFamily="34" charset="-122"/>
              </a:rPr>
              <a:t>数量多</a:t>
            </a:r>
          </a:p>
        </p:txBody>
      </p:sp>
      <p:sp>
        <p:nvSpPr>
          <p:cNvPr id="93" name="矩形 92"/>
          <p:cNvSpPr>
            <a:spLocks noChangeArrowheads="1"/>
          </p:cNvSpPr>
          <p:nvPr/>
        </p:nvSpPr>
        <p:spPr bwMode="auto">
          <a:xfrm>
            <a:off x="7165975" y="3592513"/>
            <a:ext cx="1295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latin typeface="微软雅黑" pitchFamily="34" charset="-122"/>
                <a:ea typeface="微软雅黑" pitchFamily="34" charset="-122"/>
              </a:rPr>
              <a:t>绝大部分是全文</a:t>
            </a:r>
            <a:r>
              <a:rPr lang="zh-CN" altLang="zh-CN">
                <a:latin typeface="微软雅黑" pitchFamily="34" charset="-122"/>
                <a:ea typeface="微软雅黑" pitchFamily="34" charset="-122"/>
              </a:rPr>
              <a:t> </a:t>
            </a:r>
            <a:endParaRPr lang="zh-CN" altLang="en-US">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500"/>
                                        <p:tgtEl>
                                          <p:spTgt spid="2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dissolve">
                                      <p:cBhvr>
                                        <p:cTn id="15" dur="500"/>
                                        <p:tgtEl>
                                          <p:spTgt spid="7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dissolve">
                                      <p:cBhvr>
                                        <p:cTn id="18" dur="500"/>
                                        <p:tgtEl>
                                          <p:spTgt spid="7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dissolve">
                                      <p:cBhvr>
                                        <p:cTn id="26" dur="500"/>
                                        <p:tgtEl>
                                          <p:spTgt spid="72"/>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dissolve">
                                      <p:cBhvr>
                                        <p:cTn id="29" dur="500"/>
                                        <p:tgtEl>
                                          <p:spTgt spid="73"/>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dissolve">
                                      <p:cBhvr>
                                        <p:cTn id="34" dur="500"/>
                                        <p:tgtEl>
                                          <p:spTgt spid="42"/>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dissolve">
                                      <p:cBhvr>
                                        <p:cTn id="37" dur="500"/>
                                        <p:tgtEl>
                                          <p:spTgt spid="74"/>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dissolve">
                                      <p:cBhvr>
                                        <p:cTn id="40" dur="500"/>
                                        <p:tgtEl>
                                          <p:spTgt spid="75"/>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dissolve">
                                      <p:cBhvr>
                                        <p:cTn id="45" dur="500"/>
                                        <p:tgtEl>
                                          <p:spTgt spid="56"/>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dissolve">
                                      <p:cBhvr>
                                        <p:cTn id="48" dur="500"/>
                                        <p:tgtEl>
                                          <p:spTgt spid="76"/>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dissolve">
                                      <p:cBhvr>
                                        <p:cTn id="51" dur="500"/>
                                        <p:tgtEl>
                                          <p:spTgt spid="77"/>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dissolve">
                                      <p:cBhvr>
                                        <p:cTn id="56" dur="500"/>
                                        <p:tgtEl>
                                          <p:spTgt spid="92"/>
                                        </p:tgtEl>
                                      </p:cBhvr>
                                    </p:animEffect>
                                  </p:childTnLst>
                                </p:cTn>
                              </p:par>
                              <p:par>
                                <p:cTn id="57" presetID="9" presetClass="entr" presetSubtype="0" fill="hold" nodeType="with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dissolve">
                                      <p:cBhvr>
                                        <p:cTn id="59" dur="500"/>
                                        <p:tgtEl>
                                          <p:spTgt spid="78"/>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93"/>
                                        </p:tgtEl>
                                        <p:attrNameLst>
                                          <p:attrName>style.visibility</p:attrName>
                                        </p:attrNameLst>
                                      </p:cBhvr>
                                      <p:to>
                                        <p:strVal val="visible"/>
                                      </p:to>
                                    </p:set>
                                    <p:animEffect transition="in" filter="dissolve">
                                      <p:cBhvr>
                                        <p:cTn id="62"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0" grpId="0"/>
      <p:bldP spid="71" grpId="0"/>
      <p:bldP spid="72" grpId="0"/>
      <p:bldP spid="73" grpId="0"/>
      <p:bldP spid="74" grpId="0"/>
      <p:bldP spid="75" grpId="0"/>
      <p:bldP spid="76" grpId="0"/>
      <p:bldP spid="77" grpId="0"/>
      <p:bldP spid="92" grpId="0"/>
      <p:bldP spid="9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1122313"/>
            <a:ext cx="7772400" cy="722511"/>
          </a:xfrm>
        </p:spPr>
        <p:txBody>
          <a:bodyPr/>
          <a:lstStyle/>
          <a:p>
            <a:r>
              <a:rPr lang="zh-CN" altLang="en-US" sz="2800" b="1" dirty="0" smtClean="0">
                <a:solidFill>
                  <a:srgbClr val="008080"/>
                </a:solidFill>
                <a:latin typeface="微软雅黑" pitchFamily="34" charset="-122"/>
                <a:ea typeface="微软雅黑" pitchFamily="34" charset="-122"/>
              </a:rPr>
              <a:t>中外标准数据库</a:t>
            </a:r>
            <a:endParaRPr lang="zh-CN" altLang="en-US" sz="2800" b="1" dirty="0">
              <a:solidFill>
                <a:srgbClr val="008080"/>
              </a:solidFill>
              <a:latin typeface="微软雅黑" pitchFamily="34" charset="-122"/>
              <a:ea typeface="微软雅黑" pitchFamily="34" charset="-122"/>
            </a:endParaRPr>
          </a:p>
        </p:txBody>
      </p:sp>
      <p:sp>
        <p:nvSpPr>
          <p:cNvPr id="6" name="Document"/>
          <p:cNvSpPr>
            <a:spLocks noGrp="1" noEditPoints="1" noChangeArrowheads="1"/>
          </p:cNvSpPr>
          <p:nvPr>
            <p:ph type="subTitle" idx="1"/>
          </p:nvPr>
        </p:nvSpPr>
        <p:spPr bwMode="auto">
          <a:xfrm>
            <a:off x="683568" y="2443336"/>
            <a:ext cx="1400200" cy="177775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eaVert" wrap="square" lIns="91440" tIns="45720" rIns="91440" bIns="45720" numCol="1" spcCol="360000" anchor="ctr" anchorCtr="1" compatLnSpc="1">
            <a:prstTxWarp prst="textNoShape">
              <a:avLst/>
            </a:prstTxWarp>
          </a:bodyPr>
          <a:lstStyle/>
          <a:p>
            <a:r>
              <a:rPr lang="zh-CN" altLang="en-US" sz="2800" b="1" dirty="0" smtClean="0">
                <a:solidFill>
                  <a:srgbClr val="008080"/>
                </a:solidFill>
                <a:latin typeface="微软雅黑" pitchFamily="34" charset="-122"/>
                <a:ea typeface="微软雅黑" pitchFamily="34" charset="-122"/>
              </a:rPr>
              <a:t>定义</a:t>
            </a:r>
            <a:endParaRPr lang="zh-CN" altLang="en-US" sz="2800" b="1" dirty="0">
              <a:solidFill>
                <a:srgbClr val="008080"/>
              </a:solidFill>
              <a:latin typeface="微软雅黑" pitchFamily="34" charset="-122"/>
              <a:ea typeface="微软雅黑" pitchFamily="34" charset="-122"/>
            </a:endParaRPr>
          </a:p>
        </p:txBody>
      </p:sp>
      <p:sp>
        <p:nvSpPr>
          <p:cNvPr id="8" name="副标题 5"/>
          <p:cNvSpPr txBox="1">
            <a:spLocks/>
          </p:cNvSpPr>
          <p:nvPr/>
        </p:nvSpPr>
        <p:spPr>
          <a:xfrm>
            <a:off x="2987824" y="2371328"/>
            <a:ext cx="5072608" cy="3361928"/>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Char char="l"/>
              <a:tabLst/>
              <a:defRPr/>
            </a:pPr>
            <a:r>
              <a:rPr kumimoji="0" lang="zh-CN" altLang="en-US" sz="2800" b="1" i="0" u="none" strike="noStrike" kern="1200" cap="none" spc="0" normalizeH="0" baseline="0" noProof="0" dirty="0" smtClean="0">
                <a:ln>
                  <a:noFill/>
                </a:ln>
                <a:solidFill>
                  <a:srgbClr val="008080"/>
                </a:solidFill>
                <a:effectLst/>
                <a:uLnTx/>
                <a:uFillTx/>
                <a:latin typeface="微软雅黑" pitchFamily="34" charset="-122"/>
                <a:ea typeface="微软雅黑" pitchFamily="34" charset="-122"/>
              </a:rPr>
              <a:t>标准是由一个公认的机构制定和批准的文件。</a:t>
            </a:r>
            <a:endParaRPr kumimoji="0" lang="en-US" altLang="zh-CN" sz="2800" b="1" i="0" u="none" strike="noStrike" kern="1200" cap="none" spc="0" normalizeH="0" baseline="0" noProof="0" dirty="0" smtClean="0">
              <a:ln>
                <a:noFill/>
              </a:ln>
              <a:solidFill>
                <a:srgbClr val="008080"/>
              </a:solidFill>
              <a:effectLst/>
              <a:uLnTx/>
              <a:uFillTx/>
              <a:latin typeface="微软雅黑" pitchFamily="34" charset="-122"/>
              <a:ea typeface="微软雅黑" pitchFamily="34" charset="-122"/>
            </a:endParaRPr>
          </a:p>
          <a:p>
            <a:pPr marL="0" marR="0" lvl="0" indent="0" algn="l" defTabSz="914400" rtl="0" eaLnBrk="1" fontAlgn="auto" latinLnBrk="0" hangingPunct="1">
              <a:lnSpc>
                <a:spcPct val="100000"/>
              </a:lnSpc>
              <a:spcBef>
                <a:spcPct val="20000"/>
              </a:spcBef>
              <a:spcAft>
                <a:spcPts val="0"/>
              </a:spcAft>
              <a:buClrTx/>
              <a:buSzTx/>
              <a:buFont typeface="Wingdings" pitchFamily="2" charset="2"/>
              <a:buChar char="l"/>
              <a:tabLst/>
              <a:defRPr/>
            </a:pPr>
            <a:r>
              <a:rPr kumimoji="0" lang="zh-CN" altLang="en-US" sz="2800" b="1" i="0" u="none" strike="noStrike" kern="1200" cap="none" spc="0" normalizeH="0" baseline="0" noProof="0" dirty="0" smtClean="0">
                <a:ln>
                  <a:noFill/>
                </a:ln>
                <a:solidFill>
                  <a:srgbClr val="008080"/>
                </a:solidFill>
                <a:effectLst/>
                <a:uLnTx/>
                <a:uFillTx/>
                <a:latin typeface="微软雅黑" pitchFamily="34" charset="-122"/>
                <a:ea typeface="微软雅黑" pitchFamily="34" charset="-122"/>
              </a:rPr>
              <a:t>它对活动或活动的结果规定了规则、导则或特殊值，供共同和反复使用，以实现在预定领域内最佳秩序的效果。</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zh-CN" altLang="en-US" sz="2800" b="0" i="0" u="none" strike="noStrike" kern="1200" cap="none" spc="0" normalizeH="0" baseline="0" noProof="0" dirty="0">
              <a:ln>
                <a:noFill/>
              </a:ln>
              <a:solidFill>
                <a:srgbClr val="008080"/>
              </a:solidFill>
              <a:effectLst/>
              <a:uLnTx/>
              <a:uFillTx/>
              <a:latin typeface="微软雅黑" pitchFamily="34" charset="-122"/>
              <a:ea typeface="微软雅黑" pitchFamily="34" charset="-122"/>
            </a:endParaRPr>
          </a:p>
        </p:txBody>
      </p:sp>
    </p:spTree>
    <p:extLst>
      <p:ext uri="{BB962C8B-B14F-4D97-AF65-F5344CB8AC3E}">
        <p14:creationId xmlns:p14="http://schemas.microsoft.com/office/powerpoint/2010/main" val="28317265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20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8"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内容占位符 3" descr="image001.jpg"/>
          <p:cNvPicPr>
            <a:picLocks noChangeAspect="1"/>
          </p:cNvPicPr>
          <p:nvPr/>
        </p:nvPicPr>
        <p:blipFill>
          <a:blip r:embed="rId2" cstate="print"/>
          <a:srcRect/>
          <a:stretch>
            <a:fillRect/>
          </a:stretch>
        </p:blipFill>
        <p:spPr>
          <a:xfrm>
            <a:off x="1619672" y="1628800"/>
            <a:ext cx="6129438" cy="4526026"/>
          </a:xfrm>
          <a:prstGeom prst="rect">
            <a:avLst/>
          </a:prstGeom>
          <a:ln w="88900" cap="sq" cmpd="thickThin">
            <a:solidFill>
              <a:srgbClr val="008080"/>
            </a:solidFill>
            <a:prstDash val="solid"/>
            <a:miter lim="800000"/>
          </a:ln>
          <a:effectLst>
            <a:innerShdw blurRad="76200">
              <a:srgbClr val="000000"/>
            </a:innerShdw>
          </a:effectLst>
        </p:spPr>
      </p:pic>
    </p:spTree>
    <p:extLst>
      <p:ext uri="{BB962C8B-B14F-4D97-AF65-F5344CB8AC3E}">
        <p14:creationId xmlns:p14="http://schemas.microsoft.com/office/powerpoint/2010/main" val="110565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39552" y="1138957"/>
            <a:ext cx="8229600" cy="777875"/>
          </a:xfrm>
          <a:prstGeom prst="rect">
            <a:avLst/>
          </a:prstGeom>
        </p:spPr>
        <p:txBody>
          <a:bodyPr/>
          <a:lstStyle/>
          <a:p>
            <a:r>
              <a:rPr lang="zh-CN" altLang="en-US" sz="2800" b="1" dirty="0" smtClean="0">
                <a:solidFill>
                  <a:srgbClr val="008080"/>
                </a:solidFill>
                <a:latin typeface="微软雅黑" pitchFamily="34" charset="-122"/>
                <a:ea typeface="微软雅黑" pitchFamily="34" charset="-122"/>
              </a:rPr>
              <a:t>中外标准数据库来源构成</a:t>
            </a:r>
            <a:endParaRPr lang="zh-CN" altLang="en-US" sz="2800" b="1" dirty="0">
              <a:solidFill>
                <a:srgbClr val="008080"/>
              </a:solidFill>
              <a:latin typeface="微软雅黑" pitchFamily="34" charset="-122"/>
              <a:ea typeface="微软雅黑" pitchFamily="34" charset="-122"/>
            </a:endParaRPr>
          </a:p>
        </p:txBody>
      </p:sp>
      <p:graphicFrame>
        <p:nvGraphicFramePr>
          <p:cNvPr id="5" name="内容占位符 4"/>
          <p:cNvGraphicFramePr>
            <a:graphicFrameLocks noGrp="1"/>
          </p:cNvGraphicFramePr>
          <p:nvPr>
            <p:ph idx="4294967295"/>
            <p:extLst>
              <p:ext uri="{D42A27DB-BD31-4B8C-83A1-F6EECF244321}">
                <p14:modId xmlns:p14="http://schemas.microsoft.com/office/powerpoint/2010/main" val="2663865337"/>
              </p:ext>
            </p:extLst>
          </p:nvPr>
        </p:nvGraphicFramePr>
        <p:xfrm>
          <a:off x="518864" y="1600200"/>
          <a:ext cx="8229600" cy="468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7114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9E6B32AA-6FF4-406C-88EB-358111272EFD}"/>
                                            </p:graphicEl>
                                          </p:spTgt>
                                        </p:tgtEl>
                                        <p:attrNameLst>
                                          <p:attrName>style.visibility</p:attrName>
                                        </p:attrNameLst>
                                      </p:cBhvr>
                                      <p:to>
                                        <p:strVal val="visible"/>
                                      </p:to>
                                    </p:set>
                                    <p:animEffect transition="in" filter="fade">
                                      <p:cBhvr>
                                        <p:cTn id="7" dur="2000"/>
                                        <p:tgtEl>
                                          <p:spTgt spid="5">
                                            <p:graphicEl>
                                              <a:dgm id="{9E6B32AA-6FF4-406C-88EB-358111272EF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FDB8884B-8CA8-4FE8-B044-E78403A4D300}"/>
                                            </p:graphicEl>
                                          </p:spTgt>
                                        </p:tgtEl>
                                        <p:attrNameLst>
                                          <p:attrName>style.visibility</p:attrName>
                                        </p:attrNameLst>
                                      </p:cBhvr>
                                      <p:to>
                                        <p:strVal val="visible"/>
                                      </p:to>
                                    </p:set>
                                    <p:animEffect transition="in" filter="fade">
                                      <p:cBhvr>
                                        <p:cTn id="12" dur="2000"/>
                                        <p:tgtEl>
                                          <p:spTgt spid="5">
                                            <p:graphicEl>
                                              <a:dgm id="{FDB8884B-8CA8-4FE8-B044-E78403A4D300}"/>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7D72A212-8ADE-49CB-BA28-B27EBD8C7DD0}"/>
                                            </p:graphicEl>
                                          </p:spTgt>
                                        </p:tgtEl>
                                        <p:attrNameLst>
                                          <p:attrName>style.visibility</p:attrName>
                                        </p:attrNameLst>
                                      </p:cBhvr>
                                      <p:to>
                                        <p:strVal val="visible"/>
                                      </p:to>
                                    </p:set>
                                    <p:animEffect transition="in" filter="fade">
                                      <p:cBhvr>
                                        <p:cTn id="15" dur="2000"/>
                                        <p:tgtEl>
                                          <p:spTgt spid="5">
                                            <p:graphicEl>
                                              <a:dgm id="{7D72A212-8ADE-49CB-BA28-B27EBD8C7DD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ADB7E365-490B-449F-86C5-95043AEC9706}"/>
                                            </p:graphicEl>
                                          </p:spTgt>
                                        </p:tgtEl>
                                        <p:attrNameLst>
                                          <p:attrName>style.visibility</p:attrName>
                                        </p:attrNameLst>
                                      </p:cBhvr>
                                      <p:to>
                                        <p:strVal val="visible"/>
                                      </p:to>
                                    </p:set>
                                    <p:animEffect transition="in" filter="fade">
                                      <p:cBhvr>
                                        <p:cTn id="20" dur="2000"/>
                                        <p:tgtEl>
                                          <p:spTgt spid="5">
                                            <p:graphicEl>
                                              <a:dgm id="{ADB7E365-490B-449F-86C5-95043AEC970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9CAEFC9A-200E-442E-A2E2-D5E13E8BC4E9}"/>
                                            </p:graphicEl>
                                          </p:spTgt>
                                        </p:tgtEl>
                                        <p:attrNameLst>
                                          <p:attrName>style.visibility</p:attrName>
                                        </p:attrNameLst>
                                      </p:cBhvr>
                                      <p:to>
                                        <p:strVal val="visible"/>
                                      </p:to>
                                    </p:set>
                                    <p:animEffect transition="in" filter="fade">
                                      <p:cBhvr>
                                        <p:cTn id="23" dur="2000"/>
                                        <p:tgtEl>
                                          <p:spTgt spid="5">
                                            <p:graphicEl>
                                              <a:dgm id="{9CAEFC9A-200E-442E-A2E2-D5E13E8BC4E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0DC3EF0F-D9BC-479E-B6EC-439D96003A65}"/>
                                            </p:graphicEl>
                                          </p:spTgt>
                                        </p:tgtEl>
                                        <p:attrNameLst>
                                          <p:attrName>style.visibility</p:attrName>
                                        </p:attrNameLst>
                                      </p:cBhvr>
                                      <p:to>
                                        <p:strVal val="visible"/>
                                      </p:to>
                                    </p:set>
                                    <p:animEffect transition="in" filter="fade">
                                      <p:cBhvr>
                                        <p:cTn id="28" dur="2000"/>
                                        <p:tgtEl>
                                          <p:spTgt spid="5">
                                            <p:graphicEl>
                                              <a:dgm id="{0DC3EF0F-D9BC-479E-B6EC-439D96003A65}"/>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3BFBF0DA-E626-483E-964E-6C947EE3E038}"/>
                                            </p:graphicEl>
                                          </p:spTgt>
                                        </p:tgtEl>
                                        <p:attrNameLst>
                                          <p:attrName>style.visibility</p:attrName>
                                        </p:attrNameLst>
                                      </p:cBhvr>
                                      <p:to>
                                        <p:strVal val="visible"/>
                                      </p:to>
                                    </p:set>
                                    <p:animEffect transition="in" filter="fade">
                                      <p:cBhvr>
                                        <p:cTn id="31" dur="2000"/>
                                        <p:tgtEl>
                                          <p:spTgt spid="5">
                                            <p:graphicEl>
                                              <a:dgm id="{3BFBF0DA-E626-483E-964E-6C947EE3E03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页脚占位符 3"/>
          <p:cNvSpPr>
            <a:spLocks noGrp="1"/>
          </p:cNvSpPr>
          <p:nvPr>
            <p:ph type="ftr" sz="quarter" idx="11"/>
          </p:nvPr>
        </p:nvSpPr>
        <p:spPr bwMode="auto">
          <a:xfrm>
            <a:off x="3340224" y="7240339"/>
            <a:ext cx="2895600" cy="365125"/>
          </a:xfrm>
          <a:prstGeom prst="rect">
            <a:avLst/>
          </a:prstGeom>
          <a:noFill/>
          <a:ln>
            <a:miter lim="800000"/>
            <a:headEnd/>
            <a:tailEnd/>
          </a:ln>
        </p:spPr>
        <p:txBody>
          <a:bodyPr/>
          <a:lstStyle/>
          <a:p>
            <a:r>
              <a:rPr lang="zh-CN" altLang="en-US" sz="1000"/>
              <a:t>   </a:t>
            </a:r>
          </a:p>
          <a:p>
            <a:r>
              <a:rPr lang="en-US" altLang="zh-CN" sz="1000"/>
              <a:t>   </a:t>
            </a:r>
          </a:p>
        </p:txBody>
      </p:sp>
      <p:sp>
        <p:nvSpPr>
          <p:cNvPr id="23555" name="Rectangle 2"/>
          <p:cNvSpPr>
            <a:spLocks noGrp="1" noChangeArrowheads="1"/>
          </p:cNvSpPr>
          <p:nvPr>
            <p:ph type="title" idx="4294967295"/>
          </p:nvPr>
        </p:nvSpPr>
        <p:spPr>
          <a:xfrm>
            <a:off x="216024" y="1234827"/>
            <a:ext cx="6553200" cy="563562"/>
          </a:xfrm>
          <a:prstGeom prst="rect">
            <a:avLst/>
          </a:prstGeom>
        </p:spPr>
        <p:txBody>
          <a:bodyPr/>
          <a:lstStyle/>
          <a:p>
            <a:pPr eaLnBrk="1" hangingPunct="1"/>
            <a:r>
              <a:rPr lang="en-US" altLang="zh-CN" smtClean="0">
                <a:ea typeface="宋体" pitchFamily="2" charset="-122"/>
              </a:rPr>
              <a:t> </a:t>
            </a:r>
          </a:p>
        </p:txBody>
      </p:sp>
      <p:sp>
        <p:nvSpPr>
          <p:cNvPr id="23570" name="Rectangle 21"/>
          <p:cNvSpPr>
            <a:spLocks noChangeArrowheads="1"/>
          </p:cNvSpPr>
          <p:nvPr/>
        </p:nvSpPr>
        <p:spPr bwMode="auto">
          <a:xfrm>
            <a:off x="2123728" y="1288653"/>
            <a:ext cx="5105400" cy="461963"/>
          </a:xfrm>
          <a:prstGeom prst="rect">
            <a:avLst/>
          </a:prstGeom>
          <a:noFill/>
          <a:ln w="9525" algn="ctr">
            <a:noFill/>
            <a:miter lim="800000"/>
            <a:headEnd/>
            <a:tailEnd/>
          </a:ln>
        </p:spPr>
        <p:txBody>
          <a:bodyPr>
            <a:spAutoFit/>
          </a:bodyPr>
          <a:lstStyle/>
          <a:p>
            <a:pPr algn="ctr" eaLnBrk="0" hangingPunct="0"/>
            <a:r>
              <a:rPr lang="zh-CN" altLang="en-US" sz="2400" b="1" dirty="0" smtClean="0">
                <a:solidFill>
                  <a:srgbClr val="008080"/>
                </a:solidFill>
                <a:latin typeface="微软雅黑" pitchFamily="34" charset="-122"/>
                <a:ea typeface="微软雅黑" pitchFamily="34" charset="-122"/>
              </a:rPr>
              <a:t>标准全文数据库来源构成</a:t>
            </a:r>
            <a:endParaRPr lang="en-US" altLang="zh-CN" sz="2400" b="1" dirty="0">
              <a:solidFill>
                <a:srgbClr val="008080"/>
              </a:solidFill>
              <a:latin typeface="微软雅黑" pitchFamily="34" charset="-122"/>
              <a:ea typeface="微软雅黑" pitchFamily="34" charset="-122"/>
            </a:endParaRPr>
          </a:p>
        </p:txBody>
      </p:sp>
      <p:graphicFrame>
        <p:nvGraphicFramePr>
          <p:cNvPr id="33" name="Chart 15"/>
          <p:cNvGraphicFramePr>
            <a:graphicFrameLocks/>
          </p:cNvGraphicFramePr>
          <p:nvPr>
            <p:extLst>
              <p:ext uri="{D42A27DB-BD31-4B8C-83A1-F6EECF244321}">
                <p14:modId xmlns:p14="http://schemas.microsoft.com/office/powerpoint/2010/main" val="2690929454"/>
              </p:ext>
            </p:extLst>
          </p:nvPr>
        </p:nvGraphicFramePr>
        <p:xfrm>
          <a:off x="1763689" y="2224757"/>
          <a:ext cx="5832648"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35" name="TextBox 34"/>
          <p:cNvSpPr txBox="1"/>
          <p:nvPr/>
        </p:nvSpPr>
        <p:spPr>
          <a:xfrm>
            <a:off x="6948264" y="6113189"/>
            <a:ext cx="1800200" cy="369332"/>
          </a:xfrm>
          <a:prstGeom prst="rect">
            <a:avLst/>
          </a:prstGeom>
          <a:solidFill>
            <a:schemeClr val="accent1"/>
          </a:solidFill>
          <a:ln>
            <a:solidFill>
              <a:schemeClr val="accent1"/>
            </a:solidFill>
          </a:ln>
        </p:spPr>
        <p:txBody>
          <a:bodyPr wrap="square" rtlCol="0">
            <a:spAutoFit/>
          </a:bodyPr>
          <a:lstStyle/>
          <a:p>
            <a:r>
              <a:rPr lang="zh-CN" altLang="en-US" dirty="0" smtClean="0"/>
              <a:t>中国标准出版社</a:t>
            </a:r>
            <a:endParaRPr lang="zh-CN" altLang="en-US" dirty="0"/>
          </a:p>
        </p:txBody>
      </p:sp>
      <p:sp>
        <p:nvSpPr>
          <p:cNvPr id="43" name="TextBox 42"/>
          <p:cNvSpPr txBox="1"/>
          <p:nvPr/>
        </p:nvSpPr>
        <p:spPr>
          <a:xfrm>
            <a:off x="5292080" y="1936725"/>
            <a:ext cx="3024336" cy="369332"/>
          </a:xfrm>
          <a:prstGeom prst="rect">
            <a:avLst/>
          </a:prstGeom>
          <a:solidFill>
            <a:schemeClr val="accent5">
              <a:lumMod val="60000"/>
              <a:lumOff val="40000"/>
            </a:schemeClr>
          </a:solidFill>
        </p:spPr>
        <p:txBody>
          <a:bodyPr wrap="square" rtlCol="0">
            <a:spAutoFit/>
          </a:bodyPr>
          <a:lstStyle/>
          <a:p>
            <a:r>
              <a:rPr lang="zh-CN" altLang="en-US" dirty="0" smtClean="0"/>
              <a:t>中国电子技术标准化研究院</a:t>
            </a:r>
            <a:endParaRPr lang="zh-CN" altLang="en-US" dirty="0"/>
          </a:p>
        </p:txBody>
      </p:sp>
      <p:sp>
        <p:nvSpPr>
          <p:cNvPr id="44" name="TextBox 43"/>
          <p:cNvSpPr txBox="1"/>
          <p:nvPr/>
        </p:nvSpPr>
        <p:spPr>
          <a:xfrm>
            <a:off x="683568" y="2368773"/>
            <a:ext cx="1944216" cy="369332"/>
          </a:xfrm>
          <a:prstGeom prst="rect">
            <a:avLst/>
          </a:prstGeom>
          <a:solidFill>
            <a:schemeClr val="accent4"/>
          </a:solidFill>
        </p:spPr>
        <p:txBody>
          <a:bodyPr wrap="square" rtlCol="0">
            <a:spAutoFit/>
          </a:bodyPr>
          <a:lstStyle/>
          <a:p>
            <a:r>
              <a:rPr lang="zh-CN" altLang="en-US" dirty="0" smtClean="0"/>
              <a:t>人民邮电出版社</a:t>
            </a:r>
            <a:endParaRPr lang="zh-CN" altLang="en-US" dirty="0"/>
          </a:p>
        </p:txBody>
      </p:sp>
      <p:grpSp>
        <p:nvGrpSpPr>
          <p:cNvPr id="2" name="组合 50"/>
          <p:cNvGrpSpPr/>
          <p:nvPr/>
        </p:nvGrpSpPr>
        <p:grpSpPr>
          <a:xfrm rot="10800000">
            <a:off x="6804248" y="4817045"/>
            <a:ext cx="1224136" cy="1008112"/>
            <a:chOff x="4499992" y="4005064"/>
            <a:chExt cx="1512168" cy="1512168"/>
          </a:xfrm>
        </p:grpSpPr>
        <p:cxnSp>
          <p:nvCxnSpPr>
            <p:cNvPr id="48" name="直接连接符 47"/>
            <p:cNvCxnSpPr/>
            <p:nvPr/>
          </p:nvCxnSpPr>
          <p:spPr>
            <a:xfrm>
              <a:off x="4499992" y="4005064"/>
              <a:ext cx="0" cy="151216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a:off x="4499992" y="5517232"/>
              <a:ext cx="1512168"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grpSp>
      <p:grpSp>
        <p:nvGrpSpPr>
          <p:cNvPr id="3" name="组合 51"/>
          <p:cNvGrpSpPr/>
          <p:nvPr/>
        </p:nvGrpSpPr>
        <p:grpSpPr>
          <a:xfrm>
            <a:off x="1547664" y="2800821"/>
            <a:ext cx="864096" cy="576064"/>
            <a:chOff x="4499992" y="4005064"/>
            <a:chExt cx="1512168" cy="1512168"/>
          </a:xfrm>
        </p:grpSpPr>
        <p:cxnSp>
          <p:nvCxnSpPr>
            <p:cNvPr id="53" name="直接连接符 52"/>
            <p:cNvCxnSpPr/>
            <p:nvPr/>
          </p:nvCxnSpPr>
          <p:spPr>
            <a:xfrm>
              <a:off x="4499992" y="4005064"/>
              <a:ext cx="0" cy="1512168"/>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a:off x="4499992" y="5517232"/>
              <a:ext cx="1512168" cy="0"/>
            </a:xfrm>
            <a:prstGeom prst="straightConnector1">
              <a:avLst/>
            </a:prstGeom>
            <a:ln w="50800">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cxnSp>
        <p:nvCxnSpPr>
          <p:cNvPr id="56" name="直接箭头连接符 55"/>
          <p:cNvCxnSpPr/>
          <p:nvPr/>
        </p:nvCxnSpPr>
        <p:spPr>
          <a:xfrm flipH="1">
            <a:off x="5652120" y="2368773"/>
            <a:ext cx="1080120" cy="288032"/>
          </a:xfrm>
          <a:prstGeom prst="straightConnector1">
            <a:avLst/>
          </a:prstGeom>
          <a:ln w="508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979712" y="6041181"/>
            <a:ext cx="1440160" cy="369332"/>
          </a:xfrm>
          <a:prstGeom prst="rect">
            <a:avLst/>
          </a:prstGeom>
          <a:solidFill>
            <a:schemeClr val="accent2"/>
          </a:solidFill>
        </p:spPr>
        <p:txBody>
          <a:bodyPr wrap="square" rtlCol="0">
            <a:spAutoFit/>
          </a:bodyPr>
          <a:lstStyle/>
          <a:p>
            <a:r>
              <a:rPr lang="zh-CN" altLang="en-US" dirty="0" smtClean="0"/>
              <a:t>地震出版社</a:t>
            </a:r>
            <a:endParaRPr lang="zh-CN" altLang="en-US" dirty="0"/>
          </a:p>
        </p:txBody>
      </p:sp>
      <p:cxnSp>
        <p:nvCxnSpPr>
          <p:cNvPr id="65" name="直接箭头连接符 64"/>
          <p:cNvCxnSpPr/>
          <p:nvPr/>
        </p:nvCxnSpPr>
        <p:spPr>
          <a:xfrm flipV="1">
            <a:off x="2915816" y="5249093"/>
            <a:ext cx="0" cy="504056"/>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67544" y="4312989"/>
            <a:ext cx="1800200" cy="369332"/>
          </a:xfrm>
          <a:prstGeom prst="rect">
            <a:avLst/>
          </a:prstGeom>
          <a:solidFill>
            <a:schemeClr val="accent3"/>
          </a:solidFill>
        </p:spPr>
        <p:txBody>
          <a:bodyPr wrap="square" rtlCol="0">
            <a:spAutoFit/>
          </a:bodyPr>
          <a:lstStyle/>
          <a:p>
            <a:r>
              <a:rPr lang="zh-CN" altLang="en-US" dirty="0" smtClean="0"/>
              <a:t>机械工业出版社</a:t>
            </a:r>
            <a:endParaRPr lang="zh-CN" altLang="en-US" dirty="0"/>
          </a:p>
        </p:txBody>
      </p:sp>
      <p:cxnSp>
        <p:nvCxnSpPr>
          <p:cNvPr id="70" name="直接箭头连接符 69"/>
          <p:cNvCxnSpPr/>
          <p:nvPr/>
        </p:nvCxnSpPr>
        <p:spPr>
          <a:xfrm flipV="1">
            <a:off x="1259632" y="4168973"/>
            <a:ext cx="936104" cy="72008"/>
          </a:xfrm>
          <a:prstGeom prst="straightConnector1">
            <a:avLst/>
          </a:prstGeom>
          <a:ln w="508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57686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linds(horizontal)">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blinds(horizontal)">
                                      <p:cBhvr>
                                        <p:cTn id="15" dur="500"/>
                                        <p:tgtEl>
                                          <p:spTgt spid="5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blinds(horizontal)">
                                      <p:cBhvr>
                                        <p:cTn id="18" dur="5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blinds(horizontal)">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blinds(horizontal)">
                                      <p:cBhvr>
                                        <p:cTn id="31" dur="500"/>
                                        <p:tgtEl>
                                          <p:spTgt spid="7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blinds(horizontal)">
                                      <p:cBhvr>
                                        <p:cTn id="34" dur="500"/>
                                        <p:tgtEl>
                                          <p:spTgt spid="6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blinds(horizontal)">
                                      <p:cBhvr>
                                        <p:cTn id="39" dur="500"/>
                                        <p:tgtEl>
                                          <p:spTgt spid="65"/>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blinds(horizontal)">
                                      <p:cBhvr>
                                        <p:cTn id="4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3" grpId="0" animBg="1"/>
      <p:bldP spid="44" grpId="0" animBg="1"/>
      <p:bldP spid="62"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158824" y="1349896"/>
            <a:ext cx="8229600" cy="1143000"/>
          </a:xfrm>
          <a:prstGeom prst="rect">
            <a:avLst/>
          </a:prstGeom>
        </p:spPr>
        <p:txBody>
          <a:bodyPr/>
          <a:lstStyle/>
          <a:p>
            <a:pPr eaLnBrk="1" hangingPunct="1">
              <a:defRPr/>
            </a:pPr>
            <a:r>
              <a:rPr lang="zh-CN" altLang="en-US" sz="2800" b="1" dirty="0" smtClean="0">
                <a:solidFill>
                  <a:srgbClr val="008080"/>
                </a:solidFill>
                <a:latin typeface="微软雅黑" pitchFamily="34" charset="-122"/>
                <a:ea typeface="微软雅黑" pitchFamily="34" charset="-122"/>
              </a:rPr>
              <a:t>特点</a:t>
            </a:r>
            <a:endParaRPr lang="en-US" altLang="zh-CN" sz="2800" b="1" dirty="0" smtClean="0">
              <a:solidFill>
                <a:srgbClr val="008080"/>
              </a:solidFill>
              <a:latin typeface="微软雅黑" pitchFamily="34" charset="-122"/>
              <a:ea typeface="微软雅黑" pitchFamily="34" charset="-122"/>
            </a:endParaRPr>
          </a:p>
        </p:txBody>
      </p:sp>
      <p:sp>
        <p:nvSpPr>
          <p:cNvPr id="70659" name="AutoShape 3"/>
          <p:cNvSpPr>
            <a:spLocks noChangeArrowheads="1"/>
          </p:cNvSpPr>
          <p:nvPr/>
        </p:nvSpPr>
        <p:spPr bwMode="gray">
          <a:xfrm rot="5400000">
            <a:off x="186532" y="3352009"/>
            <a:ext cx="3821112" cy="1971675"/>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38100" algn="ctr">
            <a:solidFill>
              <a:srgbClr val="808080"/>
            </a:solidFill>
            <a:round/>
            <a:headEnd/>
            <a:tailEnd/>
          </a:ln>
          <a:effectLst>
            <a:prstShdw prst="shdw12">
              <a:srgbClr val="1C1C1C">
                <a:alpha val="50000"/>
              </a:srgbClr>
            </a:prstShdw>
          </a:effectLst>
        </p:spPr>
        <p:txBody>
          <a:bodyPr wrap="none" anchor="ctr"/>
          <a:lstStyle/>
          <a:p>
            <a:pPr>
              <a:defRPr/>
            </a:pPr>
            <a:endParaRPr lang="zh-CN" altLang="en-US">
              <a:ea typeface="宋体" charset="-122"/>
            </a:endParaRPr>
          </a:p>
        </p:txBody>
      </p:sp>
      <p:sp>
        <p:nvSpPr>
          <p:cNvPr id="22534" name="Text Box 4"/>
          <p:cNvSpPr txBox="1">
            <a:spLocks noChangeArrowheads="1"/>
          </p:cNvSpPr>
          <p:nvPr/>
        </p:nvSpPr>
        <p:spPr bwMode="gray">
          <a:xfrm>
            <a:off x="1128714" y="4549775"/>
            <a:ext cx="1954212" cy="1754326"/>
          </a:xfrm>
          <a:prstGeom prst="rect">
            <a:avLst/>
          </a:prstGeom>
          <a:noFill/>
          <a:ln w="9525" algn="ctr">
            <a:noFill/>
            <a:miter lim="800000"/>
            <a:headEnd/>
            <a:tailEnd/>
          </a:ln>
        </p:spPr>
        <p:txBody>
          <a:bodyPr wrap="square">
            <a:spAutoFit/>
          </a:bodyPr>
          <a:lstStyle/>
          <a:p>
            <a:pPr eaLnBrk="0" hangingPunct="0"/>
            <a:r>
              <a:rPr lang="zh-CN" altLang="en-US" dirty="0" smtClean="0">
                <a:ea typeface="宋体" charset="-122"/>
              </a:rPr>
              <a:t>中国标准化研究院国家标准馆作为国内标准的馆藏单位，其制作的标准文摘库具有权威性</a:t>
            </a:r>
            <a:endParaRPr lang="en-US" altLang="zh-CN" dirty="0">
              <a:ea typeface="宋体" charset="-122"/>
            </a:endParaRPr>
          </a:p>
        </p:txBody>
      </p:sp>
      <p:sp>
        <p:nvSpPr>
          <p:cNvPr id="70661" name="AutoShape 5"/>
          <p:cNvSpPr>
            <a:spLocks noChangeArrowheads="1"/>
          </p:cNvSpPr>
          <p:nvPr/>
        </p:nvSpPr>
        <p:spPr bwMode="gray">
          <a:xfrm rot="5400000">
            <a:off x="2513807" y="3352009"/>
            <a:ext cx="3821112" cy="1971675"/>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38100" algn="ctr">
            <a:solidFill>
              <a:srgbClr val="808080"/>
            </a:solidFill>
            <a:round/>
            <a:headEnd/>
            <a:tailEnd/>
          </a:ln>
          <a:effectLst>
            <a:prstShdw prst="shdw12">
              <a:srgbClr val="1C1C1C">
                <a:alpha val="50000"/>
              </a:srgbClr>
            </a:prstShdw>
          </a:effectLst>
        </p:spPr>
        <p:txBody>
          <a:bodyPr wrap="none" anchor="ctr"/>
          <a:lstStyle/>
          <a:p>
            <a:pPr>
              <a:defRPr/>
            </a:pPr>
            <a:endParaRPr lang="zh-CN" altLang="en-US">
              <a:ea typeface="宋体" charset="-122"/>
            </a:endParaRPr>
          </a:p>
        </p:txBody>
      </p:sp>
      <p:sp>
        <p:nvSpPr>
          <p:cNvPr id="22538" name="Text Box 6"/>
          <p:cNvSpPr txBox="1">
            <a:spLocks noChangeArrowheads="1"/>
          </p:cNvSpPr>
          <p:nvPr/>
        </p:nvSpPr>
        <p:spPr bwMode="gray">
          <a:xfrm>
            <a:off x="3455989" y="4549777"/>
            <a:ext cx="1954212" cy="1200329"/>
          </a:xfrm>
          <a:prstGeom prst="rect">
            <a:avLst/>
          </a:prstGeom>
          <a:noFill/>
          <a:ln w="9525" algn="ctr">
            <a:noFill/>
            <a:miter lim="800000"/>
            <a:headEnd/>
            <a:tailEnd/>
          </a:ln>
        </p:spPr>
        <p:txBody>
          <a:bodyPr>
            <a:spAutoFit/>
          </a:bodyPr>
          <a:lstStyle/>
          <a:p>
            <a:pPr eaLnBrk="0" hangingPunct="0"/>
            <a:r>
              <a:rPr lang="zh-CN" altLang="zh-CN" dirty="0" smtClean="0">
                <a:ea typeface="宋体" charset="-122"/>
              </a:rPr>
              <a:t>标准全文数据库来源于国家指定出版单位，具有专有出版性质</a:t>
            </a:r>
            <a:endParaRPr lang="en-US" altLang="zh-CN" dirty="0" smtClean="0">
              <a:ea typeface="宋体" charset="-122"/>
            </a:endParaRPr>
          </a:p>
        </p:txBody>
      </p:sp>
      <p:sp>
        <p:nvSpPr>
          <p:cNvPr id="70663" name="AutoShape 7"/>
          <p:cNvSpPr>
            <a:spLocks noChangeArrowheads="1"/>
          </p:cNvSpPr>
          <p:nvPr/>
        </p:nvSpPr>
        <p:spPr bwMode="gray">
          <a:xfrm rot="5400000">
            <a:off x="4876007" y="3352009"/>
            <a:ext cx="3821112" cy="1971675"/>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38100" algn="ctr">
            <a:solidFill>
              <a:srgbClr val="808080"/>
            </a:solidFill>
            <a:round/>
            <a:headEnd/>
            <a:tailEnd/>
          </a:ln>
          <a:effectLst>
            <a:prstShdw prst="shdw12" dist="88900" dir="10800000">
              <a:srgbClr val="1C1C1C">
                <a:alpha val="50000"/>
              </a:srgbClr>
            </a:prstShdw>
          </a:effectLst>
        </p:spPr>
        <p:txBody>
          <a:bodyPr wrap="none" anchor="ctr"/>
          <a:lstStyle/>
          <a:p>
            <a:pPr>
              <a:defRPr/>
            </a:pPr>
            <a:endParaRPr lang="zh-CN" altLang="en-US">
              <a:ea typeface="宋体" charset="-122"/>
            </a:endParaRPr>
          </a:p>
        </p:txBody>
      </p:sp>
      <p:sp>
        <p:nvSpPr>
          <p:cNvPr id="22542" name="Text Box 8"/>
          <p:cNvSpPr txBox="1">
            <a:spLocks noChangeArrowheads="1"/>
          </p:cNvSpPr>
          <p:nvPr/>
        </p:nvSpPr>
        <p:spPr bwMode="gray">
          <a:xfrm>
            <a:off x="5816600" y="4549776"/>
            <a:ext cx="1955800" cy="923330"/>
          </a:xfrm>
          <a:prstGeom prst="rect">
            <a:avLst/>
          </a:prstGeom>
          <a:noFill/>
          <a:ln w="9525" algn="ctr">
            <a:noFill/>
            <a:miter lim="800000"/>
            <a:headEnd/>
            <a:tailEnd/>
          </a:ln>
        </p:spPr>
        <p:txBody>
          <a:bodyPr>
            <a:spAutoFit/>
          </a:bodyPr>
          <a:lstStyle/>
          <a:p>
            <a:pPr eaLnBrk="0" hangingPunct="0"/>
            <a:r>
              <a:rPr lang="zh-CN" altLang="zh-CN" dirty="0" smtClean="0">
                <a:ea typeface="宋体" charset="-122"/>
              </a:rPr>
              <a:t>更新速度快，保证了资源的实用性和时效性</a:t>
            </a:r>
            <a:endParaRPr lang="en-US" altLang="zh-CN" dirty="0" smtClean="0">
              <a:ea typeface="宋体" charset="-122"/>
            </a:endParaRPr>
          </a:p>
        </p:txBody>
      </p:sp>
      <p:pic>
        <p:nvPicPr>
          <p:cNvPr id="22543" name="Picture 9" descr="RY_circle001"/>
          <p:cNvPicPr>
            <a:picLocks noChangeAspect="1" noChangeArrowheads="1"/>
          </p:cNvPicPr>
          <p:nvPr/>
        </p:nvPicPr>
        <p:blipFill>
          <a:blip r:embed="rId3" cstate="print"/>
          <a:srcRect/>
          <a:stretch>
            <a:fillRect/>
          </a:stretch>
        </p:blipFill>
        <p:spPr bwMode="auto">
          <a:xfrm>
            <a:off x="6202368" y="2633666"/>
            <a:ext cx="1108075" cy="1108075"/>
          </a:xfrm>
          <a:prstGeom prst="rect">
            <a:avLst/>
          </a:prstGeom>
          <a:noFill/>
          <a:ln w="9525">
            <a:noFill/>
            <a:miter lim="800000"/>
            <a:headEnd/>
            <a:tailEnd/>
          </a:ln>
        </p:spPr>
      </p:pic>
      <p:pic>
        <p:nvPicPr>
          <p:cNvPr id="22544" name="Picture 10" descr="LB_circle001"/>
          <p:cNvPicPr>
            <a:picLocks noChangeAspect="1" noChangeArrowheads="1"/>
          </p:cNvPicPr>
          <p:nvPr/>
        </p:nvPicPr>
        <p:blipFill>
          <a:blip r:embed="rId4" cstate="print"/>
          <a:srcRect/>
          <a:stretch>
            <a:fillRect/>
          </a:stretch>
        </p:blipFill>
        <p:spPr bwMode="auto">
          <a:xfrm>
            <a:off x="1477969" y="2633664"/>
            <a:ext cx="1176337" cy="1174750"/>
          </a:xfrm>
          <a:prstGeom prst="rect">
            <a:avLst/>
          </a:prstGeom>
          <a:noFill/>
          <a:ln w="9525">
            <a:noFill/>
            <a:miter lim="800000"/>
            <a:headEnd/>
            <a:tailEnd/>
          </a:ln>
        </p:spPr>
      </p:pic>
      <p:pic>
        <p:nvPicPr>
          <p:cNvPr id="22545" name="Picture 11" descr="YG_circle001"/>
          <p:cNvPicPr>
            <a:picLocks noChangeAspect="1" noChangeArrowheads="1"/>
          </p:cNvPicPr>
          <p:nvPr/>
        </p:nvPicPr>
        <p:blipFill>
          <a:blip r:embed="rId5" cstate="print"/>
          <a:srcRect/>
          <a:stretch>
            <a:fillRect/>
          </a:stretch>
        </p:blipFill>
        <p:spPr bwMode="auto">
          <a:xfrm>
            <a:off x="3803655" y="2608265"/>
            <a:ext cx="1192213" cy="1192212"/>
          </a:xfrm>
          <a:prstGeom prst="rect">
            <a:avLst/>
          </a:prstGeom>
          <a:noFill/>
          <a:ln w="9525">
            <a:noFill/>
            <a:miter lim="800000"/>
            <a:headEnd/>
            <a:tailEnd/>
          </a:ln>
        </p:spPr>
      </p:pic>
      <p:sp>
        <p:nvSpPr>
          <p:cNvPr id="22546" name="Text Box 12"/>
          <p:cNvSpPr txBox="1">
            <a:spLocks noChangeArrowheads="1"/>
          </p:cNvSpPr>
          <p:nvPr/>
        </p:nvSpPr>
        <p:spPr bwMode="auto">
          <a:xfrm>
            <a:off x="1475657" y="3068961"/>
            <a:ext cx="1451695" cy="350865"/>
          </a:xfrm>
          <a:prstGeom prst="rect">
            <a:avLst/>
          </a:prstGeom>
          <a:noFill/>
          <a:ln w="9525" algn="ctr">
            <a:noFill/>
            <a:miter lim="800000"/>
            <a:headEnd/>
            <a:tailEnd/>
          </a:ln>
        </p:spPr>
        <p:txBody>
          <a:bodyPr wrap="square">
            <a:spAutoFit/>
          </a:bodyPr>
          <a:lstStyle/>
          <a:p>
            <a:pPr eaLnBrk="0" hangingPunct="0">
              <a:lnSpc>
                <a:spcPct val="70000"/>
              </a:lnSpc>
              <a:spcBef>
                <a:spcPct val="50000"/>
              </a:spcBef>
            </a:pPr>
            <a:r>
              <a:rPr lang="zh-CN" altLang="en-US" sz="2400" b="1" dirty="0" smtClean="0">
                <a:ea typeface="宋体" charset="-122"/>
              </a:rPr>
              <a:t>权威性</a:t>
            </a:r>
            <a:endParaRPr lang="en-US" altLang="zh-CN" sz="2400" b="1" dirty="0">
              <a:ea typeface="宋体" charset="-122"/>
            </a:endParaRPr>
          </a:p>
        </p:txBody>
      </p:sp>
      <p:sp>
        <p:nvSpPr>
          <p:cNvPr id="22547" name="Text Box 13"/>
          <p:cNvSpPr txBox="1">
            <a:spLocks noChangeArrowheads="1"/>
          </p:cNvSpPr>
          <p:nvPr/>
        </p:nvSpPr>
        <p:spPr bwMode="auto">
          <a:xfrm>
            <a:off x="5940152" y="3068962"/>
            <a:ext cx="1728192" cy="350865"/>
          </a:xfrm>
          <a:prstGeom prst="rect">
            <a:avLst/>
          </a:prstGeom>
          <a:noFill/>
          <a:ln w="9525" algn="ctr">
            <a:noFill/>
            <a:miter lim="800000"/>
            <a:headEnd/>
            <a:tailEnd/>
          </a:ln>
        </p:spPr>
        <p:txBody>
          <a:bodyPr wrap="square">
            <a:spAutoFit/>
          </a:bodyPr>
          <a:lstStyle/>
          <a:p>
            <a:pPr algn="ctr" eaLnBrk="0" hangingPunct="0">
              <a:lnSpc>
                <a:spcPct val="70000"/>
              </a:lnSpc>
              <a:spcBef>
                <a:spcPct val="50000"/>
              </a:spcBef>
            </a:pPr>
            <a:r>
              <a:rPr lang="zh-CN" altLang="en-US" sz="2400" b="1" dirty="0" smtClean="0">
                <a:ea typeface="宋体" charset="-122"/>
              </a:rPr>
              <a:t>高效性</a:t>
            </a:r>
            <a:endParaRPr lang="en-US" altLang="zh-CN" sz="2400" b="1" dirty="0" smtClean="0">
              <a:ea typeface="宋体" charset="-122"/>
            </a:endParaRPr>
          </a:p>
        </p:txBody>
      </p:sp>
      <p:sp>
        <p:nvSpPr>
          <p:cNvPr id="22548" name="Text Box 14"/>
          <p:cNvSpPr txBox="1">
            <a:spLocks noChangeArrowheads="1"/>
          </p:cNvSpPr>
          <p:nvPr/>
        </p:nvSpPr>
        <p:spPr bwMode="auto">
          <a:xfrm>
            <a:off x="3851926" y="3068961"/>
            <a:ext cx="1286247" cy="350865"/>
          </a:xfrm>
          <a:prstGeom prst="rect">
            <a:avLst/>
          </a:prstGeom>
          <a:noFill/>
          <a:ln w="9525" algn="ctr">
            <a:noFill/>
            <a:miter lim="800000"/>
            <a:headEnd/>
            <a:tailEnd/>
          </a:ln>
        </p:spPr>
        <p:txBody>
          <a:bodyPr wrap="square">
            <a:spAutoFit/>
          </a:bodyPr>
          <a:lstStyle/>
          <a:p>
            <a:pPr eaLnBrk="0" hangingPunct="0">
              <a:lnSpc>
                <a:spcPct val="70000"/>
              </a:lnSpc>
              <a:spcBef>
                <a:spcPct val="50000"/>
              </a:spcBef>
            </a:pPr>
            <a:r>
              <a:rPr lang="zh-CN" altLang="en-US" sz="2400" b="1" dirty="0" smtClean="0">
                <a:ea typeface="宋体" charset="-122"/>
              </a:rPr>
              <a:t>唯一性</a:t>
            </a:r>
            <a:endParaRPr lang="en-US" altLang="zh-CN" sz="2400" b="1" dirty="0" smtClean="0">
              <a:ea typeface="宋体" charset="-122"/>
            </a:endParaRPr>
          </a:p>
        </p:txBody>
      </p:sp>
      <p:pic>
        <p:nvPicPr>
          <p:cNvPr id="22549" name="Picture 15" descr="O_chevron001"/>
          <p:cNvPicPr>
            <a:picLocks noChangeAspect="1" noChangeArrowheads="1"/>
          </p:cNvPicPr>
          <p:nvPr/>
        </p:nvPicPr>
        <p:blipFill>
          <a:blip r:embed="rId6" cstate="print"/>
          <a:srcRect/>
          <a:stretch>
            <a:fillRect/>
          </a:stretch>
        </p:blipFill>
        <p:spPr bwMode="auto">
          <a:xfrm>
            <a:off x="4216401" y="4021139"/>
            <a:ext cx="412751" cy="363537"/>
          </a:xfrm>
          <a:prstGeom prst="rect">
            <a:avLst/>
          </a:prstGeom>
          <a:noFill/>
          <a:ln w="9525">
            <a:noFill/>
            <a:miter lim="800000"/>
            <a:headEnd/>
            <a:tailEnd/>
          </a:ln>
        </p:spPr>
      </p:pic>
      <p:pic>
        <p:nvPicPr>
          <p:cNvPr id="22550" name="Picture 16" descr="O_chevron001"/>
          <p:cNvPicPr>
            <a:picLocks noChangeAspect="1" noChangeArrowheads="1"/>
          </p:cNvPicPr>
          <p:nvPr/>
        </p:nvPicPr>
        <p:blipFill>
          <a:blip r:embed="rId6" cstate="print"/>
          <a:srcRect/>
          <a:stretch>
            <a:fillRect/>
          </a:stretch>
        </p:blipFill>
        <p:spPr bwMode="auto">
          <a:xfrm>
            <a:off x="1847850" y="4021139"/>
            <a:ext cx="412751" cy="363537"/>
          </a:xfrm>
          <a:prstGeom prst="rect">
            <a:avLst/>
          </a:prstGeom>
          <a:noFill/>
          <a:ln w="9525">
            <a:noFill/>
            <a:miter lim="800000"/>
            <a:headEnd/>
            <a:tailEnd/>
          </a:ln>
        </p:spPr>
      </p:pic>
      <p:pic>
        <p:nvPicPr>
          <p:cNvPr id="22551" name="Picture 17" descr="O_chevron001"/>
          <p:cNvPicPr>
            <a:picLocks noChangeAspect="1" noChangeArrowheads="1"/>
          </p:cNvPicPr>
          <p:nvPr/>
        </p:nvPicPr>
        <p:blipFill>
          <a:blip r:embed="rId6" cstate="print"/>
          <a:srcRect/>
          <a:stretch>
            <a:fillRect/>
          </a:stretch>
        </p:blipFill>
        <p:spPr bwMode="auto">
          <a:xfrm>
            <a:off x="6564314" y="4021139"/>
            <a:ext cx="412751" cy="363537"/>
          </a:xfrm>
          <a:prstGeom prst="rect">
            <a:avLst/>
          </a:prstGeom>
          <a:noFill/>
          <a:ln w="9525">
            <a:noFill/>
            <a:miter lim="800000"/>
            <a:headEnd/>
            <a:tailEnd/>
          </a:ln>
        </p:spPr>
      </p:pic>
    </p:spTree>
    <p:extLst>
      <p:ext uri="{BB962C8B-B14F-4D97-AF65-F5344CB8AC3E}">
        <p14:creationId xmlns:p14="http://schemas.microsoft.com/office/powerpoint/2010/main" val="1142517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fade">
                                      <p:cBhvr>
                                        <p:cTn id="7" dur="2000"/>
                                        <p:tgtEl>
                                          <p:spTgt spid="706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34"/>
                                        </p:tgtEl>
                                        <p:attrNameLst>
                                          <p:attrName>style.visibility</p:attrName>
                                        </p:attrNameLst>
                                      </p:cBhvr>
                                      <p:to>
                                        <p:strVal val="visible"/>
                                      </p:to>
                                    </p:set>
                                    <p:animEffect transition="in" filter="fade">
                                      <p:cBhvr>
                                        <p:cTn id="10" dur="2000"/>
                                        <p:tgtEl>
                                          <p:spTgt spid="225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0661"/>
                                        </p:tgtEl>
                                        <p:attrNameLst>
                                          <p:attrName>style.visibility</p:attrName>
                                        </p:attrNameLst>
                                      </p:cBhvr>
                                      <p:to>
                                        <p:strVal val="visible"/>
                                      </p:to>
                                    </p:set>
                                    <p:animEffect transition="in" filter="fade">
                                      <p:cBhvr>
                                        <p:cTn id="13" dur="2000"/>
                                        <p:tgtEl>
                                          <p:spTgt spid="706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538"/>
                                        </p:tgtEl>
                                        <p:attrNameLst>
                                          <p:attrName>style.visibility</p:attrName>
                                        </p:attrNameLst>
                                      </p:cBhvr>
                                      <p:to>
                                        <p:strVal val="visible"/>
                                      </p:to>
                                    </p:set>
                                    <p:animEffect transition="in" filter="fade">
                                      <p:cBhvr>
                                        <p:cTn id="16" dur="2000"/>
                                        <p:tgtEl>
                                          <p:spTgt spid="225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0663"/>
                                        </p:tgtEl>
                                        <p:attrNameLst>
                                          <p:attrName>style.visibility</p:attrName>
                                        </p:attrNameLst>
                                      </p:cBhvr>
                                      <p:to>
                                        <p:strVal val="visible"/>
                                      </p:to>
                                    </p:set>
                                    <p:animEffect transition="in" filter="fade">
                                      <p:cBhvr>
                                        <p:cTn id="19" dur="2000"/>
                                        <p:tgtEl>
                                          <p:spTgt spid="7066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542"/>
                                        </p:tgtEl>
                                        <p:attrNameLst>
                                          <p:attrName>style.visibility</p:attrName>
                                        </p:attrNameLst>
                                      </p:cBhvr>
                                      <p:to>
                                        <p:strVal val="visible"/>
                                      </p:to>
                                    </p:set>
                                    <p:animEffect transition="in" filter="fade">
                                      <p:cBhvr>
                                        <p:cTn id="22" dur="2000"/>
                                        <p:tgtEl>
                                          <p:spTgt spid="22542"/>
                                        </p:tgtEl>
                                      </p:cBhvr>
                                    </p:animEffect>
                                  </p:childTnLst>
                                </p:cTn>
                              </p:par>
                              <p:par>
                                <p:cTn id="23" presetID="10" presetClass="entr" presetSubtype="0" fill="hold" nodeType="withEffect">
                                  <p:stCondLst>
                                    <p:cond delay="0"/>
                                  </p:stCondLst>
                                  <p:childTnLst>
                                    <p:set>
                                      <p:cBhvr>
                                        <p:cTn id="24" dur="1" fill="hold">
                                          <p:stCondLst>
                                            <p:cond delay="0"/>
                                          </p:stCondLst>
                                        </p:cTn>
                                        <p:tgtEl>
                                          <p:spTgt spid="22543"/>
                                        </p:tgtEl>
                                        <p:attrNameLst>
                                          <p:attrName>style.visibility</p:attrName>
                                        </p:attrNameLst>
                                      </p:cBhvr>
                                      <p:to>
                                        <p:strVal val="visible"/>
                                      </p:to>
                                    </p:set>
                                    <p:animEffect transition="in" filter="fade">
                                      <p:cBhvr>
                                        <p:cTn id="25" dur="2000"/>
                                        <p:tgtEl>
                                          <p:spTgt spid="22543"/>
                                        </p:tgtEl>
                                      </p:cBhvr>
                                    </p:animEffect>
                                  </p:childTnLst>
                                </p:cTn>
                              </p:par>
                              <p:par>
                                <p:cTn id="26" presetID="10" presetClass="entr" presetSubtype="0" fill="hold" nodeType="withEffect">
                                  <p:stCondLst>
                                    <p:cond delay="0"/>
                                  </p:stCondLst>
                                  <p:childTnLst>
                                    <p:set>
                                      <p:cBhvr>
                                        <p:cTn id="27" dur="1" fill="hold">
                                          <p:stCondLst>
                                            <p:cond delay="0"/>
                                          </p:stCondLst>
                                        </p:cTn>
                                        <p:tgtEl>
                                          <p:spTgt spid="22544"/>
                                        </p:tgtEl>
                                        <p:attrNameLst>
                                          <p:attrName>style.visibility</p:attrName>
                                        </p:attrNameLst>
                                      </p:cBhvr>
                                      <p:to>
                                        <p:strVal val="visible"/>
                                      </p:to>
                                    </p:set>
                                    <p:animEffect transition="in" filter="fade">
                                      <p:cBhvr>
                                        <p:cTn id="28" dur="2000"/>
                                        <p:tgtEl>
                                          <p:spTgt spid="22544"/>
                                        </p:tgtEl>
                                      </p:cBhvr>
                                    </p:animEffect>
                                  </p:childTnLst>
                                </p:cTn>
                              </p:par>
                              <p:par>
                                <p:cTn id="29" presetID="10" presetClass="entr" presetSubtype="0" fill="hold" nodeType="withEffect">
                                  <p:stCondLst>
                                    <p:cond delay="0"/>
                                  </p:stCondLst>
                                  <p:childTnLst>
                                    <p:set>
                                      <p:cBhvr>
                                        <p:cTn id="30" dur="1" fill="hold">
                                          <p:stCondLst>
                                            <p:cond delay="0"/>
                                          </p:stCondLst>
                                        </p:cTn>
                                        <p:tgtEl>
                                          <p:spTgt spid="22545"/>
                                        </p:tgtEl>
                                        <p:attrNameLst>
                                          <p:attrName>style.visibility</p:attrName>
                                        </p:attrNameLst>
                                      </p:cBhvr>
                                      <p:to>
                                        <p:strVal val="visible"/>
                                      </p:to>
                                    </p:set>
                                    <p:animEffect transition="in" filter="fade">
                                      <p:cBhvr>
                                        <p:cTn id="31" dur="2000"/>
                                        <p:tgtEl>
                                          <p:spTgt spid="2254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546"/>
                                        </p:tgtEl>
                                        <p:attrNameLst>
                                          <p:attrName>style.visibility</p:attrName>
                                        </p:attrNameLst>
                                      </p:cBhvr>
                                      <p:to>
                                        <p:strVal val="visible"/>
                                      </p:to>
                                    </p:set>
                                    <p:animEffect transition="in" filter="fade">
                                      <p:cBhvr>
                                        <p:cTn id="34" dur="2000"/>
                                        <p:tgtEl>
                                          <p:spTgt spid="2254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547"/>
                                        </p:tgtEl>
                                        <p:attrNameLst>
                                          <p:attrName>style.visibility</p:attrName>
                                        </p:attrNameLst>
                                      </p:cBhvr>
                                      <p:to>
                                        <p:strVal val="visible"/>
                                      </p:to>
                                    </p:set>
                                    <p:animEffect transition="in" filter="fade">
                                      <p:cBhvr>
                                        <p:cTn id="37" dur="2000"/>
                                        <p:tgtEl>
                                          <p:spTgt spid="2254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548"/>
                                        </p:tgtEl>
                                        <p:attrNameLst>
                                          <p:attrName>style.visibility</p:attrName>
                                        </p:attrNameLst>
                                      </p:cBhvr>
                                      <p:to>
                                        <p:strVal val="visible"/>
                                      </p:to>
                                    </p:set>
                                    <p:animEffect transition="in" filter="fade">
                                      <p:cBhvr>
                                        <p:cTn id="40" dur="2000"/>
                                        <p:tgtEl>
                                          <p:spTgt spid="22548"/>
                                        </p:tgtEl>
                                      </p:cBhvr>
                                    </p:animEffect>
                                  </p:childTnLst>
                                </p:cTn>
                              </p:par>
                              <p:par>
                                <p:cTn id="41" presetID="10" presetClass="entr" presetSubtype="0" fill="hold" nodeType="withEffect">
                                  <p:stCondLst>
                                    <p:cond delay="0"/>
                                  </p:stCondLst>
                                  <p:childTnLst>
                                    <p:set>
                                      <p:cBhvr>
                                        <p:cTn id="42" dur="1" fill="hold">
                                          <p:stCondLst>
                                            <p:cond delay="0"/>
                                          </p:stCondLst>
                                        </p:cTn>
                                        <p:tgtEl>
                                          <p:spTgt spid="22549"/>
                                        </p:tgtEl>
                                        <p:attrNameLst>
                                          <p:attrName>style.visibility</p:attrName>
                                        </p:attrNameLst>
                                      </p:cBhvr>
                                      <p:to>
                                        <p:strVal val="visible"/>
                                      </p:to>
                                    </p:set>
                                    <p:animEffect transition="in" filter="fade">
                                      <p:cBhvr>
                                        <p:cTn id="43" dur="2000"/>
                                        <p:tgtEl>
                                          <p:spTgt spid="22549"/>
                                        </p:tgtEl>
                                      </p:cBhvr>
                                    </p:animEffect>
                                  </p:childTnLst>
                                </p:cTn>
                              </p:par>
                              <p:par>
                                <p:cTn id="44" presetID="10" presetClass="entr" presetSubtype="0" fill="hold" nodeType="withEffect">
                                  <p:stCondLst>
                                    <p:cond delay="0"/>
                                  </p:stCondLst>
                                  <p:childTnLst>
                                    <p:set>
                                      <p:cBhvr>
                                        <p:cTn id="45" dur="1" fill="hold">
                                          <p:stCondLst>
                                            <p:cond delay="0"/>
                                          </p:stCondLst>
                                        </p:cTn>
                                        <p:tgtEl>
                                          <p:spTgt spid="22550"/>
                                        </p:tgtEl>
                                        <p:attrNameLst>
                                          <p:attrName>style.visibility</p:attrName>
                                        </p:attrNameLst>
                                      </p:cBhvr>
                                      <p:to>
                                        <p:strVal val="visible"/>
                                      </p:to>
                                    </p:set>
                                    <p:animEffect transition="in" filter="fade">
                                      <p:cBhvr>
                                        <p:cTn id="46" dur="2000"/>
                                        <p:tgtEl>
                                          <p:spTgt spid="22550"/>
                                        </p:tgtEl>
                                      </p:cBhvr>
                                    </p:animEffect>
                                  </p:childTnLst>
                                </p:cTn>
                              </p:par>
                              <p:par>
                                <p:cTn id="47" presetID="10" presetClass="entr" presetSubtype="0" fill="hold" nodeType="withEffect">
                                  <p:stCondLst>
                                    <p:cond delay="0"/>
                                  </p:stCondLst>
                                  <p:childTnLst>
                                    <p:set>
                                      <p:cBhvr>
                                        <p:cTn id="48" dur="1" fill="hold">
                                          <p:stCondLst>
                                            <p:cond delay="0"/>
                                          </p:stCondLst>
                                        </p:cTn>
                                        <p:tgtEl>
                                          <p:spTgt spid="22551"/>
                                        </p:tgtEl>
                                        <p:attrNameLst>
                                          <p:attrName>style.visibility</p:attrName>
                                        </p:attrNameLst>
                                      </p:cBhvr>
                                      <p:to>
                                        <p:strVal val="visible"/>
                                      </p:to>
                                    </p:set>
                                    <p:animEffect transition="in" filter="fade">
                                      <p:cBhvr>
                                        <p:cTn id="49" dur="2000"/>
                                        <p:tgtEl>
                                          <p:spTgt spid="22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animBg="1"/>
      <p:bldP spid="22534" grpId="0"/>
      <p:bldP spid="70661" grpId="0" animBg="1"/>
      <p:bldP spid="22538" grpId="0"/>
      <p:bldP spid="70663" grpId="0" animBg="1"/>
      <p:bldP spid="22542" grpId="0"/>
      <p:bldP spid="22546" grpId="0"/>
      <p:bldP spid="22547" grpId="0"/>
      <p:bldP spid="225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57200" y="134687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mtClean="0"/>
              <a:t> </a:t>
            </a:r>
            <a:endParaRPr lang="zh-CN" altLang="en-US" dirty="0" smtClean="0"/>
          </a:p>
        </p:txBody>
      </p:sp>
      <p:sp>
        <p:nvSpPr>
          <p:cNvPr id="3" name="AutoShape 24"/>
          <p:cNvSpPr>
            <a:spLocks noChangeArrowheads="1"/>
          </p:cNvSpPr>
          <p:nvPr/>
        </p:nvSpPr>
        <p:spPr bwMode="auto">
          <a:xfrm>
            <a:off x="395288" y="2269207"/>
            <a:ext cx="8407400" cy="1447800"/>
          </a:xfrm>
          <a:prstGeom prst="roundRect">
            <a:avLst>
              <a:gd name="adj" fmla="val 16667"/>
            </a:avLst>
          </a:prstGeom>
          <a:gradFill rotWithShape="1">
            <a:gsLst>
              <a:gs pos="0">
                <a:srgbClr val="D4E1C9"/>
              </a:gs>
              <a:gs pos="100000">
                <a:schemeClr val="bg1"/>
              </a:gs>
            </a:gsLst>
            <a:lin ang="5400000" scaled="1"/>
          </a:gradFill>
          <a:ln w="9525" algn="ctr">
            <a:solidFill>
              <a:srgbClr val="336600"/>
            </a:solidFill>
            <a:round/>
            <a:headEnd/>
            <a:tailEnd/>
          </a:ln>
        </p:spPr>
        <p:txBody>
          <a:bodyPr wrap="none" lIns="2520000" anchor="ctr"/>
          <a:lstStyle/>
          <a:p>
            <a:pPr marL="355600" indent="-355600">
              <a:buClr>
                <a:srgbClr val="336600"/>
              </a:buClr>
              <a:buSzPct val="75000"/>
              <a:buFont typeface="Wingdings" pitchFamily="2" charset="2"/>
              <a:buChar char="l"/>
            </a:pPr>
            <a:r>
              <a:rPr lang="zh-CN" altLang="en-US" sz="3600" dirty="0" smtClean="0">
                <a:latin typeface="幼圆" pitchFamily="49" charset="-122"/>
              </a:rPr>
              <a:t>文摘</a:t>
            </a:r>
            <a:endParaRPr lang="ko-KR" altLang="en-US" sz="3600" dirty="0">
              <a:latin typeface="幼圆" pitchFamily="49" charset="-122"/>
            </a:endParaRPr>
          </a:p>
        </p:txBody>
      </p:sp>
      <p:sp>
        <p:nvSpPr>
          <p:cNvPr id="4" name="AutoShape 25"/>
          <p:cNvSpPr>
            <a:spLocks noChangeArrowheads="1"/>
          </p:cNvSpPr>
          <p:nvPr/>
        </p:nvSpPr>
        <p:spPr bwMode="auto">
          <a:xfrm>
            <a:off x="468313" y="2340645"/>
            <a:ext cx="2311400" cy="1282700"/>
          </a:xfrm>
          <a:prstGeom prst="roundRect">
            <a:avLst>
              <a:gd name="adj" fmla="val 14051"/>
            </a:avLst>
          </a:prstGeom>
          <a:gradFill rotWithShape="1">
            <a:gsLst>
              <a:gs pos="0">
                <a:srgbClr val="336600"/>
              </a:gs>
              <a:gs pos="100000">
                <a:schemeClr val="bg1"/>
              </a:gs>
            </a:gsLst>
            <a:lin ang="5400000" scaled="1"/>
          </a:gradFill>
          <a:ln w="9525" algn="ctr">
            <a:solidFill>
              <a:srgbClr val="336600"/>
            </a:solidFill>
            <a:round/>
            <a:headEnd/>
            <a:tailEnd/>
          </a:ln>
        </p:spPr>
        <p:txBody>
          <a:bodyPr wrap="none"/>
          <a:lstStyle/>
          <a:p>
            <a:pPr fontAlgn="t">
              <a:lnSpc>
                <a:spcPct val="150000"/>
              </a:lnSpc>
            </a:pPr>
            <a:r>
              <a:rPr lang="zh-CN" altLang="en-US" sz="2400" b="1" dirty="0" smtClean="0">
                <a:solidFill>
                  <a:schemeClr val="bg1"/>
                </a:solidFill>
                <a:latin typeface="幼圆" pitchFamily="49" charset="-122"/>
                <a:ea typeface="幼圆" pitchFamily="49" charset="-122"/>
              </a:rPr>
              <a:t>网络访问</a:t>
            </a:r>
            <a:endParaRPr lang="en-US" altLang="zh-CN" sz="2400" b="1" dirty="0">
              <a:solidFill>
                <a:schemeClr val="bg1"/>
              </a:solidFill>
              <a:latin typeface="幼圆" pitchFamily="49" charset="-122"/>
              <a:ea typeface="幼圆" pitchFamily="49" charset="-122"/>
            </a:endParaRPr>
          </a:p>
        </p:txBody>
      </p:sp>
      <p:pic>
        <p:nvPicPr>
          <p:cNvPr id="5" name="Picture 29" descr="01章_05-2"/>
          <p:cNvPicPr>
            <a:picLocks noChangeAspect="1" noChangeArrowheads="1"/>
          </p:cNvPicPr>
          <p:nvPr/>
        </p:nvPicPr>
        <p:blipFill>
          <a:blip r:embed="rId2" cstate="print"/>
          <a:srcRect/>
          <a:stretch>
            <a:fillRect/>
          </a:stretch>
        </p:blipFill>
        <p:spPr bwMode="auto">
          <a:xfrm>
            <a:off x="1763713" y="2772445"/>
            <a:ext cx="1000125" cy="993775"/>
          </a:xfrm>
          <a:prstGeom prst="rect">
            <a:avLst/>
          </a:prstGeom>
          <a:noFill/>
          <a:ln w="9525">
            <a:noFill/>
            <a:miter lim="800000"/>
            <a:headEnd/>
            <a:tailEnd/>
          </a:ln>
        </p:spPr>
      </p:pic>
      <p:sp>
        <p:nvSpPr>
          <p:cNvPr id="6" name="AutoShape 24"/>
          <p:cNvSpPr>
            <a:spLocks noChangeArrowheads="1"/>
          </p:cNvSpPr>
          <p:nvPr/>
        </p:nvSpPr>
        <p:spPr bwMode="auto">
          <a:xfrm>
            <a:off x="395288" y="4069432"/>
            <a:ext cx="8407400" cy="1447800"/>
          </a:xfrm>
          <a:prstGeom prst="roundRect">
            <a:avLst>
              <a:gd name="adj" fmla="val 16667"/>
            </a:avLst>
          </a:prstGeom>
          <a:gradFill rotWithShape="1">
            <a:gsLst>
              <a:gs pos="0">
                <a:srgbClr val="D4E1C9"/>
              </a:gs>
              <a:gs pos="100000">
                <a:schemeClr val="bg1"/>
              </a:gs>
            </a:gsLst>
            <a:lin ang="5400000" scaled="1"/>
          </a:gradFill>
          <a:ln w="9525" algn="ctr">
            <a:solidFill>
              <a:srgbClr val="336600"/>
            </a:solidFill>
            <a:round/>
            <a:headEnd/>
            <a:tailEnd/>
          </a:ln>
        </p:spPr>
        <p:txBody>
          <a:bodyPr wrap="none" lIns="2520000" anchor="ctr"/>
          <a:lstStyle/>
          <a:p>
            <a:pPr marL="355600" indent="-355600">
              <a:buClr>
                <a:srgbClr val="336600"/>
              </a:buClr>
              <a:buSzPct val="75000"/>
              <a:buFont typeface="Wingdings" pitchFamily="2" charset="2"/>
              <a:buChar char="l"/>
            </a:pPr>
            <a:r>
              <a:rPr lang="zh-CN" altLang="en-US" sz="3600" dirty="0" smtClean="0">
                <a:latin typeface="幼圆" pitchFamily="49" charset="-122"/>
              </a:rPr>
              <a:t>提供全文</a:t>
            </a:r>
            <a:endParaRPr lang="ko-KR" altLang="en-US" sz="3600" dirty="0">
              <a:latin typeface="幼圆" pitchFamily="49" charset="-122"/>
            </a:endParaRPr>
          </a:p>
        </p:txBody>
      </p:sp>
      <p:sp>
        <p:nvSpPr>
          <p:cNvPr id="7" name="AutoShape 25"/>
          <p:cNvSpPr>
            <a:spLocks noChangeArrowheads="1"/>
          </p:cNvSpPr>
          <p:nvPr/>
        </p:nvSpPr>
        <p:spPr bwMode="auto">
          <a:xfrm>
            <a:off x="468313" y="4140870"/>
            <a:ext cx="2311400" cy="1282700"/>
          </a:xfrm>
          <a:prstGeom prst="roundRect">
            <a:avLst>
              <a:gd name="adj" fmla="val 14051"/>
            </a:avLst>
          </a:prstGeom>
          <a:gradFill rotWithShape="1">
            <a:gsLst>
              <a:gs pos="0">
                <a:srgbClr val="336600"/>
              </a:gs>
              <a:gs pos="100000">
                <a:schemeClr val="bg1"/>
              </a:gs>
            </a:gsLst>
            <a:lin ang="5400000" scaled="1"/>
          </a:gradFill>
          <a:ln w="9525" algn="ctr">
            <a:solidFill>
              <a:srgbClr val="336600"/>
            </a:solidFill>
            <a:round/>
            <a:headEnd/>
            <a:tailEnd/>
          </a:ln>
        </p:spPr>
        <p:txBody>
          <a:bodyPr wrap="none"/>
          <a:lstStyle/>
          <a:p>
            <a:pPr fontAlgn="t">
              <a:lnSpc>
                <a:spcPct val="150000"/>
              </a:lnSpc>
            </a:pPr>
            <a:r>
              <a:rPr lang="zh-CN" altLang="en-US" sz="2400" b="1" dirty="0" smtClean="0">
                <a:solidFill>
                  <a:schemeClr val="bg1"/>
                </a:solidFill>
                <a:latin typeface="幼圆" pitchFamily="49" charset="-122"/>
                <a:ea typeface="幼圆" pitchFamily="49" charset="-122"/>
              </a:rPr>
              <a:t>安装镜像</a:t>
            </a:r>
            <a:endParaRPr lang="en-US" altLang="zh-CN" sz="2400" b="1" dirty="0">
              <a:solidFill>
                <a:schemeClr val="bg1"/>
              </a:solidFill>
              <a:latin typeface="幼圆" pitchFamily="49" charset="-122"/>
              <a:ea typeface="幼圆" pitchFamily="49" charset="-122"/>
            </a:endParaRPr>
          </a:p>
        </p:txBody>
      </p:sp>
      <p:pic>
        <p:nvPicPr>
          <p:cNvPr id="8" name="Picture 56" descr="051"/>
          <p:cNvPicPr>
            <a:picLocks noChangeAspect="1" noChangeArrowheads="1"/>
          </p:cNvPicPr>
          <p:nvPr/>
        </p:nvPicPr>
        <p:blipFill>
          <a:blip r:embed="rId3" cstate="print"/>
          <a:srcRect/>
          <a:stretch>
            <a:fillRect/>
          </a:stretch>
        </p:blipFill>
        <p:spPr bwMode="auto">
          <a:xfrm>
            <a:off x="1763713" y="4764757"/>
            <a:ext cx="1008062" cy="676275"/>
          </a:xfrm>
          <a:prstGeom prst="rect">
            <a:avLst/>
          </a:prstGeom>
          <a:noFill/>
          <a:ln w="9525">
            <a:noFill/>
            <a:miter lim="800000"/>
            <a:headEnd/>
            <a:tailEnd/>
          </a:ln>
        </p:spPr>
      </p:pic>
      <p:sp>
        <p:nvSpPr>
          <p:cNvPr id="9" name="TextBox 5"/>
          <p:cNvSpPr txBox="1">
            <a:spLocks noChangeArrowheads="1"/>
          </p:cNvSpPr>
          <p:nvPr/>
        </p:nvSpPr>
        <p:spPr bwMode="auto">
          <a:xfrm>
            <a:off x="2555875" y="1332582"/>
            <a:ext cx="3714750" cy="646113"/>
          </a:xfrm>
          <a:prstGeom prst="rect">
            <a:avLst/>
          </a:prstGeom>
          <a:noFill/>
          <a:ln w="9525">
            <a:noFill/>
            <a:miter lim="800000"/>
            <a:headEnd/>
            <a:tailEnd/>
          </a:ln>
        </p:spPr>
        <p:txBody>
          <a:bodyPr>
            <a:spAutoFit/>
          </a:bodyPr>
          <a:lstStyle/>
          <a:p>
            <a:pPr algn="ctr"/>
            <a:r>
              <a:rPr lang="zh-CN" altLang="en-US" sz="3600" b="1" dirty="0" smtClean="0">
                <a:latin typeface="微软雅黑" pitchFamily="34" charset="-122"/>
                <a:ea typeface="微软雅黑" pitchFamily="34" charset="-122"/>
              </a:rPr>
              <a:t>服务方式</a:t>
            </a:r>
            <a:endParaRPr lang="zh-CN" altLang="en-US" sz="3600" b="1" dirty="0">
              <a:latin typeface="微软雅黑" pitchFamily="34" charset="-122"/>
              <a:ea typeface="微软雅黑" pitchFamily="34" charset="-122"/>
            </a:endParaRPr>
          </a:p>
        </p:txBody>
      </p:sp>
    </p:spTree>
    <p:extLst>
      <p:ext uri="{BB962C8B-B14F-4D97-AF65-F5344CB8AC3E}">
        <p14:creationId xmlns:p14="http://schemas.microsoft.com/office/powerpoint/2010/main" val="3142127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1"/>
          <p:cNvSpPr txBox="1">
            <a:spLocks noChangeArrowheads="1"/>
          </p:cNvSpPr>
          <p:nvPr/>
        </p:nvSpPr>
        <p:spPr bwMode="auto">
          <a:xfrm>
            <a:off x="1980133" y="1504975"/>
            <a:ext cx="6264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2800" dirty="0">
                <a:solidFill>
                  <a:srgbClr val="008080"/>
                </a:solidFill>
                <a:latin typeface="微软雅黑" pitchFamily="34" charset="-122"/>
                <a:ea typeface="微软雅黑" pitchFamily="34" charset="-122"/>
              </a:rPr>
              <a:t>全文数据库</a:t>
            </a:r>
            <a:r>
              <a:rPr lang="en-US" altLang="zh-CN" sz="2800" dirty="0">
                <a:solidFill>
                  <a:srgbClr val="008080"/>
                </a:solidFill>
                <a:latin typeface="微软雅黑" pitchFamily="34" charset="-122"/>
                <a:ea typeface="微软雅黑" pitchFamily="34" charset="-122"/>
              </a:rPr>
              <a:t>——</a:t>
            </a:r>
            <a:r>
              <a:rPr lang="zh-CN" altLang="en-US" sz="2800" dirty="0">
                <a:solidFill>
                  <a:srgbClr val="008080"/>
                </a:solidFill>
                <a:latin typeface="微软雅黑" pitchFamily="34" charset="-122"/>
                <a:ea typeface="微软雅黑" pitchFamily="34" charset="-122"/>
              </a:rPr>
              <a:t>中外专利数据库</a:t>
            </a:r>
          </a:p>
        </p:txBody>
      </p:sp>
      <p:sp>
        <p:nvSpPr>
          <p:cNvPr id="7" name="TextBox 3"/>
          <p:cNvSpPr txBox="1">
            <a:spLocks noChangeArrowheads="1"/>
          </p:cNvSpPr>
          <p:nvPr/>
        </p:nvSpPr>
        <p:spPr bwMode="auto">
          <a:xfrm>
            <a:off x="2124397" y="2749029"/>
            <a:ext cx="6696075" cy="3170237"/>
          </a:xfrm>
          <a:prstGeom prst="rect">
            <a:avLst/>
          </a:prstGeom>
          <a:solidFill>
            <a:schemeClr val="bg1"/>
          </a:solidFill>
          <a:ln w="9525">
            <a:noFill/>
            <a:miter lim="800000"/>
            <a:headEnd/>
            <a:tailEnd/>
          </a:ln>
        </p:spPr>
        <p:txBody>
          <a:bodyPr>
            <a:spAutoFit/>
          </a:bodyPr>
          <a:lstStyle/>
          <a:p>
            <a:pPr fontAlgn="auto">
              <a:spcBef>
                <a:spcPts val="0"/>
              </a:spcBef>
              <a:spcAft>
                <a:spcPts val="0"/>
              </a:spcAft>
              <a:defRPr/>
            </a:pPr>
            <a:r>
              <a:rPr lang="zh-CN" altLang="en-US" sz="2000" b="1" dirty="0">
                <a:solidFill>
                  <a:srgbClr val="008080"/>
                </a:solidFill>
                <a:latin typeface="微软雅黑" pitchFamily="34" charset="-122"/>
                <a:ea typeface="微软雅黑" pitchFamily="34" charset="-122"/>
              </a:rPr>
              <a:t>中文名称</a:t>
            </a:r>
            <a:r>
              <a:rPr lang="zh-CN" altLang="en-US" sz="2000" dirty="0">
                <a:solidFill>
                  <a:srgbClr val="008080"/>
                </a:solidFill>
                <a:latin typeface="微软雅黑" pitchFamily="34" charset="-122"/>
                <a:ea typeface="微软雅黑" pitchFamily="34" charset="-122"/>
              </a:rPr>
              <a:t>：中外专利数据库</a:t>
            </a:r>
            <a:endParaRPr lang="en-US" altLang="zh-CN" sz="2000" dirty="0">
              <a:solidFill>
                <a:srgbClr val="008080"/>
              </a:solidFill>
              <a:latin typeface="微软雅黑" pitchFamily="34" charset="-122"/>
              <a:ea typeface="微软雅黑" pitchFamily="34" charset="-122"/>
            </a:endParaRPr>
          </a:p>
          <a:p>
            <a:pPr fontAlgn="auto">
              <a:spcBef>
                <a:spcPts val="0"/>
              </a:spcBef>
              <a:spcAft>
                <a:spcPts val="0"/>
              </a:spcAft>
              <a:defRPr/>
            </a:pPr>
            <a:r>
              <a:rPr lang="zh-CN" altLang="en-US" sz="2000" b="1" dirty="0">
                <a:solidFill>
                  <a:srgbClr val="008080"/>
                </a:solidFill>
                <a:latin typeface="微软雅黑" pitchFamily="34" charset="-122"/>
                <a:ea typeface="微软雅黑" pitchFamily="34" charset="-122"/>
              </a:rPr>
              <a:t>英文名称</a:t>
            </a:r>
            <a:r>
              <a:rPr lang="zh-CN" altLang="en-US" sz="2000" dirty="0">
                <a:solidFill>
                  <a:srgbClr val="008080"/>
                </a:solidFill>
                <a:latin typeface="微软雅黑" pitchFamily="34" charset="-122"/>
                <a:ea typeface="微软雅黑" pitchFamily="34" charset="-122"/>
              </a:rPr>
              <a:t>：</a:t>
            </a:r>
            <a:r>
              <a:rPr lang="en-US" altLang="zh-CN" sz="2000" dirty="0" err="1">
                <a:solidFill>
                  <a:srgbClr val="008080"/>
                </a:solidFill>
                <a:latin typeface="微软雅黑" pitchFamily="34" charset="-122"/>
                <a:ea typeface="微软雅黑" pitchFamily="34" charset="-122"/>
              </a:rPr>
              <a:t>Wanfang</a:t>
            </a:r>
            <a:r>
              <a:rPr lang="en-US" altLang="zh-CN" sz="2000" dirty="0">
                <a:solidFill>
                  <a:srgbClr val="008080"/>
                </a:solidFill>
                <a:latin typeface="微软雅黑" pitchFamily="34" charset="-122"/>
                <a:ea typeface="微软雅黑" pitchFamily="34" charset="-122"/>
              </a:rPr>
              <a:t> Patent Database</a:t>
            </a:r>
            <a:endParaRPr lang="zh-CN" altLang="zh-CN" sz="2000" dirty="0">
              <a:solidFill>
                <a:srgbClr val="008080"/>
              </a:solidFill>
              <a:latin typeface="微软雅黑" pitchFamily="34" charset="-122"/>
              <a:ea typeface="微软雅黑" pitchFamily="34" charset="-122"/>
            </a:endParaRPr>
          </a:p>
          <a:p>
            <a:pPr fontAlgn="auto">
              <a:spcBef>
                <a:spcPts val="0"/>
              </a:spcBef>
              <a:spcAft>
                <a:spcPts val="0"/>
              </a:spcAft>
              <a:defRPr/>
            </a:pPr>
            <a:r>
              <a:rPr lang="en-US" sz="2000" dirty="0">
                <a:solidFill>
                  <a:srgbClr val="008080"/>
                </a:solidFill>
                <a:latin typeface="Arial Unicode MS" pitchFamily="34" charset="-122"/>
                <a:ea typeface="Arial Unicode MS" pitchFamily="34" charset="-122"/>
                <a:cs typeface="Arial Unicode MS" pitchFamily="34" charset="-122"/>
              </a:rPr>
              <a:t>                 </a:t>
            </a:r>
            <a:r>
              <a:rPr lang="en-US" sz="2000" dirty="0">
                <a:solidFill>
                  <a:srgbClr val="008080"/>
                </a:solidFill>
                <a:latin typeface="微软雅黑" pitchFamily="34" charset="-122"/>
                <a:ea typeface="微软雅黑" pitchFamily="34" charset="-122"/>
                <a:cs typeface="Arial Unicode MS" pitchFamily="34" charset="-122"/>
              </a:rPr>
              <a:t>（</a:t>
            </a:r>
            <a:r>
              <a:rPr lang="en-US" sz="2000" dirty="0" err="1">
                <a:solidFill>
                  <a:srgbClr val="008080"/>
                </a:solidFill>
                <a:latin typeface="微软雅黑" pitchFamily="34" charset="-122"/>
                <a:ea typeface="微软雅黑" pitchFamily="34" charset="-122"/>
                <a:cs typeface="Arial Unicode MS" pitchFamily="34" charset="-122"/>
              </a:rPr>
              <a:t>简称</a:t>
            </a:r>
            <a:r>
              <a:rPr lang="en-US" sz="2000" dirty="0">
                <a:solidFill>
                  <a:srgbClr val="008080"/>
                </a:solidFill>
                <a:latin typeface="微软雅黑" pitchFamily="34" charset="-122"/>
                <a:ea typeface="微软雅黑" pitchFamily="34" charset="-122"/>
                <a:cs typeface="Arial Unicode MS" pitchFamily="34" charset="-122"/>
              </a:rPr>
              <a:t> </a:t>
            </a:r>
            <a:r>
              <a:rPr lang="en-US" altLang="zh-CN" sz="2000" dirty="0">
                <a:solidFill>
                  <a:srgbClr val="008080"/>
                </a:solidFill>
                <a:latin typeface="微软雅黑" pitchFamily="34" charset="-122"/>
                <a:ea typeface="微软雅黑" pitchFamily="34" charset="-122"/>
                <a:cs typeface="Arial Unicode MS" pitchFamily="34" charset="-122"/>
              </a:rPr>
              <a:t>WFPD</a:t>
            </a:r>
            <a:r>
              <a:rPr lang="en-US" sz="2000" dirty="0">
                <a:solidFill>
                  <a:srgbClr val="008080"/>
                </a:solidFill>
                <a:latin typeface="微软雅黑" pitchFamily="34" charset="-122"/>
                <a:ea typeface="微软雅黑" pitchFamily="34" charset="-122"/>
                <a:cs typeface="Arial Unicode MS" pitchFamily="34" charset="-122"/>
              </a:rPr>
              <a:t>）</a:t>
            </a:r>
          </a:p>
          <a:p>
            <a:pPr fontAlgn="auto">
              <a:spcBef>
                <a:spcPts val="0"/>
              </a:spcBef>
              <a:spcAft>
                <a:spcPts val="0"/>
              </a:spcAft>
              <a:defRPr/>
            </a:pPr>
            <a:endParaRPr lang="en-US" sz="2000" dirty="0">
              <a:solidFill>
                <a:srgbClr val="008080"/>
              </a:solidFill>
              <a:latin typeface="微软雅黑" pitchFamily="34" charset="-122"/>
              <a:ea typeface="微软雅黑" pitchFamily="34" charset="-122"/>
              <a:cs typeface="Arial Unicode MS" pitchFamily="34" charset="-122"/>
            </a:endParaRPr>
          </a:p>
          <a:p>
            <a:pPr fontAlgn="auto">
              <a:spcBef>
                <a:spcPts val="0"/>
              </a:spcBef>
              <a:spcAft>
                <a:spcPts val="0"/>
              </a:spcAft>
              <a:defRPr/>
            </a:pPr>
            <a:endParaRPr lang="en-US" sz="2000" dirty="0">
              <a:solidFill>
                <a:srgbClr val="008080"/>
              </a:solidFill>
              <a:latin typeface="微软雅黑" pitchFamily="34" charset="-122"/>
              <a:ea typeface="微软雅黑" pitchFamily="34" charset="-122"/>
              <a:cs typeface="Arial Unicode MS" pitchFamily="34" charset="-122"/>
            </a:endParaRPr>
          </a:p>
          <a:p>
            <a:pPr fontAlgn="auto">
              <a:spcBef>
                <a:spcPts val="0"/>
              </a:spcBef>
              <a:spcAft>
                <a:spcPts val="0"/>
              </a:spcAft>
              <a:defRPr/>
            </a:pPr>
            <a:endParaRPr lang="en-US" sz="2000" dirty="0">
              <a:solidFill>
                <a:srgbClr val="008080"/>
              </a:solidFill>
              <a:latin typeface="微软雅黑" pitchFamily="34" charset="-122"/>
              <a:ea typeface="微软雅黑" pitchFamily="34" charset="-122"/>
              <a:cs typeface="Arial Unicode MS" pitchFamily="34" charset="-122"/>
            </a:endParaRPr>
          </a:p>
          <a:p>
            <a:pPr fontAlgn="auto">
              <a:spcBef>
                <a:spcPts val="0"/>
              </a:spcBef>
              <a:spcAft>
                <a:spcPts val="0"/>
              </a:spcAft>
              <a:defRPr/>
            </a:pPr>
            <a:endParaRPr lang="en-US" altLang="zh-CN" sz="2000" dirty="0">
              <a:solidFill>
                <a:srgbClr val="008080"/>
              </a:solidFill>
              <a:latin typeface="微软雅黑" pitchFamily="34" charset="-122"/>
              <a:ea typeface="微软雅黑" pitchFamily="34" charset="-122"/>
            </a:endParaRPr>
          </a:p>
          <a:p>
            <a:pPr fontAlgn="auto">
              <a:spcBef>
                <a:spcPts val="0"/>
              </a:spcBef>
              <a:spcAft>
                <a:spcPts val="0"/>
              </a:spcAft>
              <a:defRPr/>
            </a:pPr>
            <a:endParaRPr lang="zh-CN" altLang="en-US" sz="2000" kern="0" dirty="0">
              <a:solidFill>
                <a:srgbClr val="008080"/>
              </a:solidFill>
              <a:latin typeface="微软雅黑" pitchFamily="34" charset="-122"/>
              <a:ea typeface="微软雅黑" pitchFamily="34" charset="-122"/>
            </a:endParaRPr>
          </a:p>
          <a:p>
            <a:pPr fontAlgn="auto">
              <a:spcBef>
                <a:spcPts val="0"/>
              </a:spcBef>
              <a:spcAft>
                <a:spcPts val="0"/>
              </a:spcAft>
              <a:defRPr/>
            </a:pPr>
            <a:endParaRPr lang="zh-CN" altLang="en-US" sz="2000" dirty="0">
              <a:solidFill>
                <a:srgbClr val="008080"/>
              </a:solidFill>
              <a:latin typeface="微软雅黑" pitchFamily="34" charset="-122"/>
              <a:ea typeface="微软雅黑" pitchFamily="34" charset="-122"/>
            </a:endParaRPr>
          </a:p>
          <a:p>
            <a:pPr fontAlgn="auto">
              <a:spcBef>
                <a:spcPts val="0"/>
              </a:spcBef>
              <a:spcAft>
                <a:spcPts val="0"/>
              </a:spcAft>
              <a:defRPr/>
            </a:pPr>
            <a:endParaRPr lang="zh-CN" altLang="en-US" sz="2000" dirty="0">
              <a:solidFill>
                <a:srgbClr val="008080"/>
              </a:solidFill>
              <a:latin typeface="微软雅黑" pitchFamily="34" charset="-122"/>
              <a:ea typeface="微软雅黑" pitchFamily="34" charset="-122"/>
            </a:endParaRPr>
          </a:p>
        </p:txBody>
      </p:sp>
      <p:sp>
        <p:nvSpPr>
          <p:cNvPr id="8" name="TextBox 7"/>
          <p:cNvSpPr txBox="1">
            <a:spLocks noChangeArrowheads="1"/>
          </p:cNvSpPr>
          <p:nvPr/>
        </p:nvSpPr>
        <p:spPr bwMode="auto">
          <a:xfrm>
            <a:off x="2195835" y="4116412"/>
            <a:ext cx="5976937"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nSpc>
                <a:spcPct val="150000"/>
              </a:lnSpc>
            </a:pPr>
            <a:r>
              <a:rPr lang="en-US" altLang="zh-CN" b="1">
                <a:solidFill>
                  <a:srgbClr val="008080"/>
                </a:solidFill>
                <a:latin typeface="微软雅黑" pitchFamily="34" charset="-122"/>
                <a:ea typeface="微软雅黑" pitchFamily="34" charset="-122"/>
              </a:rPr>
              <a:t>       </a:t>
            </a:r>
            <a:r>
              <a:rPr lang="zh-CN" altLang="zh-CN">
                <a:solidFill>
                  <a:srgbClr val="008080"/>
                </a:solidFill>
                <a:latin typeface="微软雅黑" pitchFamily="34" charset="-122"/>
                <a:ea typeface="微软雅黑" pitchFamily="34" charset="-122"/>
              </a:rPr>
              <a:t>中外专利数据库包括中国专利文献、国外与国际组织专利两部分，内容涉及自然科学各个学科领域，是科技机构、大中型企业、科研院所、大专院校和个人在专利信息咨询、专利申请、科学研究、技术开发、以及科技教育培训中不可多得的信息资源</a:t>
            </a:r>
            <a:r>
              <a:rPr lang="zh-CN" altLang="en-US">
                <a:solidFill>
                  <a:srgbClr val="008080"/>
                </a:solidFill>
                <a:latin typeface="微软雅黑" pitchFamily="34" charset="-122"/>
                <a:ea typeface="微软雅黑" pitchFamily="34" charset="-122"/>
              </a:rPr>
              <a:t>。</a:t>
            </a:r>
          </a:p>
        </p:txBody>
      </p:sp>
      <p:grpSp>
        <p:nvGrpSpPr>
          <p:cNvPr id="13" name="组合 12"/>
          <p:cNvGrpSpPr/>
          <p:nvPr/>
        </p:nvGrpSpPr>
        <p:grpSpPr>
          <a:xfrm>
            <a:off x="35496" y="5374084"/>
            <a:ext cx="1744663" cy="1511300"/>
            <a:chOff x="4499992" y="2264866"/>
            <a:chExt cx="1744663" cy="1511300"/>
          </a:xfrm>
        </p:grpSpPr>
        <p:sp>
          <p:nvSpPr>
            <p:cNvPr id="14" name="AutoShape 52"/>
            <p:cNvSpPr>
              <a:spLocks noChangeArrowheads="1"/>
            </p:cNvSpPr>
            <p:nvPr/>
          </p:nvSpPr>
          <p:spPr bwMode="auto">
            <a:xfrm>
              <a:off x="4499992" y="2264866"/>
              <a:ext cx="1744663" cy="1511300"/>
            </a:xfrm>
            <a:prstGeom prst="hexagon">
              <a:avLst>
                <a:gd name="adj" fmla="val 28860"/>
                <a:gd name="vf" fmla="val 115470"/>
              </a:avLst>
            </a:prstGeom>
            <a:solidFill>
              <a:srgbClr val="7030A0"/>
            </a:solidFill>
            <a:ln w="9525">
              <a:noFill/>
              <a:miter lim="800000"/>
              <a:headEnd/>
              <a:tailEnd/>
            </a:ln>
            <a:effectLst/>
            <a:scene3d>
              <a:camera prst="legacyObliqueTopLeft"/>
              <a:lightRig rig="legacyFlat3" dir="b"/>
            </a:scene3d>
            <a:sp3d extrusionH="23800" prstMaterial="legacyMatte">
              <a:bevelT w="13500" h="13500" prst="angle"/>
              <a:bevelB w="13500" h="13500" prst="angle"/>
              <a:extrusionClr>
                <a:schemeClr val="folHlink"/>
              </a:extrusionClr>
            </a:sp3d>
          </p:spPr>
          <p:txBody>
            <a:bodyPr wrap="none" anchor="ctr">
              <a:flatTx/>
            </a:bodyPr>
            <a:lstStyle/>
            <a:p>
              <a:endParaRPr lang="zh-CN" altLang="en-US"/>
            </a:p>
          </p:txBody>
        </p:sp>
        <p:sp>
          <p:nvSpPr>
            <p:cNvPr id="15" name="AutoShape 53"/>
            <p:cNvSpPr>
              <a:spLocks noChangeArrowheads="1"/>
            </p:cNvSpPr>
            <p:nvPr/>
          </p:nvSpPr>
          <p:spPr bwMode="auto">
            <a:xfrm>
              <a:off x="4673030" y="2398216"/>
              <a:ext cx="1409700" cy="1217613"/>
            </a:xfrm>
            <a:prstGeom prst="hexagon">
              <a:avLst>
                <a:gd name="adj" fmla="val 28944"/>
                <a:gd name="vf" fmla="val 115470"/>
              </a:avLst>
            </a:prstGeom>
            <a:gradFill rotWithShape="0">
              <a:gsLst>
                <a:gs pos="0">
                  <a:srgbClr val="FFFFFF"/>
                </a:gs>
                <a:gs pos="100000">
                  <a:srgbClr val="DDDDDD"/>
                </a:gs>
              </a:gsLst>
              <a:lin ang="18900000" scaled="1"/>
            </a:gradFill>
            <a:ln w="19050">
              <a:solidFill>
                <a:srgbClr val="669900"/>
              </a:solidFill>
              <a:prstDash val="sysDot"/>
              <a:miter lim="800000"/>
              <a:headEnd/>
              <a:tailEnd/>
            </a:ln>
          </p:spPr>
          <p:txBody>
            <a:bodyPr wrap="none" anchor="ctr"/>
            <a:lstStyle/>
            <a:p>
              <a:pPr algn="ctr"/>
              <a:endParaRPr lang="zh-CN" altLang="zh-CN" sz="2400" b="1">
                <a:solidFill>
                  <a:srgbClr val="000066"/>
                </a:solidFill>
                <a:latin typeface="HY헤드라인M"/>
                <a:ea typeface="HY헤드라인M"/>
                <a:cs typeface="HY헤드라인M"/>
              </a:endParaRPr>
            </a:p>
          </p:txBody>
        </p:sp>
        <p:sp>
          <p:nvSpPr>
            <p:cNvPr id="16" name="Text Box 41"/>
            <p:cNvSpPr txBox="1">
              <a:spLocks noChangeArrowheads="1"/>
            </p:cNvSpPr>
            <p:nvPr/>
          </p:nvSpPr>
          <p:spPr bwMode="auto">
            <a:xfrm>
              <a:off x="4788024" y="2564904"/>
              <a:ext cx="1224136" cy="784830"/>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square">
              <a:spAutoFit/>
            </a:bodyPr>
            <a:lstStyle/>
            <a:p>
              <a:pPr algn="ctr">
                <a:spcBef>
                  <a:spcPct val="50000"/>
                </a:spcBef>
              </a:pPr>
              <a:r>
                <a:rPr lang="zh-CN" altLang="en-US" dirty="0" smtClean="0">
                  <a:ea typeface="微软雅黑" pitchFamily="34" charset="-122"/>
                </a:rPr>
                <a:t>中外专利</a:t>
              </a:r>
              <a:endParaRPr lang="en-US" altLang="zh-CN" dirty="0" smtClean="0">
                <a:ea typeface="微软雅黑" pitchFamily="34" charset="-122"/>
              </a:endParaRPr>
            </a:p>
            <a:p>
              <a:pPr algn="ctr">
                <a:spcBef>
                  <a:spcPct val="50000"/>
                </a:spcBef>
              </a:pPr>
              <a:r>
                <a:rPr lang="zh-CN" altLang="en-US" dirty="0" smtClean="0">
                  <a:ea typeface="微软雅黑" pitchFamily="34" charset="-122"/>
                </a:rPr>
                <a:t>数据库</a:t>
              </a:r>
              <a:endParaRPr lang="zh-CN" altLang="en-US" dirty="0">
                <a:ea typeface="微软雅黑"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1"/>
          <p:cNvSpPr txBox="1">
            <a:spLocks noChangeArrowheads="1"/>
          </p:cNvSpPr>
          <p:nvPr/>
        </p:nvSpPr>
        <p:spPr bwMode="auto">
          <a:xfrm>
            <a:off x="1764853" y="1284759"/>
            <a:ext cx="6264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2800" dirty="0">
                <a:solidFill>
                  <a:srgbClr val="008080"/>
                </a:solidFill>
                <a:latin typeface="微软雅黑" pitchFamily="34" charset="-122"/>
                <a:ea typeface="微软雅黑" pitchFamily="34" charset="-122"/>
              </a:rPr>
              <a:t>全文数据库</a:t>
            </a:r>
            <a:r>
              <a:rPr lang="en-US" altLang="zh-CN" sz="2800" dirty="0">
                <a:solidFill>
                  <a:srgbClr val="008080"/>
                </a:solidFill>
                <a:latin typeface="微软雅黑" pitchFamily="34" charset="-122"/>
                <a:ea typeface="微软雅黑" pitchFamily="34" charset="-122"/>
              </a:rPr>
              <a:t>——</a:t>
            </a:r>
            <a:r>
              <a:rPr lang="zh-CN" altLang="en-US" sz="2800" dirty="0">
                <a:solidFill>
                  <a:srgbClr val="008080"/>
                </a:solidFill>
                <a:latin typeface="微软雅黑" pitchFamily="34" charset="-122"/>
                <a:ea typeface="微软雅黑" pitchFamily="34" charset="-122"/>
              </a:rPr>
              <a:t>中外专利数据库</a:t>
            </a:r>
          </a:p>
        </p:txBody>
      </p:sp>
      <p:sp>
        <p:nvSpPr>
          <p:cNvPr id="19" name="等腰三角形 6"/>
          <p:cNvSpPr/>
          <p:nvPr/>
        </p:nvSpPr>
        <p:spPr>
          <a:xfrm>
            <a:off x="3734941" y="2932584"/>
            <a:ext cx="1797050" cy="1468437"/>
          </a:xfrm>
          <a:custGeom>
            <a:avLst/>
            <a:gdLst/>
            <a:ahLst/>
            <a:cxnLst/>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gradFill flip="none" rotWithShape="1">
            <a:gsLst>
              <a:gs pos="0">
                <a:srgbClr val="BE1247"/>
              </a:gs>
              <a:gs pos="27000">
                <a:srgbClr val="D2144F"/>
              </a:gs>
              <a:gs pos="66000">
                <a:srgbClr val="F87477"/>
              </a:gs>
              <a:gs pos="100000">
                <a:srgbClr val="FA9496"/>
              </a:gs>
            </a:gsLst>
            <a:lin ang="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0" name="等腰三角形 7"/>
          <p:cNvSpPr/>
          <p:nvPr/>
        </p:nvSpPr>
        <p:spPr>
          <a:xfrm>
            <a:off x="4728716" y="4593109"/>
            <a:ext cx="1765300" cy="1500187"/>
          </a:xfrm>
          <a:custGeom>
            <a:avLst/>
            <a:gdLst/>
            <a:ahLst/>
            <a:cxnLst/>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gradFill flip="none" rotWithShape="1">
            <a:gsLst>
              <a:gs pos="18000">
                <a:srgbClr val="119707"/>
              </a:gs>
              <a:gs pos="67000">
                <a:srgbClr val="8AD53F"/>
              </a:gs>
              <a:gs pos="100000">
                <a:srgbClr val="BCEB6F"/>
              </a:gs>
            </a:gsLst>
            <a:lin ang="540000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1" name="等腰三角形 20"/>
          <p:cNvSpPr/>
          <p:nvPr/>
        </p:nvSpPr>
        <p:spPr>
          <a:xfrm rot="10800000">
            <a:off x="3700016" y="4489921"/>
            <a:ext cx="1822450" cy="1550988"/>
          </a:xfrm>
          <a:prstGeom prst="triangle">
            <a:avLst/>
          </a:prstGeom>
          <a:gradFill flip="none" rotWithShape="1">
            <a:gsLst>
              <a:gs pos="17000">
                <a:srgbClr val="00B0F0">
                  <a:shade val="30000"/>
                  <a:satMod val="115000"/>
                </a:srgbClr>
              </a:gs>
              <a:gs pos="74000">
                <a:srgbClr val="00B0F0">
                  <a:shade val="67500"/>
                  <a:satMod val="115000"/>
                </a:srgbClr>
              </a:gs>
              <a:gs pos="100000">
                <a:srgbClr val="00B0F0">
                  <a:shade val="100000"/>
                  <a:satMod val="115000"/>
                </a:srgbClr>
              </a:gs>
            </a:gsLst>
            <a:lin ang="540000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2" name="等腰三角形 11"/>
          <p:cNvSpPr/>
          <p:nvPr/>
        </p:nvSpPr>
        <p:spPr>
          <a:xfrm>
            <a:off x="2766566" y="4593109"/>
            <a:ext cx="1765300" cy="1500187"/>
          </a:xfrm>
          <a:custGeom>
            <a:avLst/>
            <a:gdLst/>
            <a:ahLst/>
            <a:cxnLst/>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gradFill flip="none" rotWithShape="1">
            <a:gsLst>
              <a:gs pos="27000">
                <a:srgbClr val="FF7711"/>
              </a:gs>
              <a:gs pos="59000">
                <a:srgbClr val="FFAA01"/>
              </a:gs>
              <a:gs pos="100000">
                <a:srgbClr val="FECE02"/>
              </a:gs>
              <a:gs pos="0">
                <a:srgbClr val="C73E01"/>
              </a:gs>
              <a:gs pos="80000">
                <a:srgbClr val="FFC000"/>
              </a:gs>
            </a:gsLst>
            <a:lin ang="1080000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3" name="TextBox 22"/>
          <p:cNvSpPr txBox="1"/>
          <p:nvPr/>
        </p:nvSpPr>
        <p:spPr>
          <a:xfrm>
            <a:off x="4242246" y="4696575"/>
            <a:ext cx="700832" cy="1200329"/>
          </a:xfrm>
          <a:prstGeom prst="rect">
            <a:avLst/>
          </a:prstGeom>
          <a:noFill/>
        </p:spPr>
        <p:txBody>
          <a:bodyPr>
            <a:spAutoFit/>
          </a:bodyPr>
          <a:lstStyle/>
          <a:p>
            <a:pPr algn="ctr" fontAlgn="auto">
              <a:spcBef>
                <a:spcPts val="0"/>
              </a:spcBef>
              <a:spcAft>
                <a:spcPts val="0"/>
              </a:spcAft>
              <a:defRPr/>
            </a:pPr>
            <a:r>
              <a:rPr lang="zh-CN" altLang="en-US" b="1" dirty="0">
                <a:solidFill>
                  <a:prstClr val="white">
                    <a:lumMod val="95000"/>
                  </a:prstClr>
                </a:solidFill>
                <a:effectLst>
                  <a:innerShdw blurRad="63500" dist="50800" dir="13500000">
                    <a:prstClr val="black">
                      <a:alpha val="50000"/>
                    </a:prstClr>
                  </a:innerShdw>
                </a:effectLst>
                <a:latin typeface="微软雅黑" pitchFamily="34" charset="-122"/>
                <a:ea typeface="微软雅黑" pitchFamily="34" charset="-122"/>
              </a:rPr>
              <a:t>中外专利数据库</a:t>
            </a:r>
          </a:p>
        </p:txBody>
      </p:sp>
      <p:sp>
        <p:nvSpPr>
          <p:cNvPr id="24" name="TextBox 23"/>
          <p:cNvSpPr txBox="1"/>
          <p:nvPr/>
        </p:nvSpPr>
        <p:spPr>
          <a:xfrm>
            <a:off x="5468218" y="5257834"/>
            <a:ext cx="418704" cy="646331"/>
          </a:xfrm>
          <a:prstGeom prst="rect">
            <a:avLst/>
          </a:prstGeom>
          <a:noFill/>
        </p:spPr>
        <p:txBody>
          <a:bodyPr wrap="none">
            <a:spAutoFit/>
          </a:bodyPr>
          <a:lstStyle/>
          <a:p>
            <a:pPr algn="ctr" fontAlgn="auto">
              <a:spcBef>
                <a:spcPts val="0"/>
              </a:spcBef>
              <a:spcAft>
                <a:spcPts val="0"/>
              </a:spcAft>
              <a:defRPr/>
            </a:pPr>
            <a:r>
              <a:rPr lang="en-US" altLang="zh-CN" sz="3600" b="1" dirty="0">
                <a:solidFill>
                  <a:prstClr val="white">
                    <a:lumMod val="95000"/>
                  </a:prstClr>
                </a:solidFill>
                <a:effectLst>
                  <a:innerShdw blurRad="63500" dist="50800" dir="13500000">
                    <a:prstClr val="black">
                      <a:alpha val="50000"/>
                    </a:prstClr>
                  </a:innerShdw>
                </a:effectLst>
                <a:latin typeface="+mn-lt"/>
                <a:ea typeface="+mn-ea"/>
              </a:rPr>
              <a:t>2</a:t>
            </a:r>
            <a:endParaRPr lang="zh-CN" altLang="en-US" sz="3600" b="1" dirty="0">
              <a:solidFill>
                <a:prstClr val="white">
                  <a:lumMod val="95000"/>
                </a:prstClr>
              </a:solidFill>
              <a:effectLst>
                <a:innerShdw blurRad="63500" dist="50800" dir="13500000">
                  <a:prstClr val="black">
                    <a:alpha val="50000"/>
                  </a:prstClr>
                </a:innerShdw>
              </a:effectLst>
              <a:latin typeface="+mn-lt"/>
              <a:ea typeface="+mn-ea"/>
            </a:endParaRPr>
          </a:p>
        </p:txBody>
      </p:sp>
      <p:sp>
        <p:nvSpPr>
          <p:cNvPr id="25" name="TextBox 24"/>
          <p:cNvSpPr txBox="1"/>
          <p:nvPr/>
        </p:nvSpPr>
        <p:spPr>
          <a:xfrm>
            <a:off x="4404791" y="3453354"/>
            <a:ext cx="418704" cy="646331"/>
          </a:xfrm>
          <a:prstGeom prst="rect">
            <a:avLst/>
          </a:prstGeom>
          <a:noFill/>
        </p:spPr>
        <p:txBody>
          <a:bodyPr wrap="none">
            <a:spAutoFit/>
          </a:bodyPr>
          <a:lstStyle/>
          <a:p>
            <a:pPr algn="ctr" fontAlgn="auto">
              <a:spcBef>
                <a:spcPts val="0"/>
              </a:spcBef>
              <a:spcAft>
                <a:spcPts val="0"/>
              </a:spcAft>
              <a:defRPr/>
            </a:pPr>
            <a:r>
              <a:rPr lang="en-US" altLang="zh-CN" sz="3600" b="1" dirty="0">
                <a:solidFill>
                  <a:prstClr val="white">
                    <a:lumMod val="95000"/>
                  </a:prstClr>
                </a:solidFill>
                <a:effectLst>
                  <a:innerShdw blurRad="63500" dist="50800" dir="13500000">
                    <a:prstClr val="black">
                      <a:alpha val="50000"/>
                    </a:prstClr>
                  </a:innerShdw>
                </a:effectLst>
                <a:latin typeface="+mn-lt"/>
                <a:ea typeface="+mn-ea"/>
              </a:rPr>
              <a:t>1</a:t>
            </a:r>
            <a:endParaRPr lang="zh-CN" altLang="en-US" sz="3600" b="1" dirty="0">
              <a:solidFill>
                <a:prstClr val="white">
                  <a:lumMod val="95000"/>
                </a:prstClr>
              </a:solidFill>
              <a:effectLst>
                <a:innerShdw blurRad="63500" dist="50800" dir="13500000">
                  <a:prstClr val="black">
                    <a:alpha val="50000"/>
                  </a:prstClr>
                </a:innerShdw>
              </a:effectLst>
              <a:latin typeface="+mn-lt"/>
              <a:ea typeface="+mn-ea"/>
            </a:endParaRPr>
          </a:p>
        </p:txBody>
      </p:sp>
      <p:sp>
        <p:nvSpPr>
          <p:cNvPr id="26" name="TextBox 25"/>
          <p:cNvSpPr txBox="1"/>
          <p:nvPr/>
        </p:nvSpPr>
        <p:spPr>
          <a:xfrm>
            <a:off x="3350888" y="5257834"/>
            <a:ext cx="418704" cy="646331"/>
          </a:xfrm>
          <a:prstGeom prst="rect">
            <a:avLst/>
          </a:prstGeom>
          <a:noFill/>
        </p:spPr>
        <p:txBody>
          <a:bodyPr wrap="none">
            <a:spAutoFit/>
          </a:bodyPr>
          <a:lstStyle/>
          <a:p>
            <a:pPr algn="ctr" fontAlgn="auto">
              <a:spcBef>
                <a:spcPts val="0"/>
              </a:spcBef>
              <a:spcAft>
                <a:spcPts val="0"/>
              </a:spcAft>
              <a:defRPr/>
            </a:pPr>
            <a:r>
              <a:rPr lang="en-US" altLang="zh-CN" sz="3600" b="1" dirty="0">
                <a:solidFill>
                  <a:prstClr val="white">
                    <a:lumMod val="95000"/>
                  </a:prstClr>
                </a:solidFill>
                <a:effectLst>
                  <a:innerShdw blurRad="63500" dist="50800" dir="13500000">
                    <a:prstClr val="black">
                      <a:alpha val="50000"/>
                    </a:prstClr>
                  </a:innerShdw>
                </a:effectLst>
                <a:latin typeface="+mn-lt"/>
                <a:ea typeface="+mn-ea"/>
              </a:rPr>
              <a:t>3</a:t>
            </a:r>
            <a:endParaRPr lang="zh-CN" altLang="en-US" sz="3600" b="1" dirty="0">
              <a:solidFill>
                <a:prstClr val="white">
                  <a:lumMod val="95000"/>
                </a:prstClr>
              </a:solidFill>
              <a:effectLst>
                <a:innerShdw blurRad="63500" dist="50800" dir="13500000">
                  <a:prstClr val="black">
                    <a:alpha val="50000"/>
                  </a:prstClr>
                </a:innerShdw>
              </a:effectLst>
              <a:latin typeface="+mn-lt"/>
              <a:ea typeface="+mn-ea"/>
            </a:endParaRPr>
          </a:p>
        </p:txBody>
      </p:sp>
      <p:sp>
        <p:nvSpPr>
          <p:cNvPr id="27" name="TextBox 11"/>
          <p:cNvSpPr txBox="1">
            <a:spLocks noChangeArrowheads="1"/>
          </p:cNvSpPr>
          <p:nvPr/>
        </p:nvSpPr>
        <p:spPr bwMode="auto">
          <a:xfrm flipH="1">
            <a:off x="1548953" y="5193184"/>
            <a:ext cx="2049463" cy="369887"/>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b="1" kern="0" dirty="0" smtClean="0">
                <a:solidFill>
                  <a:srgbClr val="008080"/>
                </a:solidFill>
                <a:latin typeface="微软雅黑" pitchFamily="34" charset="-122"/>
                <a:ea typeface="微软雅黑" pitchFamily="34" charset="-122"/>
              </a:rPr>
              <a:t>实用新型</a:t>
            </a:r>
            <a:endParaRPr lang="en-US" altLang="zh-CN" b="1" kern="0" dirty="0" smtClean="0">
              <a:solidFill>
                <a:srgbClr val="008080"/>
              </a:solidFill>
              <a:latin typeface="微软雅黑" pitchFamily="34" charset="-122"/>
              <a:ea typeface="微软雅黑" pitchFamily="34" charset="-122"/>
            </a:endParaRPr>
          </a:p>
        </p:txBody>
      </p:sp>
      <p:sp>
        <p:nvSpPr>
          <p:cNvPr id="57357" name="TextBox 11"/>
          <p:cNvSpPr txBox="1">
            <a:spLocks noChangeArrowheads="1"/>
          </p:cNvSpPr>
          <p:nvPr/>
        </p:nvSpPr>
        <p:spPr bwMode="auto">
          <a:xfrm flipH="1">
            <a:off x="6336853" y="5255096"/>
            <a:ext cx="2987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eaLnBrk="0" hangingPunct="0">
              <a:spcBef>
                <a:spcPct val="50000"/>
              </a:spcBef>
              <a:buClr>
                <a:srgbClr val="1F3F5F"/>
              </a:buClr>
            </a:pPr>
            <a:r>
              <a:rPr lang="zh-CN" altLang="en-US" b="1">
                <a:solidFill>
                  <a:srgbClr val="008080"/>
                </a:solidFill>
                <a:latin typeface="微软雅黑" pitchFamily="34" charset="-122"/>
                <a:ea typeface="微软雅黑" pitchFamily="34" charset="-122"/>
              </a:rPr>
              <a:t>外观设计</a:t>
            </a:r>
            <a:endParaRPr lang="en-US" altLang="zh-CN" b="1">
              <a:solidFill>
                <a:srgbClr val="008080"/>
              </a:solidFill>
              <a:latin typeface="微软雅黑" pitchFamily="34" charset="-122"/>
              <a:ea typeface="微软雅黑" pitchFamily="34" charset="-122"/>
            </a:endParaRPr>
          </a:p>
        </p:txBody>
      </p:sp>
      <p:sp>
        <p:nvSpPr>
          <p:cNvPr id="33" name="TextBox 11"/>
          <p:cNvSpPr txBox="1">
            <a:spLocks noChangeArrowheads="1"/>
          </p:cNvSpPr>
          <p:nvPr/>
        </p:nvSpPr>
        <p:spPr bwMode="auto">
          <a:xfrm flipH="1">
            <a:off x="3571428" y="2446809"/>
            <a:ext cx="2051050" cy="369887"/>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fontAlgn="auto" hangingPunct="1">
              <a:spcBef>
                <a:spcPts val="0"/>
              </a:spcBef>
              <a:spcAft>
                <a:spcPts val="0"/>
              </a:spcAft>
              <a:defRPr/>
            </a:pPr>
            <a:r>
              <a:rPr lang="zh-CN" altLang="en-US" b="1" kern="0" dirty="0" smtClean="0">
                <a:solidFill>
                  <a:srgbClr val="008080"/>
                </a:solidFill>
                <a:latin typeface="微软雅黑" pitchFamily="34" charset="-122"/>
                <a:ea typeface="微软雅黑" pitchFamily="34" charset="-122"/>
              </a:rPr>
              <a:t>发明</a:t>
            </a:r>
            <a:endParaRPr lang="en-US" altLang="zh-CN" b="1" kern="0" dirty="0" smtClean="0">
              <a:solidFill>
                <a:srgbClr val="00808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4"/>
          <p:cNvGrpSpPr>
            <a:grpSpLocks/>
          </p:cNvGrpSpPr>
          <p:nvPr/>
        </p:nvGrpSpPr>
        <p:grpSpPr bwMode="auto">
          <a:xfrm rot="-8100000">
            <a:off x="1402557" y="4161631"/>
            <a:ext cx="2532062" cy="2879725"/>
            <a:chOff x="4014" y="1434"/>
            <a:chExt cx="1040" cy="1183"/>
          </a:xfrm>
        </p:grpSpPr>
        <p:sp>
          <p:nvSpPr>
            <p:cNvPr id="3" name="Freeform 165"/>
            <p:cNvSpPr>
              <a:spLocks/>
            </p:cNvSpPr>
            <p:nvPr/>
          </p:nvSpPr>
          <p:spPr bwMode="auto">
            <a:xfrm>
              <a:off x="4014" y="1434"/>
              <a:ext cx="1040" cy="1183"/>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rgbClr val="92D050">
                <a:alpha val="20000"/>
              </a:srgbClr>
            </a:solidFill>
            <a:ln>
              <a:noFill/>
            </a:ln>
            <a:extLst>
              <a:ext uri="{91240B29-F687-4F45-9708-019B960494DF}">
                <a14:hiddenLine xmlns:a14="http://schemas.microsoft.com/office/drawing/2010/main" w="63500">
                  <a:solidFill>
                    <a:srgbClr val="000000"/>
                  </a:solidFill>
                  <a:round/>
                  <a:headEnd/>
                  <a:tailEnd/>
                </a14:hiddenLine>
              </a:ext>
            </a:extLst>
          </p:spPr>
          <p:txBody>
            <a:bodyPr/>
            <a:lstStyle/>
            <a:p>
              <a:endParaRPr lang="zh-CN" altLang="en-US"/>
            </a:p>
          </p:txBody>
        </p:sp>
        <p:sp>
          <p:nvSpPr>
            <p:cNvPr id="4" name="Freeform 166"/>
            <p:cNvSpPr>
              <a:spLocks/>
            </p:cNvSpPr>
            <p:nvPr/>
          </p:nvSpPr>
          <p:spPr bwMode="auto">
            <a:xfrm>
              <a:off x="4182" y="1729"/>
              <a:ext cx="721" cy="821"/>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rgbClr val="D7D7D7">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 name="Freeform 167"/>
            <p:cNvSpPr>
              <a:spLocks/>
            </p:cNvSpPr>
            <p:nvPr/>
          </p:nvSpPr>
          <p:spPr bwMode="auto">
            <a:xfrm rot="10800000">
              <a:off x="4304" y="1969"/>
              <a:ext cx="479" cy="545"/>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 name="Group 160"/>
          <p:cNvGrpSpPr>
            <a:grpSpLocks/>
          </p:cNvGrpSpPr>
          <p:nvPr/>
        </p:nvGrpSpPr>
        <p:grpSpPr bwMode="auto">
          <a:xfrm rot="2700000">
            <a:off x="5261770" y="3253581"/>
            <a:ext cx="2532062" cy="2879725"/>
            <a:chOff x="4014" y="1434"/>
            <a:chExt cx="1040" cy="1183"/>
          </a:xfrm>
        </p:grpSpPr>
        <p:sp>
          <p:nvSpPr>
            <p:cNvPr id="7" name="Freeform 161"/>
            <p:cNvSpPr>
              <a:spLocks/>
            </p:cNvSpPr>
            <p:nvPr/>
          </p:nvSpPr>
          <p:spPr bwMode="auto">
            <a:xfrm>
              <a:off x="4014" y="1434"/>
              <a:ext cx="1040" cy="1183"/>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rgbClr val="92D050">
                <a:alpha val="32941"/>
              </a:srgbClr>
            </a:solidFill>
            <a:ln>
              <a:noFill/>
            </a:ln>
            <a:extLst>
              <a:ext uri="{91240B29-F687-4F45-9708-019B960494DF}">
                <a14:hiddenLine xmlns:a14="http://schemas.microsoft.com/office/drawing/2010/main" w="63500">
                  <a:solidFill>
                    <a:srgbClr val="000000"/>
                  </a:solidFill>
                  <a:round/>
                  <a:headEnd/>
                  <a:tailEnd/>
                </a14:hiddenLine>
              </a:ext>
            </a:extLst>
          </p:spPr>
          <p:txBody>
            <a:bodyPr/>
            <a:lstStyle/>
            <a:p>
              <a:endParaRPr lang="zh-CN" altLang="en-US"/>
            </a:p>
          </p:txBody>
        </p:sp>
        <p:sp>
          <p:nvSpPr>
            <p:cNvPr id="8" name="Freeform 162"/>
            <p:cNvSpPr>
              <a:spLocks/>
            </p:cNvSpPr>
            <p:nvPr/>
          </p:nvSpPr>
          <p:spPr bwMode="auto">
            <a:xfrm>
              <a:off x="4182" y="1729"/>
              <a:ext cx="721" cy="821"/>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rgbClr val="D7D7D7">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 name="Freeform 163"/>
            <p:cNvSpPr>
              <a:spLocks/>
            </p:cNvSpPr>
            <p:nvPr/>
          </p:nvSpPr>
          <p:spPr bwMode="auto">
            <a:xfrm rot="10800000">
              <a:off x="4304" y="1969"/>
              <a:ext cx="479" cy="545"/>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rgbClr val="FFFFFF">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0" name="Group 68"/>
          <p:cNvGrpSpPr>
            <a:grpSpLocks/>
          </p:cNvGrpSpPr>
          <p:nvPr/>
        </p:nvGrpSpPr>
        <p:grpSpPr bwMode="auto">
          <a:xfrm>
            <a:off x="5260975" y="2246313"/>
            <a:ext cx="1012825" cy="1152525"/>
            <a:chOff x="4014" y="1434"/>
            <a:chExt cx="1040" cy="1183"/>
          </a:xfrm>
        </p:grpSpPr>
        <p:sp>
          <p:nvSpPr>
            <p:cNvPr id="11" name="Freeform 69"/>
            <p:cNvSpPr>
              <a:spLocks/>
            </p:cNvSpPr>
            <p:nvPr/>
          </p:nvSpPr>
          <p:spPr bwMode="auto">
            <a:xfrm>
              <a:off x="4014" y="1434"/>
              <a:ext cx="1040" cy="1183"/>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rgbClr val="92D050">
                <a:alpha val="20000"/>
              </a:srgbClr>
            </a:solidFill>
            <a:ln>
              <a:noFill/>
            </a:ln>
            <a:extLst>
              <a:ext uri="{91240B29-F687-4F45-9708-019B960494DF}">
                <a14:hiddenLine xmlns:a14="http://schemas.microsoft.com/office/drawing/2010/main" w="63500">
                  <a:solidFill>
                    <a:srgbClr val="000000"/>
                  </a:solidFill>
                  <a:round/>
                  <a:headEnd/>
                  <a:tailEnd/>
                </a14:hiddenLine>
              </a:ext>
            </a:extLst>
          </p:spPr>
          <p:txBody>
            <a:bodyPr/>
            <a:lstStyle/>
            <a:p>
              <a:endParaRPr lang="zh-CN" altLang="en-US"/>
            </a:p>
          </p:txBody>
        </p:sp>
        <p:sp>
          <p:nvSpPr>
            <p:cNvPr id="12" name="Freeform 70"/>
            <p:cNvSpPr>
              <a:spLocks/>
            </p:cNvSpPr>
            <p:nvPr/>
          </p:nvSpPr>
          <p:spPr bwMode="auto">
            <a:xfrm>
              <a:off x="4182" y="1729"/>
              <a:ext cx="721" cy="821"/>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rgbClr val="D7D7D7">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 name="Freeform 71"/>
            <p:cNvSpPr>
              <a:spLocks/>
            </p:cNvSpPr>
            <p:nvPr/>
          </p:nvSpPr>
          <p:spPr bwMode="auto">
            <a:xfrm rot="10800000">
              <a:off x="4304" y="1969"/>
              <a:ext cx="479" cy="545"/>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4" name="Group 64"/>
          <p:cNvGrpSpPr>
            <a:grpSpLocks/>
          </p:cNvGrpSpPr>
          <p:nvPr/>
        </p:nvGrpSpPr>
        <p:grpSpPr bwMode="auto">
          <a:xfrm rot="2700000">
            <a:off x="4487068" y="789782"/>
            <a:ext cx="1306513" cy="1485900"/>
            <a:chOff x="4014" y="1434"/>
            <a:chExt cx="1040" cy="1183"/>
          </a:xfrm>
        </p:grpSpPr>
        <p:sp>
          <p:nvSpPr>
            <p:cNvPr id="15" name="Freeform 65"/>
            <p:cNvSpPr>
              <a:spLocks/>
            </p:cNvSpPr>
            <p:nvPr/>
          </p:nvSpPr>
          <p:spPr bwMode="auto">
            <a:xfrm>
              <a:off x="4014" y="1434"/>
              <a:ext cx="1040" cy="1183"/>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rgbClr val="92D050">
                <a:alpha val="20000"/>
              </a:srgbClr>
            </a:solidFill>
            <a:ln>
              <a:noFill/>
            </a:ln>
            <a:extLst>
              <a:ext uri="{91240B29-F687-4F45-9708-019B960494DF}">
                <a14:hiddenLine xmlns:a14="http://schemas.microsoft.com/office/drawing/2010/main" w="63500">
                  <a:solidFill>
                    <a:srgbClr val="000000"/>
                  </a:solidFill>
                  <a:round/>
                  <a:headEnd/>
                  <a:tailEnd/>
                </a14:hiddenLine>
              </a:ext>
            </a:extLst>
          </p:spPr>
          <p:txBody>
            <a:bodyPr/>
            <a:lstStyle/>
            <a:p>
              <a:endParaRPr lang="zh-CN" altLang="en-US"/>
            </a:p>
          </p:txBody>
        </p:sp>
        <p:sp>
          <p:nvSpPr>
            <p:cNvPr id="16" name="Freeform 66"/>
            <p:cNvSpPr>
              <a:spLocks/>
            </p:cNvSpPr>
            <p:nvPr/>
          </p:nvSpPr>
          <p:spPr bwMode="auto">
            <a:xfrm>
              <a:off x="4182" y="1729"/>
              <a:ext cx="721" cy="821"/>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rgbClr val="D7D7D7">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 name="Freeform 67"/>
            <p:cNvSpPr>
              <a:spLocks/>
            </p:cNvSpPr>
            <p:nvPr/>
          </p:nvSpPr>
          <p:spPr bwMode="auto">
            <a:xfrm rot="10800000">
              <a:off x="4304" y="1969"/>
              <a:ext cx="479" cy="545"/>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8" name="Group 56"/>
          <p:cNvGrpSpPr>
            <a:grpSpLocks/>
          </p:cNvGrpSpPr>
          <p:nvPr/>
        </p:nvGrpSpPr>
        <p:grpSpPr bwMode="auto">
          <a:xfrm rot="-2700000">
            <a:off x="1876425" y="-346075"/>
            <a:ext cx="2532063" cy="2879725"/>
            <a:chOff x="4014" y="1434"/>
            <a:chExt cx="1040" cy="1183"/>
          </a:xfrm>
        </p:grpSpPr>
        <p:sp>
          <p:nvSpPr>
            <p:cNvPr id="19" name="Freeform 57"/>
            <p:cNvSpPr>
              <a:spLocks/>
            </p:cNvSpPr>
            <p:nvPr/>
          </p:nvSpPr>
          <p:spPr bwMode="auto">
            <a:xfrm>
              <a:off x="4014" y="1434"/>
              <a:ext cx="1040" cy="1183"/>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rgbClr val="92D050">
                <a:alpha val="20000"/>
              </a:srgbClr>
            </a:solidFill>
            <a:ln>
              <a:noFill/>
            </a:ln>
            <a:extLst>
              <a:ext uri="{91240B29-F687-4F45-9708-019B960494DF}">
                <a14:hiddenLine xmlns:a14="http://schemas.microsoft.com/office/drawing/2010/main" w="63500">
                  <a:solidFill>
                    <a:srgbClr val="000000"/>
                  </a:solidFill>
                  <a:round/>
                  <a:headEnd/>
                  <a:tailEnd/>
                </a14:hiddenLine>
              </a:ext>
            </a:extLst>
          </p:spPr>
          <p:txBody>
            <a:bodyPr/>
            <a:lstStyle/>
            <a:p>
              <a:endParaRPr lang="zh-CN" altLang="en-US"/>
            </a:p>
          </p:txBody>
        </p:sp>
        <p:sp>
          <p:nvSpPr>
            <p:cNvPr id="20" name="Freeform 58"/>
            <p:cNvSpPr>
              <a:spLocks/>
            </p:cNvSpPr>
            <p:nvPr/>
          </p:nvSpPr>
          <p:spPr bwMode="auto">
            <a:xfrm>
              <a:off x="4182" y="1729"/>
              <a:ext cx="721" cy="821"/>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rgbClr val="D7D7D7">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 name="Freeform 59"/>
            <p:cNvSpPr>
              <a:spLocks/>
            </p:cNvSpPr>
            <p:nvPr/>
          </p:nvSpPr>
          <p:spPr bwMode="auto">
            <a:xfrm rot="10800000">
              <a:off x="4304" y="1969"/>
              <a:ext cx="479" cy="545"/>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2" name="Group 14"/>
          <p:cNvGrpSpPr>
            <a:grpSpLocks/>
          </p:cNvGrpSpPr>
          <p:nvPr/>
        </p:nvGrpSpPr>
        <p:grpSpPr bwMode="auto">
          <a:xfrm>
            <a:off x="3821113" y="1166813"/>
            <a:ext cx="1265237" cy="1439862"/>
            <a:chOff x="2681" y="1761"/>
            <a:chExt cx="1040" cy="1183"/>
          </a:xfrm>
        </p:grpSpPr>
        <p:sp>
          <p:nvSpPr>
            <p:cNvPr id="23" name="Freeform 11" descr="浅色下对角线"/>
            <p:cNvSpPr>
              <a:spLocks/>
            </p:cNvSpPr>
            <p:nvPr/>
          </p:nvSpPr>
          <p:spPr bwMode="auto">
            <a:xfrm>
              <a:off x="2681" y="1761"/>
              <a:ext cx="1040" cy="1183"/>
            </a:xfrm>
            <a:custGeom>
              <a:avLst/>
              <a:gdLst/>
              <a:ahLst/>
              <a:cxnLst>
                <a:cxn ang="0">
                  <a:pos x="530" y="0"/>
                </a:cxn>
                <a:cxn ang="0">
                  <a:pos x="128" y="371"/>
                </a:cxn>
                <a:cxn ang="0">
                  <a:pos x="100" y="411"/>
                </a:cxn>
                <a:cxn ang="0">
                  <a:pos x="64" y="463"/>
                </a:cxn>
                <a:cxn ang="0">
                  <a:pos x="36" y="523"/>
                </a:cxn>
                <a:cxn ang="0">
                  <a:pos x="20" y="571"/>
                </a:cxn>
                <a:cxn ang="0">
                  <a:pos x="4" y="635"/>
                </a:cxn>
                <a:cxn ang="0">
                  <a:pos x="0" y="703"/>
                </a:cxn>
                <a:cxn ang="0">
                  <a:pos x="4" y="767"/>
                </a:cxn>
                <a:cxn ang="0">
                  <a:pos x="24" y="839"/>
                </a:cxn>
                <a:cxn ang="0">
                  <a:pos x="48" y="895"/>
                </a:cxn>
                <a:cxn ang="0">
                  <a:pos x="88" y="963"/>
                </a:cxn>
                <a:cxn ang="0">
                  <a:pos x="132" y="1015"/>
                </a:cxn>
                <a:cxn ang="0">
                  <a:pos x="188" y="1067"/>
                </a:cxn>
                <a:cxn ang="0">
                  <a:pos x="244" y="1103"/>
                </a:cxn>
                <a:cxn ang="0">
                  <a:pos x="296" y="1131"/>
                </a:cxn>
                <a:cxn ang="0">
                  <a:pos x="344" y="1147"/>
                </a:cxn>
                <a:cxn ang="0">
                  <a:pos x="404" y="1167"/>
                </a:cxn>
                <a:cxn ang="0">
                  <a:pos x="460" y="1175"/>
                </a:cxn>
                <a:cxn ang="0">
                  <a:pos x="524" y="1183"/>
                </a:cxn>
                <a:cxn ang="0">
                  <a:pos x="588" y="1175"/>
                </a:cxn>
                <a:cxn ang="0">
                  <a:pos x="624" y="1167"/>
                </a:cxn>
                <a:cxn ang="0">
                  <a:pos x="668" y="1155"/>
                </a:cxn>
                <a:cxn ang="0">
                  <a:pos x="704" y="1147"/>
                </a:cxn>
                <a:cxn ang="0">
                  <a:pos x="748" y="1131"/>
                </a:cxn>
                <a:cxn ang="0">
                  <a:pos x="800" y="1107"/>
                </a:cxn>
                <a:cxn ang="0">
                  <a:pos x="836" y="1083"/>
                </a:cxn>
                <a:cxn ang="0">
                  <a:pos x="876" y="1047"/>
                </a:cxn>
                <a:cxn ang="0">
                  <a:pos x="920" y="1003"/>
                </a:cxn>
                <a:cxn ang="0">
                  <a:pos x="952" y="971"/>
                </a:cxn>
                <a:cxn ang="0">
                  <a:pos x="980" y="919"/>
                </a:cxn>
                <a:cxn ang="0">
                  <a:pos x="1016" y="847"/>
                </a:cxn>
                <a:cxn ang="0">
                  <a:pos x="1036" y="771"/>
                </a:cxn>
                <a:cxn ang="0">
                  <a:pos x="1040" y="723"/>
                </a:cxn>
                <a:cxn ang="0">
                  <a:pos x="1040" y="667"/>
                </a:cxn>
                <a:cxn ang="0">
                  <a:pos x="1036" y="623"/>
                </a:cxn>
                <a:cxn ang="0">
                  <a:pos x="1024" y="571"/>
                </a:cxn>
                <a:cxn ang="0">
                  <a:pos x="1004" y="519"/>
                </a:cxn>
                <a:cxn ang="0">
                  <a:pos x="988" y="479"/>
                </a:cxn>
                <a:cxn ang="0">
                  <a:pos x="968" y="435"/>
                </a:cxn>
                <a:cxn ang="0">
                  <a:pos x="940" y="407"/>
                </a:cxn>
                <a:cxn ang="0">
                  <a:pos x="904" y="371"/>
                </a:cxn>
                <a:cxn ang="0">
                  <a:pos x="530" y="0"/>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chemeClr val="accent3">
                <a:lumMod val="60000"/>
                <a:lumOff val="40000"/>
              </a:schemeClr>
            </a:solidFill>
            <a:ln w="101600">
              <a:solidFill>
                <a:srgbClr val="E6E6E6"/>
              </a:solidFill>
              <a:round/>
              <a:headEnd/>
              <a:tailEnd/>
            </a:ln>
            <a:effectLst/>
          </p:spPr>
          <p:txBody>
            <a:bodyPr/>
            <a:lstStyle/>
            <a:p>
              <a:pPr fontAlgn="auto">
                <a:spcBef>
                  <a:spcPts val="0"/>
                </a:spcBef>
                <a:spcAft>
                  <a:spcPts val="0"/>
                </a:spcAft>
                <a:defRPr/>
              </a:pPr>
              <a:endParaRPr lang="zh-CN" altLang="en-US">
                <a:latin typeface="+mn-lt"/>
                <a:ea typeface="+mn-ea"/>
              </a:endParaRPr>
            </a:p>
          </p:txBody>
        </p:sp>
        <p:sp>
          <p:nvSpPr>
            <p:cNvPr id="24" name="Freeform 12" descr="浅色上对角线"/>
            <p:cNvSpPr>
              <a:spLocks/>
            </p:cNvSpPr>
            <p:nvPr/>
          </p:nvSpPr>
          <p:spPr bwMode="auto">
            <a:xfrm>
              <a:off x="2849" y="2056"/>
              <a:ext cx="721" cy="821"/>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pattFill prst="ltUpDiag">
              <a:fgClr>
                <a:srgbClr val="D1D1D1">
                  <a:alpha val="59999"/>
                </a:srgbClr>
              </a:fgClr>
              <a:bgClr>
                <a:schemeClr val="bg1">
                  <a:alpha val="65881"/>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 name="Freeform 13"/>
            <p:cNvSpPr>
              <a:spLocks/>
            </p:cNvSpPr>
            <p:nvPr/>
          </p:nvSpPr>
          <p:spPr bwMode="auto">
            <a:xfrm rot="10800000">
              <a:off x="2971" y="2296"/>
              <a:ext cx="479" cy="545"/>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rgbClr val="33CC33">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6" name="Group 20"/>
          <p:cNvGrpSpPr>
            <a:grpSpLocks/>
          </p:cNvGrpSpPr>
          <p:nvPr/>
        </p:nvGrpSpPr>
        <p:grpSpPr bwMode="auto">
          <a:xfrm rot="-2700000">
            <a:off x="3244850" y="2535238"/>
            <a:ext cx="949325" cy="1081087"/>
            <a:chOff x="2681" y="1761"/>
            <a:chExt cx="1040" cy="1183"/>
          </a:xfrm>
        </p:grpSpPr>
        <p:sp>
          <p:nvSpPr>
            <p:cNvPr id="27" name="Freeform 21" descr="浅色下对角线"/>
            <p:cNvSpPr>
              <a:spLocks/>
            </p:cNvSpPr>
            <p:nvPr/>
          </p:nvSpPr>
          <p:spPr bwMode="auto">
            <a:xfrm>
              <a:off x="2681" y="1761"/>
              <a:ext cx="1040" cy="1183"/>
            </a:xfrm>
            <a:custGeom>
              <a:avLst/>
              <a:gdLst/>
              <a:ahLst/>
              <a:cxnLst>
                <a:cxn ang="0">
                  <a:pos x="530" y="0"/>
                </a:cxn>
                <a:cxn ang="0">
                  <a:pos x="128" y="371"/>
                </a:cxn>
                <a:cxn ang="0">
                  <a:pos x="100" y="411"/>
                </a:cxn>
                <a:cxn ang="0">
                  <a:pos x="64" y="463"/>
                </a:cxn>
                <a:cxn ang="0">
                  <a:pos x="36" y="523"/>
                </a:cxn>
                <a:cxn ang="0">
                  <a:pos x="20" y="571"/>
                </a:cxn>
                <a:cxn ang="0">
                  <a:pos x="4" y="635"/>
                </a:cxn>
                <a:cxn ang="0">
                  <a:pos x="0" y="703"/>
                </a:cxn>
                <a:cxn ang="0">
                  <a:pos x="4" y="767"/>
                </a:cxn>
                <a:cxn ang="0">
                  <a:pos x="24" y="839"/>
                </a:cxn>
                <a:cxn ang="0">
                  <a:pos x="48" y="895"/>
                </a:cxn>
                <a:cxn ang="0">
                  <a:pos x="88" y="963"/>
                </a:cxn>
                <a:cxn ang="0">
                  <a:pos x="132" y="1015"/>
                </a:cxn>
                <a:cxn ang="0">
                  <a:pos x="188" y="1067"/>
                </a:cxn>
                <a:cxn ang="0">
                  <a:pos x="244" y="1103"/>
                </a:cxn>
                <a:cxn ang="0">
                  <a:pos x="296" y="1131"/>
                </a:cxn>
                <a:cxn ang="0">
                  <a:pos x="344" y="1147"/>
                </a:cxn>
                <a:cxn ang="0">
                  <a:pos x="404" y="1167"/>
                </a:cxn>
                <a:cxn ang="0">
                  <a:pos x="460" y="1175"/>
                </a:cxn>
                <a:cxn ang="0">
                  <a:pos x="524" y="1183"/>
                </a:cxn>
                <a:cxn ang="0">
                  <a:pos x="588" y="1175"/>
                </a:cxn>
                <a:cxn ang="0">
                  <a:pos x="624" y="1167"/>
                </a:cxn>
                <a:cxn ang="0">
                  <a:pos x="668" y="1155"/>
                </a:cxn>
                <a:cxn ang="0">
                  <a:pos x="704" y="1147"/>
                </a:cxn>
                <a:cxn ang="0">
                  <a:pos x="748" y="1131"/>
                </a:cxn>
                <a:cxn ang="0">
                  <a:pos x="800" y="1107"/>
                </a:cxn>
                <a:cxn ang="0">
                  <a:pos x="836" y="1083"/>
                </a:cxn>
                <a:cxn ang="0">
                  <a:pos x="876" y="1047"/>
                </a:cxn>
                <a:cxn ang="0">
                  <a:pos x="920" y="1003"/>
                </a:cxn>
                <a:cxn ang="0">
                  <a:pos x="952" y="971"/>
                </a:cxn>
                <a:cxn ang="0">
                  <a:pos x="980" y="919"/>
                </a:cxn>
                <a:cxn ang="0">
                  <a:pos x="1016" y="847"/>
                </a:cxn>
                <a:cxn ang="0">
                  <a:pos x="1036" y="771"/>
                </a:cxn>
                <a:cxn ang="0">
                  <a:pos x="1040" y="723"/>
                </a:cxn>
                <a:cxn ang="0">
                  <a:pos x="1040" y="667"/>
                </a:cxn>
                <a:cxn ang="0">
                  <a:pos x="1036" y="623"/>
                </a:cxn>
                <a:cxn ang="0">
                  <a:pos x="1024" y="571"/>
                </a:cxn>
                <a:cxn ang="0">
                  <a:pos x="1004" y="519"/>
                </a:cxn>
                <a:cxn ang="0">
                  <a:pos x="988" y="479"/>
                </a:cxn>
                <a:cxn ang="0">
                  <a:pos x="968" y="435"/>
                </a:cxn>
                <a:cxn ang="0">
                  <a:pos x="940" y="407"/>
                </a:cxn>
                <a:cxn ang="0">
                  <a:pos x="904" y="371"/>
                </a:cxn>
                <a:cxn ang="0">
                  <a:pos x="530" y="0"/>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chemeClr val="accent3">
                <a:lumMod val="60000"/>
                <a:lumOff val="40000"/>
              </a:schemeClr>
            </a:solidFill>
            <a:ln w="63500">
              <a:solidFill>
                <a:srgbClr val="E6E6E6"/>
              </a:solidFill>
              <a:round/>
              <a:headEnd/>
              <a:tailEnd/>
            </a:ln>
            <a:effectLst/>
          </p:spPr>
          <p:txBody>
            <a:bodyPr/>
            <a:lstStyle/>
            <a:p>
              <a:pPr fontAlgn="auto">
                <a:spcBef>
                  <a:spcPts val="0"/>
                </a:spcBef>
                <a:spcAft>
                  <a:spcPts val="0"/>
                </a:spcAft>
                <a:defRPr/>
              </a:pPr>
              <a:endParaRPr lang="zh-CN" altLang="en-US">
                <a:latin typeface="+mn-lt"/>
                <a:ea typeface="+mn-ea"/>
              </a:endParaRPr>
            </a:p>
          </p:txBody>
        </p:sp>
        <p:sp>
          <p:nvSpPr>
            <p:cNvPr id="28" name="Freeform 22" descr="浅色上对角线"/>
            <p:cNvSpPr>
              <a:spLocks/>
            </p:cNvSpPr>
            <p:nvPr/>
          </p:nvSpPr>
          <p:spPr bwMode="auto">
            <a:xfrm>
              <a:off x="2849" y="2056"/>
              <a:ext cx="721" cy="821"/>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pattFill prst="ltUpDiag">
              <a:fgClr>
                <a:srgbClr val="D1D1D1">
                  <a:alpha val="65881"/>
                </a:srgbClr>
              </a:fgClr>
              <a:bgClr>
                <a:schemeClr val="bg1">
                  <a:alpha val="65881"/>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 name="Freeform 23"/>
            <p:cNvSpPr>
              <a:spLocks/>
            </p:cNvSpPr>
            <p:nvPr/>
          </p:nvSpPr>
          <p:spPr bwMode="auto">
            <a:xfrm rot="10800000">
              <a:off x="2971" y="2296"/>
              <a:ext cx="479" cy="545"/>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rgbClr val="33CC33">
                <a:alpha val="4117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30" name="Group 24"/>
          <p:cNvGrpSpPr>
            <a:grpSpLocks/>
          </p:cNvGrpSpPr>
          <p:nvPr/>
        </p:nvGrpSpPr>
        <p:grpSpPr bwMode="auto">
          <a:xfrm rot="2700000">
            <a:off x="4665662" y="2625726"/>
            <a:ext cx="758825" cy="863600"/>
            <a:chOff x="2681" y="1761"/>
            <a:chExt cx="1040" cy="1183"/>
          </a:xfrm>
        </p:grpSpPr>
        <p:sp>
          <p:nvSpPr>
            <p:cNvPr id="31" name="Freeform 25" descr="浅色下对角线"/>
            <p:cNvSpPr>
              <a:spLocks/>
            </p:cNvSpPr>
            <p:nvPr/>
          </p:nvSpPr>
          <p:spPr bwMode="auto">
            <a:xfrm>
              <a:off x="2681" y="1761"/>
              <a:ext cx="1040" cy="1183"/>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pattFill prst="ltDnDiag">
              <a:fgClr>
                <a:srgbClr val="3A3A3A">
                  <a:alpha val="34117"/>
                </a:srgbClr>
              </a:fgClr>
              <a:bgClr>
                <a:schemeClr val="bg2">
                  <a:alpha val="34117"/>
                </a:schemeClr>
              </a:bgClr>
            </a:pattFill>
            <a:ln w="50800">
              <a:solidFill>
                <a:srgbClr val="E6E6E6"/>
              </a:solidFill>
              <a:round/>
              <a:headEnd/>
              <a:tailEnd/>
            </a:ln>
          </p:spPr>
          <p:txBody>
            <a:bodyPr/>
            <a:lstStyle/>
            <a:p>
              <a:endParaRPr lang="zh-CN" altLang="en-US"/>
            </a:p>
          </p:txBody>
        </p:sp>
        <p:sp>
          <p:nvSpPr>
            <p:cNvPr id="32" name="Freeform 26" descr="浅色上对角线"/>
            <p:cNvSpPr>
              <a:spLocks/>
            </p:cNvSpPr>
            <p:nvPr/>
          </p:nvSpPr>
          <p:spPr bwMode="auto">
            <a:xfrm>
              <a:off x="2847" y="2059"/>
              <a:ext cx="722" cy="820"/>
            </a:xfrm>
            <a:custGeom>
              <a:avLst/>
              <a:gdLst/>
              <a:ahLst/>
              <a:cxnLst>
                <a:cxn ang="0">
                  <a:pos x="530" y="0"/>
                </a:cxn>
                <a:cxn ang="0">
                  <a:pos x="128" y="371"/>
                </a:cxn>
                <a:cxn ang="0">
                  <a:pos x="100" y="411"/>
                </a:cxn>
                <a:cxn ang="0">
                  <a:pos x="64" y="463"/>
                </a:cxn>
                <a:cxn ang="0">
                  <a:pos x="36" y="523"/>
                </a:cxn>
                <a:cxn ang="0">
                  <a:pos x="20" y="571"/>
                </a:cxn>
                <a:cxn ang="0">
                  <a:pos x="4" y="635"/>
                </a:cxn>
                <a:cxn ang="0">
                  <a:pos x="0" y="703"/>
                </a:cxn>
                <a:cxn ang="0">
                  <a:pos x="4" y="767"/>
                </a:cxn>
                <a:cxn ang="0">
                  <a:pos x="24" y="839"/>
                </a:cxn>
                <a:cxn ang="0">
                  <a:pos x="48" y="895"/>
                </a:cxn>
                <a:cxn ang="0">
                  <a:pos x="88" y="963"/>
                </a:cxn>
                <a:cxn ang="0">
                  <a:pos x="132" y="1015"/>
                </a:cxn>
                <a:cxn ang="0">
                  <a:pos x="188" y="1067"/>
                </a:cxn>
                <a:cxn ang="0">
                  <a:pos x="244" y="1103"/>
                </a:cxn>
                <a:cxn ang="0">
                  <a:pos x="296" y="1131"/>
                </a:cxn>
                <a:cxn ang="0">
                  <a:pos x="344" y="1147"/>
                </a:cxn>
                <a:cxn ang="0">
                  <a:pos x="404" y="1167"/>
                </a:cxn>
                <a:cxn ang="0">
                  <a:pos x="460" y="1175"/>
                </a:cxn>
                <a:cxn ang="0">
                  <a:pos x="524" y="1183"/>
                </a:cxn>
                <a:cxn ang="0">
                  <a:pos x="588" y="1175"/>
                </a:cxn>
                <a:cxn ang="0">
                  <a:pos x="624" y="1167"/>
                </a:cxn>
                <a:cxn ang="0">
                  <a:pos x="668" y="1155"/>
                </a:cxn>
                <a:cxn ang="0">
                  <a:pos x="704" y="1147"/>
                </a:cxn>
                <a:cxn ang="0">
                  <a:pos x="748" y="1131"/>
                </a:cxn>
                <a:cxn ang="0">
                  <a:pos x="800" y="1107"/>
                </a:cxn>
                <a:cxn ang="0">
                  <a:pos x="836" y="1083"/>
                </a:cxn>
                <a:cxn ang="0">
                  <a:pos x="876" y="1047"/>
                </a:cxn>
                <a:cxn ang="0">
                  <a:pos x="920" y="1003"/>
                </a:cxn>
                <a:cxn ang="0">
                  <a:pos x="952" y="971"/>
                </a:cxn>
                <a:cxn ang="0">
                  <a:pos x="980" y="919"/>
                </a:cxn>
                <a:cxn ang="0">
                  <a:pos x="1016" y="847"/>
                </a:cxn>
                <a:cxn ang="0">
                  <a:pos x="1036" y="771"/>
                </a:cxn>
                <a:cxn ang="0">
                  <a:pos x="1040" y="723"/>
                </a:cxn>
                <a:cxn ang="0">
                  <a:pos x="1040" y="667"/>
                </a:cxn>
                <a:cxn ang="0">
                  <a:pos x="1036" y="623"/>
                </a:cxn>
                <a:cxn ang="0">
                  <a:pos x="1024" y="571"/>
                </a:cxn>
                <a:cxn ang="0">
                  <a:pos x="1004" y="519"/>
                </a:cxn>
                <a:cxn ang="0">
                  <a:pos x="988" y="479"/>
                </a:cxn>
                <a:cxn ang="0">
                  <a:pos x="968" y="435"/>
                </a:cxn>
                <a:cxn ang="0">
                  <a:pos x="940" y="407"/>
                </a:cxn>
                <a:cxn ang="0">
                  <a:pos x="904" y="371"/>
                </a:cxn>
                <a:cxn ang="0">
                  <a:pos x="530" y="0"/>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chemeClr val="accent3">
                <a:lumMod val="60000"/>
                <a:lumOff val="40000"/>
              </a:schemeClr>
            </a:solidFill>
            <a:ln w="9525">
              <a:noFill/>
              <a:round/>
              <a:headEnd/>
              <a:tailEnd/>
            </a:ln>
            <a:effectLst/>
          </p:spPr>
          <p:txBody>
            <a:bodyPr/>
            <a:lstStyle/>
            <a:p>
              <a:pPr fontAlgn="auto">
                <a:spcBef>
                  <a:spcPts val="0"/>
                </a:spcBef>
                <a:spcAft>
                  <a:spcPts val="0"/>
                </a:spcAft>
                <a:defRPr/>
              </a:pPr>
              <a:endParaRPr lang="zh-CN" altLang="en-US">
                <a:latin typeface="+mn-lt"/>
                <a:ea typeface="+mn-ea"/>
              </a:endParaRPr>
            </a:p>
          </p:txBody>
        </p:sp>
        <p:sp>
          <p:nvSpPr>
            <p:cNvPr id="33" name="Freeform 27"/>
            <p:cNvSpPr>
              <a:spLocks/>
            </p:cNvSpPr>
            <p:nvPr/>
          </p:nvSpPr>
          <p:spPr bwMode="auto">
            <a:xfrm rot="10800000">
              <a:off x="2971" y="2296"/>
              <a:ext cx="479" cy="545"/>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rgbClr val="33CC33">
                <a:alpha val="4117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34" name="Group 28"/>
          <p:cNvGrpSpPr>
            <a:grpSpLocks/>
          </p:cNvGrpSpPr>
          <p:nvPr/>
        </p:nvGrpSpPr>
        <p:grpSpPr bwMode="auto">
          <a:xfrm rot="-8100000">
            <a:off x="3924301" y="3656012"/>
            <a:ext cx="455612" cy="519113"/>
            <a:chOff x="2681" y="1761"/>
            <a:chExt cx="1040" cy="1183"/>
          </a:xfrm>
        </p:grpSpPr>
        <p:sp>
          <p:nvSpPr>
            <p:cNvPr id="35" name="Freeform 29" descr="浅色下对角线"/>
            <p:cNvSpPr>
              <a:spLocks/>
            </p:cNvSpPr>
            <p:nvPr/>
          </p:nvSpPr>
          <p:spPr bwMode="auto">
            <a:xfrm>
              <a:off x="2681" y="1761"/>
              <a:ext cx="1040" cy="1183"/>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pattFill prst="ltDnDiag">
              <a:fgClr>
                <a:srgbClr val="3A3A3A">
                  <a:alpha val="34117"/>
                </a:srgbClr>
              </a:fgClr>
              <a:bgClr>
                <a:schemeClr val="bg2">
                  <a:alpha val="34117"/>
                </a:schemeClr>
              </a:bgClr>
            </a:pattFill>
            <a:ln w="38100">
              <a:solidFill>
                <a:srgbClr val="E6E6E6"/>
              </a:solidFill>
              <a:round/>
              <a:headEnd/>
              <a:tailEnd/>
            </a:ln>
          </p:spPr>
          <p:txBody>
            <a:bodyPr/>
            <a:lstStyle/>
            <a:p>
              <a:endParaRPr lang="zh-CN" altLang="en-US"/>
            </a:p>
          </p:txBody>
        </p:sp>
        <p:sp>
          <p:nvSpPr>
            <p:cNvPr id="36" name="Freeform 30" descr="浅色上对角线"/>
            <p:cNvSpPr>
              <a:spLocks/>
            </p:cNvSpPr>
            <p:nvPr/>
          </p:nvSpPr>
          <p:spPr bwMode="auto">
            <a:xfrm>
              <a:off x="2849" y="2056"/>
              <a:ext cx="721" cy="821"/>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pattFill prst="ltUpDiag">
              <a:fgClr>
                <a:srgbClr val="D1D1D1">
                  <a:alpha val="65881"/>
                </a:srgbClr>
              </a:fgClr>
              <a:bgClr>
                <a:schemeClr val="bg1">
                  <a:alpha val="65881"/>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7" name="Freeform 31"/>
            <p:cNvSpPr>
              <a:spLocks/>
            </p:cNvSpPr>
            <p:nvPr/>
          </p:nvSpPr>
          <p:spPr bwMode="auto">
            <a:xfrm rot="10800000">
              <a:off x="2971" y="2296"/>
              <a:ext cx="479" cy="545"/>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rgbClr val="33CC33">
                <a:alpha val="4117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38" name="Group 32"/>
          <p:cNvGrpSpPr>
            <a:grpSpLocks/>
          </p:cNvGrpSpPr>
          <p:nvPr/>
        </p:nvGrpSpPr>
        <p:grpSpPr bwMode="auto">
          <a:xfrm>
            <a:off x="4972050" y="3614738"/>
            <a:ext cx="885825" cy="1008062"/>
            <a:chOff x="2681" y="1761"/>
            <a:chExt cx="1040" cy="1183"/>
          </a:xfrm>
        </p:grpSpPr>
        <p:sp>
          <p:nvSpPr>
            <p:cNvPr id="39" name="Freeform 33" descr="浅色下对角线"/>
            <p:cNvSpPr>
              <a:spLocks/>
            </p:cNvSpPr>
            <p:nvPr/>
          </p:nvSpPr>
          <p:spPr bwMode="auto">
            <a:xfrm>
              <a:off x="2681" y="1761"/>
              <a:ext cx="1040" cy="1183"/>
            </a:xfrm>
            <a:custGeom>
              <a:avLst/>
              <a:gdLst/>
              <a:ahLst/>
              <a:cxnLst>
                <a:cxn ang="0">
                  <a:pos x="530" y="0"/>
                </a:cxn>
                <a:cxn ang="0">
                  <a:pos x="128" y="371"/>
                </a:cxn>
                <a:cxn ang="0">
                  <a:pos x="100" y="411"/>
                </a:cxn>
                <a:cxn ang="0">
                  <a:pos x="64" y="463"/>
                </a:cxn>
                <a:cxn ang="0">
                  <a:pos x="36" y="523"/>
                </a:cxn>
                <a:cxn ang="0">
                  <a:pos x="20" y="571"/>
                </a:cxn>
                <a:cxn ang="0">
                  <a:pos x="4" y="635"/>
                </a:cxn>
                <a:cxn ang="0">
                  <a:pos x="0" y="703"/>
                </a:cxn>
                <a:cxn ang="0">
                  <a:pos x="4" y="767"/>
                </a:cxn>
                <a:cxn ang="0">
                  <a:pos x="24" y="839"/>
                </a:cxn>
                <a:cxn ang="0">
                  <a:pos x="48" y="895"/>
                </a:cxn>
                <a:cxn ang="0">
                  <a:pos x="88" y="963"/>
                </a:cxn>
                <a:cxn ang="0">
                  <a:pos x="132" y="1015"/>
                </a:cxn>
                <a:cxn ang="0">
                  <a:pos x="188" y="1067"/>
                </a:cxn>
                <a:cxn ang="0">
                  <a:pos x="244" y="1103"/>
                </a:cxn>
                <a:cxn ang="0">
                  <a:pos x="296" y="1131"/>
                </a:cxn>
                <a:cxn ang="0">
                  <a:pos x="344" y="1147"/>
                </a:cxn>
                <a:cxn ang="0">
                  <a:pos x="404" y="1167"/>
                </a:cxn>
                <a:cxn ang="0">
                  <a:pos x="460" y="1175"/>
                </a:cxn>
                <a:cxn ang="0">
                  <a:pos x="524" y="1183"/>
                </a:cxn>
                <a:cxn ang="0">
                  <a:pos x="588" y="1175"/>
                </a:cxn>
                <a:cxn ang="0">
                  <a:pos x="624" y="1167"/>
                </a:cxn>
                <a:cxn ang="0">
                  <a:pos x="668" y="1155"/>
                </a:cxn>
                <a:cxn ang="0">
                  <a:pos x="704" y="1147"/>
                </a:cxn>
                <a:cxn ang="0">
                  <a:pos x="748" y="1131"/>
                </a:cxn>
                <a:cxn ang="0">
                  <a:pos x="800" y="1107"/>
                </a:cxn>
                <a:cxn ang="0">
                  <a:pos x="836" y="1083"/>
                </a:cxn>
                <a:cxn ang="0">
                  <a:pos x="876" y="1047"/>
                </a:cxn>
                <a:cxn ang="0">
                  <a:pos x="920" y="1003"/>
                </a:cxn>
                <a:cxn ang="0">
                  <a:pos x="952" y="971"/>
                </a:cxn>
                <a:cxn ang="0">
                  <a:pos x="980" y="919"/>
                </a:cxn>
                <a:cxn ang="0">
                  <a:pos x="1016" y="847"/>
                </a:cxn>
                <a:cxn ang="0">
                  <a:pos x="1036" y="771"/>
                </a:cxn>
                <a:cxn ang="0">
                  <a:pos x="1040" y="723"/>
                </a:cxn>
                <a:cxn ang="0">
                  <a:pos x="1040" y="667"/>
                </a:cxn>
                <a:cxn ang="0">
                  <a:pos x="1036" y="623"/>
                </a:cxn>
                <a:cxn ang="0">
                  <a:pos x="1024" y="571"/>
                </a:cxn>
                <a:cxn ang="0">
                  <a:pos x="1004" y="519"/>
                </a:cxn>
                <a:cxn ang="0">
                  <a:pos x="988" y="479"/>
                </a:cxn>
                <a:cxn ang="0">
                  <a:pos x="968" y="435"/>
                </a:cxn>
                <a:cxn ang="0">
                  <a:pos x="940" y="407"/>
                </a:cxn>
                <a:cxn ang="0">
                  <a:pos x="904" y="371"/>
                </a:cxn>
                <a:cxn ang="0">
                  <a:pos x="530" y="0"/>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chemeClr val="accent3">
                <a:lumMod val="60000"/>
                <a:lumOff val="40000"/>
              </a:schemeClr>
            </a:solidFill>
            <a:ln w="76200">
              <a:solidFill>
                <a:srgbClr val="E6E6E6"/>
              </a:solidFill>
              <a:round/>
              <a:headEnd/>
              <a:tailEnd/>
            </a:ln>
            <a:effectLst/>
          </p:spPr>
          <p:txBody>
            <a:bodyPr/>
            <a:lstStyle/>
            <a:p>
              <a:pPr fontAlgn="auto">
                <a:spcBef>
                  <a:spcPts val="0"/>
                </a:spcBef>
                <a:spcAft>
                  <a:spcPts val="0"/>
                </a:spcAft>
                <a:defRPr/>
              </a:pPr>
              <a:endParaRPr lang="zh-CN" altLang="en-US">
                <a:latin typeface="+mn-lt"/>
                <a:ea typeface="+mn-ea"/>
              </a:endParaRPr>
            </a:p>
          </p:txBody>
        </p:sp>
        <p:sp>
          <p:nvSpPr>
            <p:cNvPr id="40" name="Freeform 34" descr="浅色上对角线"/>
            <p:cNvSpPr>
              <a:spLocks/>
            </p:cNvSpPr>
            <p:nvPr/>
          </p:nvSpPr>
          <p:spPr bwMode="auto">
            <a:xfrm>
              <a:off x="2849" y="2056"/>
              <a:ext cx="721" cy="821"/>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pattFill prst="ltUpDiag">
              <a:fgClr>
                <a:srgbClr val="D1D1D1">
                  <a:alpha val="70979"/>
                </a:srgbClr>
              </a:fgClr>
              <a:bgClr>
                <a:schemeClr val="bg1">
                  <a:alpha val="65881"/>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 name="Freeform 35"/>
            <p:cNvSpPr>
              <a:spLocks/>
            </p:cNvSpPr>
            <p:nvPr/>
          </p:nvSpPr>
          <p:spPr bwMode="auto">
            <a:xfrm rot="10800000">
              <a:off x="2971" y="2296"/>
              <a:ext cx="479" cy="545"/>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rgbClr val="33CC33">
                <a:alpha val="7097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2" name="Group 36"/>
          <p:cNvGrpSpPr>
            <a:grpSpLocks/>
          </p:cNvGrpSpPr>
          <p:nvPr/>
        </p:nvGrpSpPr>
        <p:grpSpPr bwMode="auto">
          <a:xfrm>
            <a:off x="3244850" y="3975100"/>
            <a:ext cx="695325" cy="792163"/>
            <a:chOff x="2681" y="1761"/>
            <a:chExt cx="1040" cy="1183"/>
          </a:xfrm>
        </p:grpSpPr>
        <p:sp>
          <p:nvSpPr>
            <p:cNvPr id="43" name="Freeform 37" descr="浅色下对角线"/>
            <p:cNvSpPr>
              <a:spLocks/>
            </p:cNvSpPr>
            <p:nvPr/>
          </p:nvSpPr>
          <p:spPr bwMode="auto">
            <a:xfrm>
              <a:off x="2681" y="1761"/>
              <a:ext cx="1040" cy="1183"/>
            </a:xfrm>
            <a:custGeom>
              <a:avLst/>
              <a:gdLst/>
              <a:ahLst/>
              <a:cxnLst>
                <a:cxn ang="0">
                  <a:pos x="530" y="0"/>
                </a:cxn>
                <a:cxn ang="0">
                  <a:pos x="128" y="371"/>
                </a:cxn>
                <a:cxn ang="0">
                  <a:pos x="100" y="411"/>
                </a:cxn>
                <a:cxn ang="0">
                  <a:pos x="64" y="463"/>
                </a:cxn>
                <a:cxn ang="0">
                  <a:pos x="36" y="523"/>
                </a:cxn>
                <a:cxn ang="0">
                  <a:pos x="20" y="571"/>
                </a:cxn>
                <a:cxn ang="0">
                  <a:pos x="4" y="635"/>
                </a:cxn>
                <a:cxn ang="0">
                  <a:pos x="0" y="703"/>
                </a:cxn>
                <a:cxn ang="0">
                  <a:pos x="4" y="767"/>
                </a:cxn>
                <a:cxn ang="0">
                  <a:pos x="24" y="839"/>
                </a:cxn>
                <a:cxn ang="0">
                  <a:pos x="48" y="895"/>
                </a:cxn>
                <a:cxn ang="0">
                  <a:pos x="88" y="963"/>
                </a:cxn>
                <a:cxn ang="0">
                  <a:pos x="132" y="1015"/>
                </a:cxn>
                <a:cxn ang="0">
                  <a:pos x="188" y="1067"/>
                </a:cxn>
                <a:cxn ang="0">
                  <a:pos x="244" y="1103"/>
                </a:cxn>
                <a:cxn ang="0">
                  <a:pos x="296" y="1131"/>
                </a:cxn>
                <a:cxn ang="0">
                  <a:pos x="344" y="1147"/>
                </a:cxn>
                <a:cxn ang="0">
                  <a:pos x="404" y="1167"/>
                </a:cxn>
                <a:cxn ang="0">
                  <a:pos x="460" y="1175"/>
                </a:cxn>
                <a:cxn ang="0">
                  <a:pos x="524" y="1183"/>
                </a:cxn>
                <a:cxn ang="0">
                  <a:pos x="588" y="1175"/>
                </a:cxn>
                <a:cxn ang="0">
                  <a:pos x="624" y="1167"/>
                </a:cxn>
                <a:cxn ang="0">
                  <a:pos x="668" y="1155"/>
                </a:cxn>
                <a:cxn ang="0">
                  <a:pos x="704" y="1147"/>
                </a:cxn>
                <a:cxn ang="0">
                  <a:pos x="748" y="1131"/>
                </a:cxn>
                <a:cxn ang="0">
                  <a:pos x="800" y="1107"/>
                </a:cxn>
                <a:cxn ang="0">
                  <a:pos x="836" y="1083"/>
                </a:cxn>
                <a:cxn ang="0">
                  <a:pos x="876" y="1047"/>
                </a:cxn>
                <a:cxn ang="0">
                  <a:pos x="920" y="1003"/>
                </a:cxn>
                <a:cxn ang="0">
                  <a:pos x="952" y="971"/>
                </a:cxn>
                <a:cxn ang="0">
                  <a:pos x="980" y="919"/>
                </a:cxn>
                <a:cxn ang="0">
                  <a:pos x="1016" y="847"/>
                </a:cxn>
                <a:cxn ang="0">
                  <a:pos x="1036" y="771"/>
                </a:cxn>
                <a:cxn ang="0">
                  <a:pos x="1040" y="723"/>
                </a:cxn>
                <a:cxn ang="0">
                  <a:pos x="1040" y="667"/>
                </a:cxn>
                <a:cxn ang="0">
                  <a:pos x="1036" y="623"/>
                </a:cxn>
                <a:cxn ang="0">
                  <a:pos x="1024" y="571"/>
                </a:cxn>
                <a:cxn ang="0">
                  <a:pos x="1004" y="519"/>
                </a:cxn>
                <a:cxn ang="0">
                  <a:pos x="988" y="479"/>
                </a:cxn>
                <a:cxn ang="0">
                  <a:pos x="968" y="435"/>
                </a:cxn>
                <a:cxn ang="0">
                  <a:pos x="940" y="407"/>
                </a:cxn>
                <a:cxn ang="0">
                  <a:pos x="904" y="371"/>
                </a:cxn>
                <a:cxn ang="0">
                  <a:pos x="530" y="0"/>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chemeClr val="accent3">
                <a:lumMod val="60000"/>
                <a:lumOff val="40000"/>
              </a:schemeClr>
            </a:solidFill>
            <a:ln w="50800">
              <a:solidFill>
                <a:srgbClr val="E6E6E6"/>
              </a:solidFill>
              <a:round/>
              <a:headEnd/>
              <a:tailEnd/>
            </a:ln>
            <a:effectLst/>
          </p:spPr>
          <p:txBody>
            <a:bodyPr/>
            <a:lstStyle/>
            <a:p>
              <a:pPr fontAlgn="auto">
                <a:spcBef>
                  <a:spcPts val="0"/>
                </a:spcBef>
                <a:spcAft>
                  <a:spcPts val="0"/>
                </a:spcAft>
                <a:defRPr/>
              </a:pPr>
              <a:endParaRPr lang="zh-CN" altLang="en-US">
                <a:latin typeface="+mn-lt"/>
                <a:ea typeface="+mn-ea"/>
              </a:endParaRPr>
            </a:p>
          </p:txBody>
        </p:sp>
        <p:sp>
          <p:nvSpPr>
            <p:cNvPr id="44" name="Freeform 38" descr="浅色上对角线"/>
            <p:cNvSpPr>
              <a:spLocks/>
            </p:cNvSpPr>
            <p:nvPr/>
          </p:nvSpPr>
          <p:spPr bwMode="auto">
            <a:xfrm>
              <a:off x="2849" y="2056"/>
              <a:ext cx="721" cy="821"/>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pattFill prst="ltUpDiag">
              <a:fgClr>
                <a:srgbClr val="D1D1D1">
                  <a:alpha val="58823"/>
                </a:srgbClr>
              </a:fgClr>
              <a:bgClr>
                <a:schemeClr val="bg1">
                  <a:alpha val="65881"/>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 name="Freeform 39"/>
            <p:cNvSpPr>
              <a:spLocks/>
            </p:cNvSpPr>
            <p:nvPr/>
          </p:nvSpPr>
          <p:spPr bwMode="auto">
            <a:xfrm rot="10800000">
              <a:off x="2971" y="2296"/>
              <a:ext cx="479" cy="545"/>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rgbClr val="33CC33">
                <a:alpha val="5882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6" name="Group 40"/>
          <p:cNvGrpSpPr>
            <a:grpSpLocks/>
          </p:cNvGrpSpPr>
          <p:nvPr/>
        </p:nvGrpSpPr>
        <p:grpSpPr bwMode="auto">
          <a:xfrm>
            <a:off x="4684713" y="4478338"/>
            <a:ext cx="315912" cy="360362"/>
            <a:chOff x="2681" y="1761"/>
            <a:chExt cx="1040" cy="1183"/>
          </a:xfrm>
        </p:grpSpPr>
        <p:sp>
          <p:nvSpPr>
            <p:cNvPr id="47" name="Freeform 41" descr="浅色下对角线"/>
            <p:cNvSpPr>
              <a:spLocks/>
            </p:cNvSpPr>
            <p:nvPr/>
          </p:nvSpPr>
          <p:spPr bwMode="auto">
            <a:xfrm>
              <a:off x="2681" y="1761"/>
              <a:ext cx="1040" cy="1183"/>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pattFill prst="ltDnDiag">
              <a:fgClr>
                <a:srgbClr val="3A3A3A">
                  <a:alpha val="34117"/>
                </a:srgbClr>
              </a:fgClr>
              <a:bgClr>
                <a:schemeClr val="bg2">
                  <a:alpha val="34117"/>
                </a:schemeClr>
              </a:bgClr>
            </a:pattFill>
            <a:ln w="38100">
              <a:solidFill>
                <a:srgbClr val="E6E6E6"/>
              </a:solidFill>
              <a:round/>
              <a:headEnd/>
              <a:tailEnd/>
            </a:ln>
          </p:spPr>
          <p:txBody>
            <a:bodyPr/>
            <a:lstStyle/>
            <a:p>
              <a:endParaRPr lang="zh-CN" altLang="en-US"/>
            </a:p>
          </p:txBody>
        </p:sp>
        <p:sp>
          <p:nvSpPr>
            <p:cNvPr id="48" name="Freeform 42" descr="浅色上对角线"/>
            <p:cNvSpPr>
              <a:spLocks/>
            </p:cNvSpPr>
            <p:nvPr/>
          </p:nvSpPr>
          <p:spPr bwMode="auto">
            <a:xfrm>
              <a:off x="2849" y="2056"/>
              <a:ext cx="721" cy="821"/>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pattFill prst="ltUpDiag">
              <a:fgClr>
                <a:srgbClr val="D1D1D1">
                  <a:alpha val="65881"/>
                </a:srgbClr>
              </a:fgClr>
              <a:bgClr>
                <a:schemeClr val="bg1">
                  <a:alpha val="65881"/>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 name="Freeform 43"/>
            <p:cNvSpPr>
              <a:spLocks/>
            </p:cNvSpPr>
            <p:nvPr/>
          </p:nvSpPr>
          <p:spPr bwMode="auto">
            <a:xfrm rot="10800000">
              <a:off x="2971" y="2296"/>
              <a:ext cx="479" cy="545"/>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rgbClr val="33CC33">
                <a:alpha val="4117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0" name="Group 44"/>
          <p:cNvGrpSpPr>
            <a:grpSpLocks/>
          </p:cNvGrpSpPr>
          <p:nvPr/>
        </p:nvGrpSpPr>
        <p:grpSpPr bwMode="auto">
          <a:xfrm>
            <a:off x="3963988" y="4551363"/>
            <a:ext cx="442912" cy="503237"/>
            <a:chOff x="2681" y="1761"/>
            <a:chExt cx="1040" cy="1183"/>
          </a:xfrm>
        </p:grpSpPr>
        <p:sp>
          <p:nvSpPr>
            <p:cNvPr id="51" name="Freeform 45" descr="浅色下对角线"/>
            <p:cNvSpPr>
              <a:spLocks/>
            </p:cNvSpPr>
            <p:nvPr/>
          </p:nvSpPr>
          <p:spPr bwMode="auto">
            <a:xfrm>
              <a:off x="2681" y="1761"/>
              <a:ext cx="1040" cy="1183"/>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pattFill prst="ltDnDiag">
              <a:fgClr>
                <a:srgbClr val="3A3A3A">
                  <a:alpha val="34117"/>
                </a:srgbClr>
              </a:fgClr>
              <a:bgClr>
                <a:schemeClr val="bg2">
                  <a:alpha val="34117"/>
                </a:schemeClr>
              </a:bgClr>
            </a:pattFill>
            <a:ln w="25400">
              <a:solidFill>
                <a:srgbClr val="E6E6E6"/>
              </a:solidFill>
              <a:round/>
              <a:headEnd/>
              <a:tailEnd/>
            </a:ln>
          </p:spPr>
          <p:txBody>
            <a:bodyPr/>
            <a:lstStyle/>
            <a:p>
              <a:endParaRPr lang="zh-CN" altLang="en-US"/>
            </a:p>
          </p:txBody>
        </p:sp>
        <p:sp>
          <p:nvSpPr>
            <p:cNvPr id="52" name="Freeform 46" descr="浅色上对角线"/>
            <p:cNvSpPr>
              <a:spLocks/>
            </p:cNvSpPr>
            <p:nvPr/>
          </p:nvSpPr>
          <p:spPr bwMode="auto">
            <a:xfrm>
              <a:off x="2849" y="2056"/>
              <a:ext cx="721" cy="821"/>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pattFill prst="ltUpDiag">
              <a:fgClr>
                <a:srgbClr val="D1D1D1">
                  <a:alpha val="65881"/>
                </a:srgbClr>
              </a:fgClr>
              <a:bgClr>
                <a:schemeClr val="bg1">
                  <a:alpha val="65881"/>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 name="Freeform 47"/>
            <p:cNvSpPr>
              <a:spLocks/>
            </p:cNvSpPr>
            <p:nvPr/>
          </p:nvSpPr>
          <p:spPr bwMode="auto">
            <a:xfrm rot="10800000">
              <a:off x="2971" y="2296"/>
              <a:ext cx="479" cy="545"/>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rgbClr val="33CC33">
                <a:alpha val="4117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4" name="Group 48"/>
          <p:cNvGrpSpPr>
            <a:grpSpLocks/>
          </p:cNvGrpSpPr>
          <p:nvPr/>
        </p:nvGrpSpPr>
        <p:grpSpPr bwMode="auto">
          <a:xfrm rot="8100000">
            <a:off x="5116513" y="4911725"/>
            <a:ext cx="442912" cy="503238"/>
            <a:chOff x="2681" y="1761"/>
            <a:chExt cx="1040" cy="1183"/>
          </a:xfrm>
        </p:grpSpPr>
        <p:sp>
          <p:nvSpPr>
            <p:cNvPr id="55" name="Freeform 49" descr="浅色下对角线"/>
            <p:cNvSpPr>
              <a:spLocks/>
            </p:cNvSpPr>
            <p:nvPr/>
          </p:nvSpPr>
          <p:spPr bwMode="auto">
            <a:xfrm>
              <a:off x="2681" y="1761"/>
              <a:ext cx="1040" cy="1183"/>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pattFill prst="ltDnDiag">
              <a:fgClr>
                <a:srgbClr val="3A3A3A">
                  <a:alpha val="34117"/>
                </a:srgbClr>
              </a:fgClr>
              <a:bgClr>
                <a:schemeClr val="bg2">
                  <a:alpha val="34117"/>
                </a:schemeClr>
              </a:bgClr>
            </a:pattFill>
            <a:ln w="50800">
              <a:solidFill>
                <a:srgbClr val="E6E6E6"/>
              </a:solidFill>
              <a:round/>
              <a:headEnd/>
              <a:tailEnd/>
            </a:ln>
          </p:spPr>
          <p:txBody>
            <a:bodyPr/>
            <a:lstStyle/>
            <a:p>
              <a:endParaRPr lang="zh-CN" altLang="en-US"/>
            </a:p>
          </p:txBody>
        </p:sp>
        <p:sp>
          <p:nvSpPr>
            <p:cNvPr id="56" name="Freeform 50" descr="浅色上对角线"/>
            <p:cNvSpPr>
              <a:spLocks/>
            </p:cNvSpPr>
            <p:nvPr/>
          </p:nvSpPr>
          <p:spPr bwMode="auto">
            <a:xfrm>
              <a:off x="2849" y="2056"/>
              <a:ext cx="721" cy="821"/>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pattFill prst="ltUpDiag">
              <a:fgClr>
                <a:srgbClr val="D1D1D1">
                  <a:alpha val="65881"/>
                </a:srgbClr>
              </a:fgClr>
              <a:bgClr>
                <a:schemeClr val="bg1">
                  <a:alpha val="65881"/>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 name="Freeform 51"/>
            <p:cNvSpPr>
              <a:spLocks/>
            </p:cNvSpPr>
            <p:nvPr/>
          </p:nvSpPr>
          <p:spPr bwMode="auto">
            <a:xfrm rot="10800000">
              <a:off x="2971" y="2296"/>
              <a:ext cx="479" cy="545"/>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rgbClr val="33CC33">
                <a:alpha val="4117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8" name="Group 52"/>
          <p:cNvGrpSpPr>
            <a:grpSpLocks/>
          </p:cNvGrpSpPr>
          <p:nvPr/>
        </p:nvGrpSpPr>
        <p:grpSpPr bwMode="auto">
          <a:xfrm rot="-8100000">
            <a:off x="3494087" y="5237163"/>
            <a:ext cx="493713" cy="560388"/>
            <a:chOff x="2681" y="1761"/>
            <a:chExt cx="1040" cy="1183"/>
          </a:xfrm>
        </p:grpSpPr>
        <p:sp>
          <p:nvSpPr>
            <p:cNvPr id="59" name="Freeform 53" descr="浅色下对角线"/>
            <p:cNvSpPr>
              <a:spLocks/>
            </p:cNvSpPr>
            <p:nvPr/>
          </p:nvSpPr>
          <p:spPr bwMode="auto">
            <a:xfrm>
              <a:off x="2681" y="1761"/>
              <a:ext cx="1040" cy="1183"/>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rgbClr val="92D050"/>
            </a:solidFill>
            <a:ln w="50800">
              <a:solidFill>
                <a:srgbClr val="E6E6E6"/>
              </a:solidFill>
              <a:round/>
              <a:headEnd/>
              <a:tailEnd/>
            </a:ln>
          </p:spPr>
          <p:txBody>
            <a:bodyPr/>
            <a:lstStyle/>
            <a:p>
              <a:endParaRPr lang="zh-CN" altLang="en-US"/>
            </a:p>
          </p:txBody>
        </p:sp>
        <p:sp>
          <p:nvSpPr>
            <p:cNvPr id="60" name="Freeform 54" descr="浅色上对角线"/>
            <p:cNvSpPr>
              <a:spLocks/>
            </p:cNvSpPr>
            <p:nvPr/>
          </p:nvSpPr>
          <p:spPr bwMode="auto">
            <a:xfrm>
              <a:off x="2849" y="2056"/>
              <a:ext cx="721" cy="821"/>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pattFill prst="ltUpDiag">
              <a:fgClr>
                <a:srgbClr val="D1D1D1">
                  <a:alpha val="65881"/>
                </a:srgbClr>
              </a:fgClr>
              <a:bgClr>
                <a:schemeClr val="bg1">
                  <a:alpha val="65881"/>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 name="Freeform 55"/>
            <p:cNvSpPr>
              <a:spLocks/>
            </p:cNvSpPr>
            <p:nvPr/>
          </p:nvSpPr>
          <p:spPr bwMode="auto">
            <a:xfrm rot="10800000">
              <a:off x="2971" y="2296"/>
              <a:ext cx="479" cy="545"/>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rgbClr val="33CC33">
                <a:alpha val="4117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2" name="Group 72"/>
          <p:cNvGrpSpPr>
            <a:grpSpLocks/>
          </p:cNvGrpSpPr>
          <p:nvPr/>
        </p:nvGrpSpPr>
        <p:grpSpPr bwMode="auto">
          <a:xfrm>
            <a:off x="2452688" y="2606675"/>
            <a:ext cx="1203325" cy="1368425"/>
            <a:chOff x="4014" y="1434"/>
            <a:chExt cx="1040" cy="1183"/>
          </a:xfrm>
        </p:grpSpPr>
        <p:sp>
          <p:nvSpPr>
            <p:cNvPr id="63" name="Freeform 73"/>
            <p:cNvSpPr>
              <a:spLocks/>
            </p:cNvSpPr>
            <p:nvPr/>
          </p:nvSpPr>
          <p:spPr bwMode="auto">
            <a:xfrm>
              <a:off x="4014" y="1434"/>
              <a:ext cx="1040" cy="1183"/>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rgbClr val="92D050">
                <a:alpha val="20000"/>
              </a:srgbClr>
            </a:solidFill>
            <a:ln>
              <a:noFill/>
            </a:ln>
            <a:extLst>
              <a:ext uri="{91240B29-F687-4F45-9708-019B960494DF}">
                <a14:hiddenLine xmlns:a14="http://schemas.microsoft.com/office/drawing/2010/main" w="63500">
                  <a:solidFill>
                    <a:srgbClr val="000000"/>
                  </a:solidFill>
                  <a:round/>
                  <a:headEnd/>
                  <a:tailEnd/>
                </a14:hiddenLine>
              </a:ext>
            </a:extLst>
          </p:spPr>
          <p:txBody>
            <a:bodyPr/>
            <a:lstStyle/>
            <a:p>
              <a:endParaRPr lang="zh-CN" altLang="en-US"/>
            </a:p>
          </p:txBody>
        </p:sp>
        <p:sp>
          <p:nvSpPr>
            <p:cNvPr id="64" name="Freeform 74"/>
            <p:cNvSpPr>
              <a:spLocks/>
            </p:cNvSpPr>
            <p:nvPr/>
          </p:nvSpPr>
          <p:spPr bwMode="auto">
            <a:xfrm>
              <a:off x="4182" y="1729"/>
              <a:ext cx="721" cy="821"/>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rgbClr val="D7D7D7">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 name="Freeform 75"/>
            <p:cNvSpPr>
              <a:spLocks/>
            </p:cNvSpPr>
            <p:nvPr/>
          </p:nvSpPr>
          <p:spPr bwMode="auto">
            <a:xfrm rot="10800000">
              <a:off x="4304" y="1969"/>
              <a:ext cx="479" cy="545"/>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6" name="Group 76"/>
          <p:cNvGrpSpPr>
            <a:grpSpLocks/>
          </p:cNvGrpSpPr>
          <p:nvPr/>
        </p:nvGrpSpPr>
        <p:grpSpPr bwMode="auto">
          <a:xfrm rot="-8100000">
            <a:off x="3032125" y="4379913"/>
            <a:ext cx="593725" cy="676275"/>
            <a:chOff x="4014" y="1434"/>
            <a:chExt cx="1040" cy="1183"/>
          </a:xfrm>
        </p:grpSpPr>
        <p:sp>
          <p:nvSpPr>
            <p:cNvPr id="67" name="Freeform 77"/>
            <p:cNvSpPr>
              <a:spLocks/>
            </p:cNvSpPr>
            <p:nvPr/>
          </p:nvSpPr>
          <p:spPr bwMode="auto">
            <a:xfrm>
              <a:off x="4014" y="1434"/>
              <a:ext cx="1040" cy="1183"/>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rgbClr val="D9D9D9">
                <a:alpha val="20000"/>
              </a:srgbClr>
            </a:solidFill>
            <a:ln>
              <a:noFill/>
            </a:ln>
            <a:extLst>
              <a:ext uri="{91240B29-F687-4F45-9708-019B960494DF}">
                <a14:hiddenLine xmlns:a14="http://schemas.microsoft.com/office/drawing/2010/main" w="63500">
                  <a:solidFill>
                    <a:srgbClr val="000000"/>
                  </a:solidFill>
                  <a:round/>
                  <a:headEnd/>
                  <a:tailEnd/>
                </a14:hiddenLine>
              </a:ext>
            </a:extLst>
          </p:spPr>
          <p:txBody>
            <a:bodyPr/>
            <a:lstStyle/>
            <a:p>
              <a:endParaRPr lang="zh-CN" altLang="en-US"/>
            </a:p>
          </p:txBody>
        </p:sp>
        <p:sp>
          <p:nvSpPr>
            <p:cNvPr id="68" name="Freeform 78"/>
            <p:cNvSpPr>
              <a:spLocks/>
            </p:cNvSpPr>
            <p:nvPr/>
          </p:nvSpPr>
          <p:spPr bwMode="auto">
            <a:xfrm>
              <a:off x="4182" y="1729"/>
              <a:ext cx="721" cy="821"/>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rgbClr val="D7D7D7">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9" name="Freeform 79"/>
            <p:cNvSpPr>
              <a:spLocks/>
            </p:cNvSpPr>
            <p:nvPr/>
          </p:nvSpPr>
          <p:spPr bwMode="auto">
            <a:xfrm rot="10800000">
              <a:off x="4304" y="1969"/>
              <a:ext cx="479" cy="545"/>
            </a:xfrm>
            <a:custGeom>
              <a:avLst/>
              <a:gdLst>
                <a:gd name="T0" fmla="*/ 530 w 1040"/>
                <a:gd name="T1" fmla="*/ 0 h 1183"/>
                <a:gd name="T2" fmla="*/ 128 w 1040"/>
                <a:gd name="T3" fmla="*/ 371 h 1183"/>
                <a:gd name="T4" fmla="*/ 100 w 1040"/>
                <a:gd name="T5" fmla="*/ 411 h 1183"/>
                <a:gd name="T6" fmla="*/ 64 w 1040"/>
                <a:gd name="T7" fmla="*/ 463 h 1183"/>
                <a:gd name="T8" fmla="*/ 36 w 1040"/>
                <a:gd name="T9" fmla="*/ 523 h 1183"/>
                <a:gd name="T10" fmla="*/ 20 w 1040"/>
                <a:gd name="T11" fmla="*/ 571 h 1183"/>
                <a:gd name="T12" fmla="*/ 4 w 1040"/>
                <a:gd name="T13" fmla="*/ 635 h 1183"/>
                <a:gd name="T14" fmla="*/ 0 w 1040"/>
                <a:gd name="T15" fmla="*/ 703 h 1183"/>
                <a:gd name="T16" fmla="*/ 4 w 1040"/>
                <a:gd name="T17" fmla="*/ 767 h 1183"/>
                <a:gd name="T18" fmla="*/ 24 w 1040"/>
                <a:gd name="T19" fmla="*/ 839 h 1183"/>
                <a:gd name="T20" fmla="*/ 48 w 1040"/>
                <a:gd name="T21" fmla="*/ 895 h 1183"/>
                <a:gd name="T22" fmla="*/ 88 w 1040"/>
                <a:gd name="T23" fmla="*/ 963 h 1183"/>
                <a:gd name="T24" fmla="*/ 132 w 1040"/>
                <a:gd name="T25" fmla="*/ 1015 h 1183"/>
                <a:gd name="T26" fmla="*/ 188 w 1040"/>
                <a:gd name="T27" fmla="*/ 1067 h 1183"/>
                <a:gd name="T28" fmla="*/ 244 w 1040"/>
                <a:gd name="T29" fmla="*/ 1103 h 1183"/>
                <a:gd name="T30" fmla="*/ 296 w 1040"/>
                <a:gd name="T31" fmla="*/ 1131 h 1183"/>
                <a:gd name="T32" fmla="*/ 344 w 1040"/>
                <a:gd name="T33" fmla="*/ 1147 h 1183"/>
                <a:gd name="T34" fmla="*/ 404 w 1040"/>
                <a:gd name="T35" fmla="*/ 1167 h 1183"/>
                <a:gd name="T36" fmla="*/ 460 w 1040"/>
                <a:gd name="T37" fmla="*/ 1175 h 1183"/>
                <a:gd name="T38" fmla="*/ 524 w 1040"/>
                <a:gd name="T39" fmla="*/ 1183 h 1183"/>
                <a:gd name="T40" fmla="*/ 588 w 1040"/>
                <a:gd name="T41" fmla="*/ 1175 h 1183"/>
                <a:gd name="T42" fmla="*/ 624 w 1040"/>
                <a:gd name="T43" fmla="*/ 1167 h 1183"/>
                <a:gd name="T44" fmla="*/ 668 w 1040"/>
                <a:gd name="T45" fmla="*/ 1155 h 1183"/>
                <a:gd name="T46" fmla="*/ 704 w 1040"/>
                <a:gd name="T47" fmla="*/ 1147 h 1183"/>
                <a:gd name="T48" fmla="*/ 748 w 1040"/>
                <a:gd name="T49" fmla="*/ 1131 h 1183"/>
                <a:gd name="T50" fmla="*/ 800 w 1040"/>
                <a:gd name="T51" fmla="*/ 1107 h 1183"/>
                <a:gd name="T52" fmla="*/ 836 w 1040"/>
                <a:gd name="T53" fmla="*/ 1083 h 1183"/>
                <a:gd name="T54" fmla="*/ 876 w 1040"/>
                <a:gd name="T55" fmla="*/ 1047 h 1183"/>
                <a:gd name="T56" fmla="*/ 920 w 1040"/>
                <a:gd name="T57" fmla="*/ 1003 h 1183"/>
                <a:gd name="T58" fmla="*/ 952 w 1040"/>
                <a:gd name="T59" fmla="*/ 971 h 1183"/>
                <a:gd name="T60" fmla="*/ 980 w 1040"/>
                <a:gd name="T61" fmla="*/ 919 h 1183"/>
                <a:gd name="T62" fmla="*/ 1016 w 1040"/>
                <a:gd name="T63" fmla="*/ 847 h 1183"/>
                <a:gd name="T64" fmla="*/ 1036 w 1040"/>
                <a:gd name="T65" fmla="*/ 771 h 1183"/>
                <a:gd name="T66" fmla="*/ 1040 w 1040"/>
                <a:gd name="T67" fmla="*/ 723 h 1183"/>
                <a:gd name="T68" fmla="*/ 1040 w 1040"/>
                <a:gd name="T69" fmla="*/ 667 h 1183"/>
                <a:gd name="T70" fmla="*/ 1036 w 1040"/>
                <a:gd name="T71" fmla="*/ 623 h 1183"/>
                <a:gd name="T72" fmla="*/ 1024 w 1040"/>
                <a:gd name="T73" fmla="*/ 571 h 1183"/>
                <a:gd name="T74" fmla="*/ 1004 w 1040"/>
                <a:gd name="T75" fmla="*/ 519 h 1183"/>
                <a:gd name="T76" fmla="*/ 988 w 1040"/>
                <a:gd name="T77" fmla="*/ 479 h 1183"/>
                <a:gd name="T78" fmla="*/ 968 w 1040"/>
                <a:gd name="T79" fmla="*/ 435 h 1183"/>
                <a:gd name="T80" fmla="*/ 940 w 1040"/>
                <a:gd name="T81" fmla="*/ 407 h 1183"/>
                <a:gd name="T82" fmla="*/ 904 w 1040"/>
                <a:gd name="T83" fmla="*/ 371 h 1183"/>
                <a:gd name="T84" fmla="*/ 530 w 1040"/>
                <a:gd name="T85" fmla="*/ 0 h 1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40" h="1183">
                  <a:moveTo>
                    <a:pt x="530" y="0"/>
                  </a:moveTo>
                  <a:lnTo>
                    <a:pt x="128" y="371"/>
                  </a:lnTo>
                  <a:lnTo>
                    <a:pt x="100" y="411"/>
                  </a:lnTo>
                  <a:lnTo>
                    <a:pt x="64" y="463"/>
                  </a:lnTo>
                  <a:lnTo>
                    <a:pt x="36" y="523"/>
                  </a:lnTo>
                  <a:lnTo>
                    <a:pt x="20" y="571"/>
                  </a:lnTo>
                  <a:lnTo>
                    <a:pt x="4" y="635"/>
                  </a:lnTo>
                  <a:lnTo>
                    <a:pt x="0" y="703"/>
                  </a:lnTo>
                  <a:lnTo>
                    <a:pt x="4" y="767"/>
                  </a:lnTo>
                  <a:lnTo>
                    <a:pt x="24" y="839"/>
                  </a:lnTo>
                  <a:lnTo>
                    <a:pt x="48" y="895"/>
                  </a:lnTo>
                  <a:lnTo>
                    <a:pt x="88" y="963"/>
                  </a:lnTo>
                  <a:lnTo>
                    <a:pt x="132" y="1015"/>
                  </a:lnTo>
                  <a:lnTo>
                    <a:pt x="188" y="1067"/>
                  </a:lnTo>
                  <a:lnTo>
                    <a:pt x="244" y="1103"/>
                  </a:lnTo>
                  <a:lnTo>
                    <a:pt x="296" y="1131"/>
                  </a:lnTo>
                  <a:lnTo>
                    <a:pt x="344" y="1147"/>
                  </a:lnTo>
                  <a:lnTo>
                    <a:pt x="404" y="1167"/>
                  </a:lnTo>
                  <a:lnTo>
                    <a:pt x="460" y="1175"/>
                  </a:lnTo>
                  <a:lnTo>
                    <a:pt x="524" y="1183"/>
                  </a:lnTo>
                  <a:lnTo>
                    <a:pt x="588" y="1175"/>
                  </a:lnTo>
                  <a:lnTo>
                    <a:pt x="624" y="1167"/>
                  </a:lnTo>
                  <a:lnTo>
                    <a:pt x="668" y="1155"/>
                  </a:lnTo>
                  <a:lnTo>
                    <a:pt x="704" y="1147"/>
                  </a:lnTo>
                  <a:lnTo>
                    <a:pt x="748" y="1131"/>
                  </a:lnTo>
                  <a:lnTo>
                    <a:pt x="800" y="1107"/>
                  </a:lnTo>
                  <a:lnTo>
                    <a:pt x="836" y="1083"/>
                  </a:lnTo>
                  <a:lnTo>
                    <a:pt x="876" y="1047"/>
                  </a:lnTo>
                  <a:lnTo>
                    <a:pt x="920" y="1003"/>
                  </a:lnTo>
                  <a:lnTo>
                    <a:pt x="952" y="971"/>
                  </a:lnTo>
                  <a:lnTo>
                    <a:pt x="980" y="919"/>
                  </a:lnTo>
                  <a:lnTo>
                    <a:pt x="1016" y="847"/>
                  </a:lnTo>
                  <a:lnTo>
                    <a:pt x="1036" y="771"/>
                  </a:lnTo>
                  <a:lnTo>
                    <a:pt x="1040" y="723"/>
                  </a:lnTo>
                  <a:lnTo>
                    <a:pt x="1040" y="667"/>
                  </a:lnTo>
                  <a:lnTo>
                    <a:pt x="1036" y="623"/>
                  </a:lnTo>
                  <a:lnTo>
                    <a:pt x="1024" y="571"/>
                  </a:lnTo>
                  <a:lnTo>
                    <a:pt x="1004" y="519"/>
                  </a:lnTo>
                  <a:lnTo>
                    <a:pt x="988" y="479"/>
                  </a:lnTo>
                  <a:lnTo>
                    <a:pt x="968" y="435"/>
                  </a:lnTo>
                  <a:lnTo>
                    <a:pt x="940" y="407"/>
                  </a:lnTo>
                  <a:cubicBezTo>
                    <a:pt x="907" y="370"/>
                    <a:pt x="924" y="371"/>
                    <a:pt x="904" y="371"/>
                  </a:cubicBezTo>
                  <a:lnTo>
                    <a:pt x="530" y="0"/>
                  </a:ln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70" name="Line 84"/>
          <p:cNvSpPr>
            <a:spLocks noChangeShapeType="1"/>
          </p:cNvSpPr>
          <p:nvPr/>
        </p:nvSpPr>
        <p:spPr bwMode="auto">
          <a:xfrm>
            <a:off x="4468813" y="2462213"/>
            <a:ext cx="0" cy="4149725"/>
          </a:xfrm>
          <a:prstGeom prst="line">
            <a:avLst/>
          </a:prstGeom>
          <a:noFill/>
          <a:ln w="5715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 name="Freeform 85"/>
          <p:cNvSpPr>
            <a:spLocks/>
          </p:cNvSpPr>
          <p:nvPr/>
        </p:nvSpPr>
        <p:spPr bwMode="auto">
          <a:xfrm>
            <a:off x="3576638" y="4657725"/>
            <a:ext cx="892175" cy="1046163"/>
          </a:xfrm>
          <a:custGeom>
            <a:avLst/>
            <a:gdLst>
              <a:gd name="T0" fmla="*/ 544 w 544"/>
              <a:gd name="T1" fmla="*/ 635 h 635"/>
              <a:gd name="T2" fmla="*/ 0 w 544"/>
              <a:gd name="T3" fmla="*/ 91 h 635"/>
              <a:gd name="T4" fmla="*/ 0 w 544"/>
              <a:gd name="T5" fmla="*/ 0 h 635"/>
              <a:gd name="T6" fmla="*/ 0 60000 65536"/>
              <a:gd name="T7" fmla="*/ 0 60000 65536"/>
              <a:gd name="T8" fmla="*/ 0 60000 65536"/>
            </a:gdLst>
            <a:ahLst/>
            <a:cxnLst>
              <a:cxn ang="T6">
                <a:pos x="T0" y="T1"/>
              </a:cxn>
              <a:cxn ang="T7">
                <a:pos x="T2" y="T3"/>
              </a:cxn>
              <a:cxn ang="T8">
                <a:pos x="T4" y="T5"/>
              </a:cxn>
            </a:cxnLst>
            <a:rect l="0" t="0" r="r" b="b"/>
            <a:pathLst>
              <a:path w="544" h="635">
                <a:moveTo>
                  <a:pt x="544" y="635"/>
                </a:moveTo>
                <a:lnTo>
                  <a:pt x="0" y="91"/>
                </a:lnTo>
                <a:lnTo>
                  <a:pt x="0" y="0"/>
                </a:lnTo>
              </a:path>
            </a:pathLst>
          </a:custGeom>
          <a:noFill/>
          <a:ln w="381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 name="Freeform 87"/>
          <p:cNvSpPr>
            <a:spLocks/>
          </p:cNvSpPr>
          <p:nvPr/>
        </p:nvSpPr>
        <p:spPr bwMode="auto">
          <a:xfrm>
            <a:off x="4468813" y="4478338"/>
            <a:ext cx="936625" cy="720725"/>
          </a:xfrm>
          <a:custGeom>
            <a:avLst/>
            <a:gdLst>
              <a:gd name="T0" fmla="*/ 0 w 590"/>
              <a:gd name="T1" fmla="*/ 454 h 454"/>
              <a:gd name="T2" fmla="*/ 590 w 590"/>
              <a:gd name="T3" fmla="*/ 137 h 454"/>
              <a:gd name="T4" fmla="*/ 590 w 590"/>
              <a:gd name="T5" fmla="*/ 0 h 454"/>
              <a:gd name="T6" fmla="*/ 0 60000 65536"/>
              <a:gd name="T7" fmla="*/ 0 60000 65536"/>
              <a:gd name="T8" fmla="*/ 0 60000 65536"/>
            </a:gdLst>
            <a:ahLst/>
            <a:cxnLst>
              <a:cxn ang="T6">
                <a:pos x="T0" y="T1"/>
              </a:cxn>
              <a:cxn ang="T7">
                <a:pos x="T2" y="T3"/>
              </a:cxn>
              <a:cxn ang="T8">
                <a:pos x="T4" y="T5"/>
              </a:cxn>
            </a:cxnLst>
            <a:rect l="0" t="0" r="r" b="b"/>
            <a:pathLst>
              <a:path w="590" h="454">
                <a:moveTo>
                  <a:pt x="0" y="454"/>
                </a:moveTo>
                <a:lnTo>
                  <a:pt x="590" y="137"/>
                </a:lnTo>
                <a:lnTo>
                  <a:pt x="590" y="0"/>
                </a:lnTo>
              </a:path>
            </a:pathLst>
          </a:custGeom>
          <a:noFill/>
          <a:ln w="381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 name="Line 89"/>
          <p:cNvSpPr>
            <a:spLocks noChangeShapeType="1"/>
          </p:cNvSpPr>
          <p:nvPr/>
        </p:nvSpPr>
        <p:spPr bwMode="auto">
          <a:xfrm>
            <a:off x="3998913" y="3351213"/>
            <a:ext cx="460375" cy="460375"/>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 name="Line 90"/>
          <p:cNvSpPr>
            <a:spLocks noChangeShapeType="1"/>
          </p:cNvSpPr>
          <p:nvPr/>
        </p:nvSpPr>
        <p:spPr bwMode="auto">
          <a:xfrm flipH="1">
            <a:off x="4459288" y="3282950"/>
            <a:ext cx="360362" cy="287338"/>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 name="Line 91"/>
          <p:cNvSpPr>
            <a:spLocks noChangeShapeType="1"/>
          </p:cNvSpPr>
          <p:nvPr/>
        </p:nvSpPr>
        <p:spPr bwMode="auto">
          <a:xfrm flipV="1">
            <a:off x="3883025" y="5237163"/>
            <a:ext cx="141288" cy="144462"/>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 name="Line 92"/>
          <p:cNvSpPr>
            <a:spLocks noChangeShapeType="1"/>
          </p:cNvSpPr>
          <p:nvPr/>
        </p:nvSpPr>
        <p:spPr bwMode="auto">
          <a:xfrm>
            <a:off x="4179888" y="5054600"/>
            <a:ext cx="0" cy="360363"/>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7" name="Line 94"/>
          <p:cNvSpPr>
            <a:spLocks noChangeShapeType="1"/>
          </p:cNvSpPr>
          <p:nvPr/>
        </p:nvSpPr>
        <p:spPr bwMode="auto">
          <a:xfrm flipH="1" flipV="1">
            <a:off x="5086350" y="4889500"/>
            <a:ext cx="123825" cy="142875"/>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8" name="Line 95"/>
          <p:cNvSpPr>
            <a:spLocks noChangeShapeType="1"/>
          </p:cNvSpPr>
          <p:nvPr/>
        </p:nvSpPr>
        <p:spPr bwMode="auto">
          <a:xfrm>
            <a:off x="4829175" y="4767263"/>
            <a:ext cx="38100" cy="263525"/>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 name="TextBox 79"/>
          <p:cNvSpPr txBox="1">
            <a:spLocks noChangeArrowheads="1"/>
          </p:cNvSpPr>
          <p:nvPr/>
        </p:nvSpPr>
        <p:spPr bwMode="auto">
          <a:xfrm>
            <a:off x="1835150" y="4253026"/>
            <a:ext cx="1512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2000" b="1" dirty="0">
                <a:latin typeface="微软雅黑" pitchFamily="34" charset="-122"/>
                <a:ea typeface="微软雅黑" pitchFamily="34" charset="-122"/>
              </a:rPr>
              <a:t>文摘</a:t>
            </a:r>
            <a:r>
              <a:rPr lang="zh-CN" altLang="en-US" sz="2000" b="1" dirty="0" smtClean="0">
                <a:latin typeface="微软雅黑" pitchFamily="34" charset="-122"/>
                <a:ea typeface="微软雅黑" pitchFamily="34" charset="-122"/>
              </a:rPr>
              <a:t>数据库</a:t>
            </a:r>
            <a:endParaRPr lang="en-US" altLang="zh-CN" sz="2000" b="1" dirty="0">
              <a:latin typeface="微软雅黑" pitchFamily="34" charset="-122"/>
              <a:ea typeface="微软雅黑" pitchFamily="34" charset="-122"/>
            </a:endParaRPr>
          </a:p>
        </p:txBody>
      </p:sp>
      <p:sp>
        <p:nvSpPr>
          <p:cNvPr id="81" name="TextBox 80"/>
          <p:cNvSpPr txBox="1">
            <a:spLocks noChangeArrowheads="1"/>
          </p:cNvSpPr>
          <p:nvPr/>
        </p:nvSpPr>
        <p:spPr bwMode="auto">
          <a:xfrm>
            <a:off x="5508625" y="2813050"/>
            <a:ext cx="23034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2000" b="1" dirty="0">
                <a:latin typeface="微软雅黑" pitchFamily="34" charset="-122"/>
                <a:ea typeface="微软雅黑" pitchFamily="34" charset="-122"/>
              </a:rPr>
              <a:t>事实型</a:t>
            </a:r>
            <a:r>
              <a:rPr lang="zh-CN" altLang="en-US" sz="2000" b="1" dirty="0" smtClean="0">
                <a:latin typeface="微软雅黑" pitchFamily="34" charset="-122"/>
                <a:ea typeface="微软雅黑" pitchFamily="34" charset="-122"/>
              </a:rPr>
              <a:t>数据库</a:t>
            </a:r>
            <a:endParaRPr lang="en-US" altLang="zh-CN" sz="2000" b="1" dirty="0">
              <a:latin typeface="微软雅黑" pitchFamily="34" charset="-122"/>
              <a:ea typeface="微软雅黑" pitchFamily="34" charset="-122"/>
            </a:endParaRPr>
          </a:p>
        </p:txBody>
      </p:sp>
      <p:sp>
        <p:nvSpPr>
          <p:cNvPr id="82" name="TextBox 81"/>
          <p:cNvSpPr txBox="1">
            <a:spLocks noChangeArrowheads="1"/>
          </p:cNvSpPr>
          <p:nvPr/>
        </p:nvSpPr>
        <p:spPr bwMode="auto">
          <a:xfrm>
            <a:off x="5851635" y="4675717"/>
            <a:ext cx="19757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2000" b="1" dirty="0" smtClean="0">
                <a:latin typeface="微软雅黑" pitchFamily="34" charset="-122"/>
                <a:ea typeface="微软雅黑" pitchFamily="34" charset="-122"/>
              </a:rPr>
              <a:t>万方视频</a:t>
            </a:r>
            <a:endParaRPr lang="en-US" altLang="zh-CN" sz="2000" b="1" dirty="0" smtClean="0">
              <a:latin typeface="微软雅黑" pitchFamily="34" charset="-122"/>
              <a:ea typeface="微软雅黑" pitchFamily="34" charset="-122"/>
            </a:endParaRPr>
          </a:p>
          <a:p>
            <a:r>
              <a:rPr lang="zh-CN" altLang="en-US" sz="2000" b="1" dirty="0" smtClean="0">
                <a:latin typeface="微软雅黑" pitchFamily="34" charset="-122"/>
                <a:ea typeface="微软雅黑" pitchFamily="34" charset="-122"/>
              </a:rPr>
              <a:t>论文相似性检测</a:t>
            </a:r>
            <a:endParaRPr lang="en-US" altLang="zh-CN" sz="2000" b="1" dirty="0">
              <a:latin typeface="微软雅黑" pitchFamily="34" charset="-122"/>
              <a:ea typeface="微软雅黑" pitchFamily="34" charset="-122"/>
            </a:endParaRPr>
          </a:p>
        </p:txBody>
      </p:sp>
      <p:sp>
        <p:nvSpPr>
          <p:cNvPr id="84" name="TextBox 83"/>
          <p:cNvSpPr txBox="1">
            <a:spLocks noChangeArrowheads="1"/>
          </p:cNvSpPr>
          <p:nvPr/>
        </p:nvSpPr>
        <p:spPr bwMode="auto">
          <a:xfrm>
            <a:off x="659098" y="4797425"/>
            <a:ext cx="296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buFont typeface="Arial" charset="0"/>
              <a:buChar char="•"/>
            </a:pPr>
            <a:r>
              <a:rPr lang="zh-CN" altLang="en-US" dirty="0">
                <a:latin typeface="微软雅黑" pitchFamily="34" charset="-122"/>
                <a:ea typeface="微软雅黑" pitchFamily="34" charset="-122"/>
              </a:rPr>
              <a:t>中外标准数据库</a:t>
            </a:r>
            <a:endParaRPr lang="en-US" altLang="zh-CN" dirty="0">
              <a:latin typeface="微软雅黑" pitchFamily="34" charset="-122"/>
              <a:ea typeface="微软雅黑" pitchFamily="34" charset="-122"/>
            </a:endParaRPr>
          </a:p>
          <a:p>
            <a:pPr>
              <a:buFont typeface="Arial" charset="0"/>
              <a:buChar char="•"/>
            </a:pPr>
            <a:r>
              <a:rPr lang="zh-CN" altLang="en-US" dirty="0">
                <a:latin typeface="微软雅黑" pitchFamily="34" charset="-122"/>
                <a:ea typeface="微软雅黑" pitchFamily="34" charset="-122"/>
              </a:rPr>
              <a:t>科技文献分析数据库</a:t>
            </a:r>
            <a:endParaRPr lang="en-US" altLang="zh-CN" dirty="0">
              <a:latin typeface="微软雅黑" pitchFamily="34" charset="-122"/>
              <a:ea typeface="微软雅黑" pitchFamily="34" charset="-122"/>
            </a:endParaRPr>
          </a:p>
          <a:p>
            <a:pPr>
              <a:buFont typeface="Arial" charset="0"/>
              <a:buChar char="•"/>
            </a:pPr>
            <a:r>
              <a:rPr lang="zh-CN" altLang="en-US" dirty="0">
                <a:latin typeface="微软雅黑" pitchFamily="34" charset="-122"/>
                <a:ea typeface="微软雅黑" pitchFamily="34" charset="-122"/>
              </a:rPr>
              <a:t>外文文献数据库</a:t>
            </a:r>
            <a:endParaRPr lang="en-US" altLang="zh-CN" dirty="0">
              <a:latin typeface="微软雅黑" pitchFamily="34" charset="-122"/>
              <a:ea typeface="微软雅黑" pitchFamily="34" charset="-122"/>
            </a:endParaRPr>
          </a:p>
          <a:p>
            <a:pPr>
              <a:buFont typeface="Arial" charset="0"/>
              <a:buChar char="•"/>
            </a:pPr>
            <a:r>
              <a:rPr lang="zh-CN" altLang="en-US" dirty="0">
                <a:latin typeface="微软雅黑" pitchFamily="34" charset="-122"/>
                <a:ea typeface="微软雅黑" pitchFamily="34" charset="-122"/>
              </a:rPr>
              <a:t>中国科技成果数据库</a:t>
            </a:r>
          </a:p>
        </p:txBody>
      </p:sp>
      <p:sp>
        <p:nvSpPr>
          <p:cNvPr id="85" name="TextBox 84"/>
          <p:cNvSpPr txBox="1">
            <a:spLocks noChangeArrowheads="1"/>
          </p:cNvSpPr>
          <p:nvPr/>
        </p:nvSpPr>
        <p:spPr bwMode="auto">
          <a:xfrm>
            <a:off x="5508625" y="2060575"/>
            <a:ext cx="3563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buFont typeface="Arial" charset="0"/>
              <a:buChar char="•"/>
            </a:pPr>
            <a:r>
              <a:rPr lang="zh-CN" altLang="en-US">
                <a:latin typeface="微软雅黑" pitchFamily="34" charset="-122"/>
                <a:ea typeface="微软雅黑" pitchFamily="34" charset="-122"/>
              </a:rPr>
              <a:t>中国企业机构数据库</a:t>
            </a:r>
            <a:endParaRPr lang="en-US" altLang="zh-CN">
              <a:latin typeface="微软雅黑" pitchFamily="34" charset="-122"/>
              <a:ea typeface="微软雅黑" pitchFamily="34" charset="-122"/>
            </a:endParaRPr>
          </a:p>
          <a:p>
            <a:pPr>
              <a:buFont typeface="Arial" charset="0"/>
              <a:buChar char="•"/>
            </a:pPr>
            <a:r>
              <a:rPr lang="zh-CN" altLang="en-US">
                <a:latin typeface="微软雅黑" pitchFamily="34" charset="-122"/>
                <a:ea typeface="微软雅黑" pitchFamily="34" charset="-122"/>
              </a:rPr>
              <a:t>中国专家数据库</a:t>
            </a:r>
          </a:p>
        </p:txBody>
      </p:sp>
      <p:sp>
        <p:nvSpPr>
          <p:cNvPr id="92" name="TextBox 91"/>
          <p:cNvSpPr txBox="1"/>
          <p:nvPr/>
        </p:nvSpPr>
        <p:spPr>
          <a:xfrm>
            <a:off x="3318987" y="982147"/>
            <a:ext cx="2804249" cy="369332"/>
          </a:xfrm>
          <a:prstGeom prst="rect">
            <a:avLst/>
          </a:prstGeom>
          <a:noFill/>
        </p:spPr>
        <p:txBody>
          <a:bodyPr wrap="square" rtlCol="0">
            <a:spAutoFit/>
          </a:bodyPr>
          <a:lstStyle/>
          <a:p>
            <a:r>
              <a:rPr lang="zh-CN" altLang="en-US" b="1" dirty="0" smtClean="0"/>
              <a:t>万方数据资源列表</a:t>
            </a:r>
            <a:endParaRPr lang="zh-CN" altLang="en-US" b="1" dirty="0"/>
          </a:p>
        </p:txBody>
      </p:sp>
      <p:sp>
        <p:nvSpPr>
          <p:cNvPr id="88" name="TextBox 87"/>
          <p:cNvSpPr txBox="1">
            <a:spLocks noChangeArrowheads="1"/>
          </p:cNvSpPr>
          <p:nvPr/>
        </p:nvSpPr>
        <p:spPr bwMode="auto">
          <a:xfrm>
            <a:off x="1546970" y="3429000"/>
            <a:ext cx="19446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2000" b="1" dirty="0">
                <a:latin typeface="微软雅黑" pitchFamily="34" charset="-122"/>
                <a:ea typeface="微软雅黑" pitchFamily="34" charset="-122"/>
              </a:rPr>
              <a:t>全文</a:t>
            </a:r>
            <a:r>
              <a:rPr lang="zh-CN" altLang="en-US" sz="2000" b="1" dirty="0" smtClean="0">
                <a:latin typeface="微软雅黑" pitchFamily="34" charset="-122"/>
                <a:ea typeface="微软雅黑" pitchFamily="34" charset="-122"/>
              </a:rPr>
              <a:t>数据库</a:t>
            </a:r>
            <a:endParaRPr lang="en-US" altLang="zh-CN" sz="2000" b="1" dirty="0">
              <a:latin typeface="微软雅黑" pitchFamily="34" charset="-122"/>
              <a:ea typeface="微软雅黑" pitchFamily="34" charset="-122"/>
            </a:endParaRPr>
          </a:p>
        </p:txBody>
      </p:sp>
      <p:sp>
        <p:nvSpPr>
          <p:cNvPr id="89" name="TextBox 88"/>
          <p:cNvSpPr txBox="1">
            <a:spLocks noChangeArrowheads="1"/>
          </p:cNvSpPr>
          <p:nvPr/>
        </p:nvSpPr>
        <p:spPr bwMode="auto">
          <a:xfrm>
            <a:off x="576014" y="1628800"/>
            <a:ext cx="356393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buFont typeface="Arial" charset="0"/>
              <a:buChar char="•"/>
            </a:pPr>
            <a:r>
              <a:rPr lang="zh-CN" altLang="en-US" dirty="0">
                <a:latin typeface="微软雅黑" pitchFamily="34" charset="-122"/>
                <a:ea typeface="微软雅黑" pitchFamily="34" charset="-122"/>
              </a:rPr>
              <a:t>中国学术期刊数据库</a:t>
            </a:r>
            <a:endParaRPr lang="en-US" altLang="zh-CN" dirty="0">
              <a:latin typeface="微软雅黑" pitchFamily="34" charset="-122"/>
              <a:ea typeface="微软雅黑" pitchFamily="34" charset="-122"/>
            </a:endParaRPr>
          </a:p>
          <a:p>
            <a:pPr>
              <a:buFont typeface="Arial" charset="0"/>
              <a:buChar char="•"/>
            </a:pPr>
            <a:r>
              <a:rPr lang="zh-CN" altLang="en-US" dirty="0" smtClean="0">
                <a:latin typeface="微软雅黑" pitchFamily="34" charset="-122"/>
                <a:ea typeface="微软雅黑" pitchFamily="34" charset="-122"/>
              </a:rPr>
              <a:t>中国</a:t>
            </a:r>
            <a:r>
              <a:rPr lang="zh-CN" altLang="en-US" dirty="0">
                <a:latin typeface="微软雅黑" pitchFamily="34" charset="-122"/>
                <a:ea typeface="微软雅黑" pitchFamily="34" charset="-122"/>
              </a:rPr>
              <a:t>学术会议文献</a:t>
            </a:r>
            <a:r>
              <a:rPr lang="zh-CN" altLang="en-US" dirty="0" smtClean="0">
                <a:latin typeface="微软雅黑" pitchFamily="34" charset="-122"/>
                <a:ea typeface="微软雅黑" pitchFamily="34" charset="-122"/>
              </a:rPr>
              <a:t>数据库</a:t>
            </a:r>
            <a:endParaRPr lang="en-US" altLang="zh-CN" dirty="0" smtClean="0">
              <a:latin typeface="微软雅黑" pitchFamily="34" charset="-122"/>
              <a:ea typeface="微软雅黑" pitchFamily="34" charset="-122"/>
            </a:endParaRPr>
          </a:p>
          <a:p>
            <a:pPr>
              <a:buFont typeface="Arial" charset="0"/>
              <a:buChar char="•"/>
            </a:pPr>
            <a:r>
              <a:rPr lang="zh-CN" altLang="en-US" dirty="0" smtClean="0">
                <a:latin typeface="微软雅黑" pitchFamily="34" charset="-122"/>
                <a:ea typeface="微软雅黑" pitchFamily="34" charset="-122"/>
              </a:rPr>
              <a:t>标准全文数据库</a:t>
            </a:r>
            <a:endParaRPr lang="en-US" altLang="zh-CN" dirty="0" smtClean="0">
              <a:latin typeface="微软雅黑" pitchFamily="34" charset="-122"/>
              <a:ea typeface="微软雅黑" pitchFamily="34" charset="-122"/>
            </a:endParaRPr>
          </a:p>
          <a:p>
            <a:pPr>
              <a:buFont typeface="Arial" charset="0"/>
              <a:buChar char="•"/>
            </a:pPr>
            <a:r>
              <a:rPr lang="zh-CN" altLang="en-US" dirty="0" smtClean="0">
                <a:latin typeface="微软雅黑" pitchFamily="34" charset="-122"/>
                <a:ea typeface="微软雅黑" pitchFamily="34" charset="-122"/>
              </a:rPr>
              <a:t>中外</a:t>
            </a:r>
            <a:r>
              <a:rPr lang="zh-CN" altLang="en-US" dirty="0">
                <a:latin typeface="微软雅黑" pitchFamily="34" charset="-122"/>
                <a:ea typeface="微软雅黑" pitchFamily="34" charset="-122"/>
              </a:rPr>
              <a:t>专利</a:t>
            </a:r>
            <a:r>
              <a:rPr lang="zh-CN" altLang="en-US" dirty="0" smtClean="0">
                <a:latin typeface="微软雅黑" pitchFamily="34" charset="-122"/>
                <a:ea typeface="微软雅黑" pitchFamily="34" charset="-122"/>
              </a:rPr>
              <a:t>数据库</a:t>
            </a:r>
            <a:endParaRPr lang="en-US" altLang="zh-CN" dirty="0">
              <a:latin typeface="微软雅黑" pitchFamily="34" charset="-122"/>
              <a:ea typeface="微软雅黑" pitchFamily="34" charset="-122"/>
            </a:endParaRPr>
          </a:p>
          <a:p>
            <a:pPr>
              <a:buFont typeface="Arial" charset="0"/>
              <a:buChar char="•"/>
            </a:pPr>
            <a:r>
              <a:rPr lang="zh-CN" altLang="en-US" dirty="0">
                <a:latin typeface="微软雅黑" pitchFamily="34" charset="-122"/>
                <a:ea typeface="微软雅黑" pitchFamily="34" charset="-122"/>
              </a:rPr>
              <a:t>中国特种图书数据库</a:t>
            </a:r>
            <a:endParaRPr lang="en-US" altLang="zh-CN" dirty="0">
              <a:latin typeface="微软雅黑" pitchFamily="34" charset="-122"/>
              <a:ea typeface="微软雅黑" pitchFamily="34" charset="-122"/>
            </a:endParaRPr>
          </a:p>
          <a:p>
            <a:pPr>
              <a:buFont typeface="Arial" charset="0"/>
              <a:buChar char="•"/>
            </a:pPr>
            <a:r>
              <a:rPr lang="zh-CN" altLang="en-US" dirty="0">
                <a:latin typeface="微软雅黑" pitchFamily="34" charset="-122"/>
                <a:ea typeface="微软雅黑" pitchFamily="34" charset="-122"/>
              </a:rPr>
              <a:t>中国法律法规数据库</a:t>
            </a:r>
            <a:endParaRPr lang="en-US" altLang="zh-CN" dirty="0">
              <a:latin typeface="微软雅黑" pitchFamily="34" charset="-122"/>
              <a:ea typeface="微软雅黑" pitchFamily="34" charset="-122"/>
            </a:endParaRPr>
          </a:p>
          <a:p>
            <a:pPr>
              <a:buFont typeface="Arial" charset="0"/>
              <a:buChar char="•"/>
            </a:pP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1"/>
          <p:cNvSpPr txBox="1">
            <a:spLocks noChangeArrowheads="1"/>
          </p:cNvSpPr>
          <p:nvPr/>
        </p:nvSpPr>
        <p:spPr bwMode="auto">
          <a:xfrm>
            <a:off x="1692275" y="1248097"/>
            <a:ext cx="6264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2800" dirty="0">
                <a:solidFill>
                  <a:srgbClr val="008080"/>
                </a:solidFill>
                <a:latin typeface="微软雅黑" pitchFamily="34" charset="-122"/>
                <a:ea typeface="微软雅黑" pitchFamily="34" charset="-122"/>
              </a:rPr>
              <a:t>全文数据库</a:t>
            </a:r>
            <a:r>
              <a:rPr lang="en-US" altLang="zh-CN" sz="2800" dirty="0">
                <a:solidFill>
                  <a:srgbClr val="008080"/>
                </a:solidFill>
                <a:latin typeface="微软雅黑" pitchFamily="34" charset="-122"/>
                <a:ea typeface="微软雅黑" pitchFamily="34" charset="-122"/>
              </a:rPr>
              <a:t>——</a:t>
            </a:r>
            <a:r>
              <a:rPr lang="zh-CN" altLang="en-US" sz="2800" dirty="0">
                <a:solidFill>
                  <a:srgbClr val="008080"/>
                </a:solidFill>
                <a:latin typeface="微软雅黑" pitchFamily="34" charset="-122"/>
                <a:ea typeface="微软雅黑" pitchFamily="34" charset="-122"/>
              </a:rPr>
              <a:t>中外专利数据库</a:t>
            </a:r>
          </a:p>
        </p:txBody>
      </p:sp>
      <p:sp>
        <p:nvSpPr>
          <p:cNvPr id="58372" name="内容占位符 2"/>
          <p:cNvSpPr txBox="1">
            <a:spLocks/>
          </p:cNvSpPr>
          <p:nvPr/>
        </p:nvSpPr>
        <p:spPr bwMode="auto">
          <a:xfrm>
            <a:off x="428625" y="3175322"/>
            <a:ext cx="822960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nSpc>
                <a:spcPct val="150000"/>
              </a:lnSpc>
              <a:spcBef>
                <a:spcPct val="20000"/>
              </a:spcBef>
              <a:buFont typeface="Arial" charset="0"/>
              <a:buChar char="•"/>
            </a:pPr>
            <a:r>
              <a:rPr lang="zh-CN" altLang="zh-CN" sz="2000">
                <a:solidFill>
                  <a:srgbClr val="008080"/>
                </a:solidFill>
                <a:latin typeface="微软雅黑" pitchFamily="34" charset="-122"/>
                <a:ea typeface="微软雅黑" pitchFamily="34" charset="-122"/>
              </a:rPr>
              <a:t>国内外专利信息——包括七国两组织（中国、美国、日本、德国、英国、法国、瑞士、欧洲专利局和世界知识产权组织）的专利信息数据；</a:t>
            </a:r>
          </a:p>
          <a:p>
            <a:pPr>
              <a:lnSpc>
                <a:spcPct val="150000"/>
              </a:lnSpc>
              <a:spcBef>
                <a:spcPct val="20000"/>
              </a:spcBef>
              <a:buFont typeface="Arial" charset="0"/>
              <a:buChar char="•"/>
            </a:pPr>
            <a:r>
              <a:rPr lang="zh-CN" altLang="zh-CN" sz="2000">
                <a:solidFill>
                  <a:srgbClr val="008080"/>
                </a:solidFill>
                <a:latin typeface="微软雅黑" pitchFamily="34" charset="-122"/>
                <a:ea typeface="微软雅黑" pitchFamily="34" charset="-122"/>
              </a:rPr>
              <a:t>海量化数据储备；</a:t>
            </a:r>
          </a:p>
          <a:p>
            <a:pPr>
              <a:lnSpc>
                <a:spcPct val="150000"/>
              </a:lnSpc>
              <a:spcBef>
                <a:spcPct val="20000"/>
              </a:spcBef>
              <a:buFont typeface="Arial" charset="0"/>
              <a:buChar char="•"/>
            </a:pPr>
            <a:r>
              <a:rPr lang="zh-CN" altLang="zh-CN" sz="2000">
                <a:solidFill>
                  <a:srgbClr val="008080"/>
                </a:solidFill>
                <a:latin typeface="微软雅黑" pitchFamily="34" charset="-122"/>
                <a:ea typeface="微软雅黑" pitchFamily="34" charset="-122"/>
              </a:rPr>
              <a:t>采用国际通用的</a:t>
            </a:r>
            <a:r>
              <a:rPr lang="en-US" altLang="zh-CN" sz="2000">
                <a:solidFill>
                  <a:srgbClr val="008080"/>
                </a:solidFill>
                <a:latin typeface="微软雅黑" pitchFamily="34" charset="-122"/>
                <a:ea typeface="微软雅黑" pitchFamily="34" charset="-122"/>
              </a:rPr>
              <a:t>IPC</a:t>
            </a:r>
            <a:r>
              <a:rPr lang="zh-CN" altLang="zh-CN" sz="2000">
                <a:solidFill>
                  <a:srgbClr val="008080"/>
                </a:solidFill>
                <a:latin typeface="微软雅黑" pitchFamily="34" charset="-122"/>
                <a:ea typeface="微软雅黑" pitchFamily="34" charset="-122"/>
              </a:rPr>
              <a:t>国际专利分类，方便海量专利文献的组织、管理和检索。</a:t>
            </a:r>
          </a:p>
          <a:p>
            <a:pPr>
              <a:spcBef>
                <a:spcPct val="20000"/>
              </a:spcBef>
              <a:buFont typeface="Arial" charset="0"/>
              <a:buChar char="•"/>
            </a:pPr>
            <a:endParaRPr lang="en-US" altLang="zh-CN" sz="2000">
              <a:solidFill>
                <a:srgbClr val="008080"/>
              </a:solidFill>
              <a:latin typeface="微软雅黑" pitchFamily="34" charset="-122"/>
              <a:ea typeface="微软雅黑" pitchFamily="34" charset="-122"/>
            </a:endParaRPr>
          </a:p>
          <a:p>
            <a:pPr>
              <a:spcBef>
                <a:spcPct val="20000"/>
              </a:spcBef>
              <a:buFont typeface="Arial" charset="0"/>
              <a:buChar char="•"/>
            </a:pPr>
            <a:endParaRPr lang="zh-CN" altLang="en-US" sz="2000">
              <a:solidFill>
                <a:srgbClr val="008080"/>
              </a:solidFill>
              <a:latin typeface="微软雅黑" pitchFamily="34" charset="-122"/>
              <a:ea typeface="微软雅黑" pitchFamily="34" charset="-122"/>
            </a:endParaRPr>
          </a:p>
        </p:txBody>
      </p:sp>
      <p:sp>
        <p:nvSpPr>
          <p:cNvPr id="58373" name="TextBox 8"/>
          <p:cNvSpPr txBox="1">
            <a:spLocks noChangeArrowheads="1"/>
          </p:cNvSpPr>
          <p:nvPr/>
        </p:nvSpPr>
        <p:spPr bwMode="auto">
          <a:xfrm>
            <a:off x="2584450" y="2308547"/>
            <a:ext cx="3500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zh-CN" altLang="en-US" sz="2000" b="1">
                <a:solidFill>
                  <a:srgbClr val="008080"/>
                </a:solidFill>
                <a:latin typeface="微软雅黑" pitchFamily="34" charset="-122"/>
                <a:ea typeface="微软雅黑" pitchFamily="34" charset="-122"/>
              </a:rPr>
              <a:t>资源收录及特点</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659491763"/>
              </p:ext>
            </p:extLst>
          </p:nvPr>
        </p:nvGraphicFramePr>
        <p:xfrm>
          <a:off x="755576" y="1244273"/>
          <a:ext cx="7560842" cy="5209063"/>
        </p:xfrm>
        <a:graphic>
          <a:graphicData uri="http://schemas.openxmlformats.org/drawingml/2006/table">
            <a:tbl>
              <a:tblPr/>
              <a:tblGrid>
                <a:gridCol w="1461915"/>
                <a:gridCol w="2930576"/>
                <a:gridCol w="1706436"/>
                <a:gridCol w="1461915"/>
              </a:tblGrid>
              <a:tr h="265869">
                <a:tc gridSpan="4">
                  <a:txBody>
                    <a:bodyPr/>
                    <a:lstStyle/>
                    <a:p>
                      <a:pPr algn="ctr" fontAlgn="b"/>
                      <a:r>
                        <a:rPr lang="zh-CN" altLang="en-US" sz="2800" b="1" i="0" u="none" strike="noStrike" dirty="0" smtClean="0">
                          <a:latin typeface="宋体"/>
                        </a:rPr>
                        <a:t>专利数据统计</a:t>
                      </a:r>
                      <a:endParaRPr lang="zh-CN" altLang="en-US" sz="2800" b="1" i="0" u="none" strike="noStrike" dirty="0">
                        <a:latin typeface="宋体"/>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zh-CN" altLang="en-US" sz="2000" b="1" i="0" u="none" strike="noStrike" dirty="0">
                        <a:latin typeface="宋体"/>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zh-CN" altLang="en-US" sz="2000" b="1" i="0" u="none" strike="noStrike" dirty="0">
                        <a:latin typeface="宋体"/>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zh-CN" altLang="en-US" sz="2000" b="1" i="0" u="none" strike="noStrike" dirty="0">
                        <a:latin typeface="宋体"/>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65869">
                <a:tc>
                  <a:txBody>
                    <a:bodyPr/>
                    <a:lstStyle/>
                    <a:p>
                      <a:pPr algn="ctr" fontAlgn="b"/>
                      <a:r>
                        <a:rPr lang="zh-CN" altLang="en-US" sz="2000" b="1" i="0" u="none" strike="noStrike" dirty="0">
                          <a:latin typeface="宋体"/>
                        </a:rPr>
                        <a:t>序号</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2000" b="1" i="0" u="none" strike="noStrike" dirty="0">
                          <a:latin typeface="宋体"/>
                        </a:rPr>
                        <a:t>内容</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2000" b="1" i="0" u="none" strike="noStrike" dirty="0">
                          <a:latin typeface="宋体"/>
                        </a:rPr>
                        <a:t>数量</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2000" b="1" i="0" u="none" strike="noStrike" dirty="0">
                          <a:latin typeface="宋体"/>
                        </a:rPr>
                        <a:t>更新频次</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869">
                <a:tc>
                  <a:txBody>
                    <a:bodyPr/>
                    <a:lstStyle/>
                    <a:p>
                      <a:pPr algn="ctr" fontAlgn="b"/>
                      <a:r>
                        <a:rPr lang="en-US" altLang="zh-CN" sz="2000" b="1" i="0" u="none" strike="noStrike" dirty="0">
                          <a:latin typeface="宋体"/>
                        </a:rPr>
                        <a:t>(</a:t>
                      </a:r>
                      <a:r>
                        <a:rPr lang="zh-CN" altLang="en-US" sz="2000" b="1" i="0" u="none" strike="noStrike" dirty="0">
                          <a:latin typeface="宋体"/>
                        </a:rPr>
                        <a:t>一）</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2000" b="1" i="0" u="none" strike="noStrike" dirty="0">
                          <a:latin typeface="宋体"/>
                        </a:rPr>
                        <a:t>中国专利文献数据库</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2000" b="1" i="0" u="none" strike="noStrike">
                          <a:latin typeface="宋体"/>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2000" b="1" i="0" u="none" strike="noStrike">
                          <a:latin typeface="宋体"/>
                        </a:rPr>
                        <a:t>半个月一次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869">
                <a:tc>
                  <a:txBody>
                    <a:bodyPr/>
                    <a:lstStyle/>
                    <a:p>
                      <a:pPr algn="ctr" fontAlgn="b"/>
                      <a:r>
                        <a:rPr lang="en-US" altLang="zh-CN" sz="2000" b="1" i="0" u="none" strike="noStrike">
                          <a:latin typeface="宋体"/>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2000" b="1" i="0" u="none" strike="noStrike" dirty="0">
                          <a:latin typeface="宋体"/>
                        </a:rPr>
                        <a:t>专利库</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2000" b="1" i="0" u="none" strike="noStrike" dirty="0" smtClean="0">
                          <a:latin typeface="宋体"/>
                        </a:rPr>
                        <a:t>563</a:t>
                      </a:r>
                      <a:r>
                        <a:rPr lang="zh-CN" altLang="en-US" sz="2000" b="1" i="0" u="none" strike="noStrike" dirty="0" smtClean="0">
                          <a:latin typeface="宋体"/>
                        </a:rPr>
                        <a:t>万</a:t>
                      </a:r>
                      <a:endParaRPr lang="en-US" altLang="zh-CN" sz="2000" b="1" i="0" u="none" strike="noStrike" dirty="0">
                        <a:latin typeface="宋体"/>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2000" b="1" i="0" u="none" strike="noStrike">
                          <a:latin typeface="宋体"/>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869">
                <a:tc>
                  <a:txBody>
                    <a:bodyPr/>
                    <a:lstStyle/>
                    <a:p>
                      <a:pPr algn="ctr" fontAlgn="b"/>
                      <a:r>
                        <a:rPr lang="en-US" altLang="zh-CN" sz="2000" b="1" i="0" u="none" strike="noStrike">
                          <a:latin typeface="宋体"/>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2000" b="1" i="0" u="none" strike="noStrike" dirty="0">
                          <a:latin typeface="宋体"/>
                        </a:rPr>
                        <a:t>专利法律状态数据库</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2000" b="1" i="0" u="none" strike="noStrike">
                          <a:latin typeface="宋体"/>
                        </a:rPr>
                        <a:t>11,444,455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2000" b="1" i="0" u="none" strike="noStrike">
                          <a:latin typeface="宋体"/>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869">
                <a:tc>
                  <a:txBody>
                    <a:bodyPr/>
                    <a:lstStyle/>
                    <a:p>
                      <a:pPr algn="ctr" fontAlgn="b"/>
                      <a:r>
                        <a:rPr lang="zh-CN" altLang="en-US" sz="2000" b="1" i="0" u="none" strike="noStrike">
                          <a:latin typeface="宋体"/>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2000" b="1" i="0" u="none" strike="noStrike" dirty="0">
                          <a:latin typeface="宋体"/>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2000" b="1" i="0" u="none" strike="noStrike" dirty="0">
                          <a:latin typeface="宋体"/>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2000" b="1" i="0" u="none" strike="noStrike">
                          <a:latin typeface="宋体"/>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869">
                <a:tc>
                  <a:txBody>
                    <a:bodyPr/>
                    <a:lstStyle/>
                    <a:p>
                      <a:pPr algn="ctr" fontAlgn="b"/>
                      <a:r>
                        <a:rPr lang="en-US" altLang="zh-CN" sz="2000" b="1" i="0" u="none" strike="noStrike">
                          <a:latin typeface="宋体"/>
                        </a:rPr>
                        <a:t>(</a:t>
                      </a:r>
                      <a:r>
                        <a:rPr lang="zh-CN" altLang="en-US" sz="2000" b="1" i="0" u="none" strike="noStrike">
                          <a:latin typeface="宋体"/>
                        </a:rPr>
                        <a:t>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2000" b="1" i="0" u="none" strike="noStrike">
                          <a:latin typeface="宋体"/>
                        </a:rPr>
                        <a:t>国外与国际组织专利</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2000" b="1" i="0" u="none" strike="noStrike" dirty="0" smtClean="0">
                          <a:latin typeface="宋体"/>
                        </a:rPr>
                        <a:t>2348</a:t>
                      </a:r>
                      <a:r>
                        <a:rPr lang="zh-CN" altLang="en-US" sz="2000" b="1" i="0" u="none" strike="noStrike" dirty="0" smtClean="0">
                          <a:latin typeface="宋体"/>
                        </a:rPr>
                        <a:t>万</a:t>
                      </a:r>
                      <a:endParaRPr lang="en-US" altLang="zh-CN" sz="2000" b="1" i="0" u="none" strike="noStrike" dirty="0">
                        <a:latin typeface="宋体"/>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2000" b="1" i="0" u="none" strike="noStrike">
                          <a:latin typeface="宋体"/>
                        </a:rPr>
                        <a:t>每季度一次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869">
                <a:tc>
                  <a:txBody>
                    <a:bodyPr/>
                    <a:lstStyle/>
                    <a:p>
                      <a:pPr algn="ctr" fontAlgn="b"/>
                      <a:r>
                        <a:rPr lang="en-US" altLang="zh-CN" sz="2000" b="1" i="0" u="none" strike="noStrike">
                          <a:latin typeface="宋体"/>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2000" b="1" i="0" u="none" strike="noStrike">
                          <a:latin typeface="宋体"/>
                        </a:rPr>
                        <a:t>瑞士专利</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2000" b="1" i="0" u="none" strike="noStrike" dirty="0">
                          <a:latin typeface="宋体"/>
                        </a:rPr>
                        <a:t>106,461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2000" b="1" i="0" u="none" strike="noStrike">
                          <a:latin typeface="宋体"/>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869">
                <a:tc>
                  <a:txBody>
                    <a:bodyPr/>
                    <a:lstStyle/>
                    <a:p>
                      <a:pPr algn="ctr" fontAlgn="b"/>
                      <a:r>
                        <a:rPr lang="en-US" altLang="zh-CN" sz="2000" b="1" i="0" u="none" strike="noStrike">
                          <a:latin typeface="宋体"/>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2000" b="1" i="0" u="none" strike="noStrike">
                          <a:latin typeface="宋体"/>
                        </a:rPr>
                        <a:t>德国专利</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2000" b="1" i="0" u="none" strike="noStrike" dirty="0">
                          <a:latin typeface="宋体"/>
                        </a:rPr>
                        <a:t>3,254,017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2000" b="1" i="0" u="none" strike="noStrike">
                          <a:latin typeface="宋体"/>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0459">
                <a:tc>
                  <a:txBody>
                    <a:bodyPr/>
                    <a:lstStyle/>
                    <a:p>
                      <a:pPr algn="ctr" fontAlgn="b"/>
                      <a:r>
                        <a:rPr lang="en-US" altLang="zh-CN" sz="2000" b="1" i="0" u="none" strike="noStrike">
                          <a:latin typeface="宋体"/>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2000" b="1" i="0" u="none" strike="noStrike">
                          <a:latin typeface="宋体"/>
                        </a:rPr>
                        <a:t>欧洲专利局专利</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2000" b="1" i="0" u="none" strike="noStrike" dirty="0">
                          <a:latin typeface="宋体"/>
                        </a:rPr>
                        <a:t>2,364,715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2000" b="1" i="0" u="none" strike="noStrike" dirty="0">
                          <a:latin typeface="宋体"/>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869">
                <a:tc>
                  <a:txBody>
                    <a:bodyPr/>
                    <a:lstStyle/>
                    <a:p>
                      <a:pPr algn="ctr" fontAlgn="b"/>
                      <a:r>
                        <a:rPr lang="en-US" altLang="zh-CN" sz="2000" b="1" i="0" u="none" strike="noStrike">
                          <a:latin typeface="宋体"/>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2000" b="1" i="0" u="none" strike="noStrike">
                          <a:latin typeface="宋体"/>
                        </a:rPr>
                        <a:t>法国专利</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2000" b="1" i="0" u="none" strike="noStrike" dirty="0">
                          <a:latin typeface="宋体"/>
                        </a:rPr>
                        <a:t>602,028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2000" b="1" i="0" u="none" strike="noStrike">
                          <a:latin typeface="宋体"/>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869">
                <a:tc>
                  <a:txBody>
                    <a:bodyPr/>
                    <a:lstStyle/>
                    <a:p>
                      <a:pPr algn="ctr" fontAlgn="b"/>
                      <a:r>
                        <a:rPr lang="en-US" altLang="zh-CN" sz="2000" b="1" i="0" u="none" strike="noStrike">
                          <a:latin typeface="宋体"/>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2000" b="1" i="0" u="none" strike="noStrike">
                          <a:latin typeface="宋体"/>
                        </a:rPr>
                        <a:t>英国专利</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2000" b="1" i="0" u="none" strike="noStrike" dirty="0">
                          <a:latin typeface="宋体"/>
                        </a:rPr>
                        <a:t>611,980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2000" b="1" i="0" u="none" strike="noStrike">
                          <a:latin typeface="宋体"/>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869">
                <a:tc>
                  <a:txBody>
                    <a:bodyPr/>
                    <a:lstStyle/>
                    <a:p>
                      <a:pPr algn="ctr" fontAlgn="b"/>
                      <a:r>
                        <a:rPr lang="en-US" altLang="zh-CN" sz="2000" b="1" i="0" u="none" strike="noStrike">
                          <a:latin typeface="宋体"/>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2000" b="1" i="0" u="none" strike="noStrike" dirty="0">
                          <a:latin typeface="宋体"/>
                        </a:rPr>
                        <a:t>日本专利</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2000" b="1" i="0" u="none" strike="noStrike" dirty="0">
                          <a:latin typeface="宋体"/>
                        </a:rPr>
                        <a:t>9,011,992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2000" b="1" i="0" u="none" strike="noStrike">
                          <a:latin typeface="宋体"/>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869">
                <a:tc>
                  <a:txBody>
                    <a:bodyPr/>
                    <a:lstStyle/>
                    <a:p>
                      <a:pPr algn="ctr" fontAlgn="b"/>
                      <a:r>
                        <a:rPr lang="en-US" altLang="zh-CN" sz="2000" b="1" i="0" u="none" strike="noStrike">
                          <a:latin typeface="宋体"/>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2000" b="1" i="0" u="none" strike="noStrike">
                          <a:latin typeface="宋体"/>
                        </a:rPr>
                        <a:t>美国专利</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2000" b="1" i="0" u="none" strike="noStrike" dirty="0">
                          <a:latin typeface="宋体"/>
                        </a:rPr>
                        <a:t>5,745,007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2000" b="1" i="0" u="none" strike="noStrike" dirty="0">
                          <a:latin typeface="宋体"/>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0459">
                <a:tc>
                  <a:txBody>
                    <a:bodyPr/>
                    <a:lstStyle/>
                    <a:p>
                      <a:pPr algn="ctr" fontAlgn="b"/>
                      <a:r>
                        <a:rPr lang="en-US" altLang="zh-CN" sz="2000" b="1" i="0" u="none" strike="noStrike">
                          <a:latin typeface="宋体"/>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2000" b="1" i="0" u="none" strike="noStrike" dirty="0">
                          <a:latin typeface="宋体"/>
                        </a:rPr>
                        <a:t>世界专利组织专利</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2000" b="1" i="0" u="none" strike="noStrike">
                          <a:latin typeface="宋体"/>
                        </a:rPr>
                        <a:t>1,786,801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2000" b="1" i="0" u="none" strike="noStrike" dirty="0">
                          <a:latin typeface="宋体"/>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67686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380312" y="5374084"/>
            <a:ext cx="1744663" cy="1511300"/>
            <a:chOff x="6012160" y="2276872"/>
            <a:chExt cx="1744663" cy="1511300"/>
          </a:xfrm>
        </p:grpSpPr>
        <p:sp>
          <p:nvSpPr>
            <p:cNvPr id="3" name="AutoShape 52"/>
            <p:cNvSpPr>
              <a:spLocks noChangeArrowheads="1"/>
            </p:cNvSpPr>
            <p:nvPr/>
          </p:nvSpPr>
          <p:spPr bwMode="auto">
            <a:xfrm>
              <a:off x="6012160" y="2276872"/>
              <a:ext cx="1744663" cy="1511300"/>
            </a:xfrm>
            <a:prstGeom prst="hexagon">
              <a:avLst>
                <a:gd name="adj" fmla="val 28860"/>
                <a:gd name="vf" fmla="val 115470"/>
              </a:avLst>
            </a:prstGeom>
            <a:solidFill>
              <a:schemeClr val="accent6">
                <a:lumMod val="75000"/>
              </a:schemeClr>
            </a:solidFill>
            <a:ln w="9525">
              <a:noFill/>
              <a:miter lim="800000"/>
              <a:headEnd/>
              <a:tailEnd/>
            </a:ln>
            <a:effectLst/>
            <a:scene3d>
              <a:camera prst="legacyObliqueTopLeft"/>
              <a:lightRig rig="legacyFlat3" dir="b"/>
            </a:scene3d>
            <a:sp3d extrusionH="23800" prstMaterial="legacyMatte">
              <a:bevelT w="13500" h="13500" prst="angle"/>
              <a:bevelB w="13500" h="13500" prst="angle"/>
              <a:extrusionClr>
                <a:schemeClr val="folHlink"/>
              </a:extrusionClr>
            </a:sp3d>
          </p:spPr>
          <p:txBody>
            <a:bodyPr wrap="none" anchor="ctr">
              <a:flatTx/>
            </a:bodyPr>
            <a:lstStyle/>
            <a:p>
              <a:endParaRPr lang="zh-CN" altLang="en-US"/>
            </a:p>
          </p:txBody>
        </p:sp>
        <p:sp>
          <p:nvSpPr>
            <p:cNvPr id="4" name="AutoShape 53"/>
            <p:cNvSpPr>
              <a:spLocks noChangeArrowheads="1"/>
            </p:cNvSpPr>
            <p:nvPr/>
          </p:nvSpPr>
          <p:spPr bwMode="auto">
            <a:xfrm>
              <a:off x="6185198" y="2410222"/>
              <a:ext cx="1409700" cy="1217613"/>
            </a:xfrm>
            <a:prstGeom prst="hexagon">
              <a:avLst>
                <a:gd name="adj" fmla="val 28944"/>
                <a:gd name="vf" fmla="val 115470"/>
              </a:avLst>
            </a:prstGeom>
            <a:gradFill rotWithShape="0">
              <a:gsLst>
                <a:gs pos="0">
                  <a:srgbClr val="FFFFFF"/>
                </a:gs>
                <a:gs pos="100000">
                  <a:srgbClr val="DDDDDD"/>
                </a:gs>
              </a:gsLst>
              <a:lin ang="18900000" scaled="1"/>
            </a:gradFill>
            <a:ln w="19050">
              <a:solidFill>
                <a:srgbClr val="669900"/>
              </a:solidFill>
              <a:prstDash val="sysDot"/>
              <a:miter lim="800000"/>
              <a:headEnd/>
              <a:tailEnd/>
            </a:ln>
          </p:spPr>
          <p:txBody>
            <a:bodyPr wrap="none" anchor="ctr"/>
            <a:lstStyle/>
            <a:p>
              <a:pPr algn="ctr"/>
              <a:endParaRPr lang="zh-CN" altLang="zh-CN" sz="2400" b="1">
                <a:solidFill>
                  <a:srgbClr val="000066"/>
                </a:solidFill>
                <a:latin typeface="HY헤드라인M"/>
                <a:ea typeface="HY헤드라인M"/>
                <a:cs typeface="HY헤드라인M"/>
              </a:endParaRPr>
            </a:p>
          </p:txBody>
        </p:sp>
        <p:sp>
          <p:nvSpPr>
            <p:cNvPr id="5" name="Text Box 41"/>
            <p:cNvSpPr txBox="1">
              <a:spLocks noChangeArrowheads="1"/>
            </p:cNvSpPr>
            <p:nvPr/>
          </p:nvSpPr>
          <p:spPr bwMode="auto">
            <a:xfrm>
              <a:off x="6228184" y="2564904"/>
              <a:ext cx="1367829" cy="784830"/>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square">
              <a:spAutoFit/>
            </a:bodyPr>
            <a:lstStyle/>
            <a:p>
              <a:pPr algn="ctr">
                <a:spcBef>
                  <a:spcPct val="50000"/>
                </a:spcBef>
              </a:pPr>
              <a:r>
                <a:rPr lang="zh-CN" altLang="en-US" dirty="0" smtClean="0">
                  <a:ea typeface="微软雅黑" pitchFamily="34" charset="-122"/>
                </a:rPr>
                <a:t>中国特种</a:t>
              </a:r>
              <a:endParaRPr lang="en-US" altLang="zh-CN" dirty="0" smtClean="0">
                <a:ea typeface="微软雅黑" pitchFamily="34" charset="-122"/>
              </a:endParaRPr>
            </a:p>
            <a:p>
              <a:pPr algn="ctr">
                <a:spcBef>
                  <a:spcPct val="50000"/>
                </a:spcBef>
              </a:pPr>
              <a:r>
                <a:rPr lang="zh-CN" altLang="en-US" dirty="0" smtClean="0">
                  <a:ea typeface="微软雅黑" pitchFamily="34" charset="-122"/>
                </a:rPr>
                <a:t>图书数据库</a:t>
              </a:r>
              <a:endParaRPr lang="zh-CN" altLang="en-US" dirty="0">
                <a:ea typeface="微软雅黑" pitchFamily="34" charset="-122"/>
              </a:endParaRPr>
            </a:p>
          </p:txBody>
        </p:sp>
      </p:gr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2275" y="2133178"/>
            <a:ext cx="56292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p:cNvSpPr txBox="1">
            <a:spLocks noChangeArrowheads="1"/>
          </p:cNvSpPr>
          <p:nvPr/>
        </p:nvSpPr>
        <p:spPr bwMode="auto">
          <a:xfrm>
            <a:off x="1692275" y="1092126"/>
            <a:ext cx="6264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2800" dirty="0" smtClean="0">
                <a:solidFill>
                  <a:srgbClr val="008080"/>
                </a:solidFill>
                <a:latin typeface="微软雅黑" pitchFamily="34" charset="-122"/>
                <a:ea typeface="微软雅黑" pitchFamily="34" charset="-122"/>
              </a:rPr>
              <a:t>             中国</a:t>
            </a:r>
            <a:r>
              <a:rPr lang="zh-CN" altLang="en-US" sz="2800" dirty="0">
                <a:solidFill>
                  <a:srgbClr val="008080"/>
                </a:solidFill>
                <a:latin typeface="微软雅黑" pitchFamily="34" charset="-122"/>
                <a:ea typeface="微软雅黑" pitchFamily="34" charset="-122"/>
              </a:rPr>
              <a:t>特种图书数据库</a:t>
            </a:r>
          </a:p>
        </p:txBody>
      </p:sp>
      <p:sp>
        <p:nvSpPr>
          <p:cNvPr id="8" name="TextBox 2"/>
          <p:cNvSpPr txBox="1">
            <a:spLocks noChangeArrowheads="1"/>
          </p:cNvSpPr>
          <p:nvPr/>
        </p:nvSpPr>
        <p:spPr bwMode="auto">
          <a:xfrm>
            <a:off x="2051050" y="2336726"/>
            <a:ext cx="5761038"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2000" dirty="0">
                <a:solidFill>
                  <a:srgbClr val="008080"/>
                </a:solidFill>
                <a:latin typeface="微软雅黑" pitchFamily="34" charset="-122"/>
                <a:ea typeface="微软雅黑" pitchFamily="34" charset="-122"/>
              </a:rPr>
              <a:t>中文名称：中国特种图书数据库</a:t>
            </a:r>
            <a:endParaRPr lang="en-US" altLang="zh-CN" sz="2000" dirty="0">
              <a:solidFill>
                <a:srgbClr val="008080"/>
              </a:solidFill>
              <a:latin typeface="微软雅黑" pitchFamily="34" charset="-122"/>
              <a:ea typeface="微软雅黑" pitchFamily="34" charset="-122"/>
            </a:endParaRPr>
          </a:p>
          <a:p>
            <a:pPr>
              <a:lnSpc>
                <a:spcPct val="150000"/>
              </a:lnSpc>
            </a:pPr>
            <a:r>
              <a:rPr lang="zh-CN" altLang="zh-CN" sz="2000" b="1" dirty="0">
                <a:solidFill>
                  <a:srgbClr val="008080"/>
                </a:solidFill>
                <a:latin typeface="微软雅黑" pitchFamily="34" charset="-122"/>
                <a:ea typeface="微软雅黑" pitchFamily="34" charset="-122"/>
              </a:rPr>
              <a:t>英文名称：</a:t>
            </a:r>
            <a:r>
              <a:rPr lang="en-US" altLang="zh-CN" sz="2000" dirty="0">
                <a:solidFill>
                  <a:srgbClr val="008080"/>
                </a:solidFill>
                <a:latin typeface="微软雅黑" pitchFamily="34" charset="-122"/>
                <a:ea typeface="微软雅黑" pitchFamily="34" charset="-122"/>
              </a:rPr>
              <a:t>China Special Books Database</a:t>
            </a:r>
          </a:p>
          <a:p>
            <a:pPr>
              <a:lnSpc>
                <a:spcPct val="150000"/>
              </a:lnSpc>
            </a:pPr>
            <a:r>
              <a:rPr lang="en-US" altLang="zh-CN" sz="2000" dirty="0">
                <a:solidFill>
                  <a:srgbClr val="008080"/>
                </a:solidFill>
                <a:latin typeface="微软雅黑" pitchFamily="34" charset="-122"/>
                <a:ea typeface="微软雅黑" pitchFamily="34" charset="-122"/>
              </a:rPr>
              <a:t>                </a:t>
            </a:r>
            <a:r>
              <a:rPr lang="zh-CN" altLang="zh-CN" sz="2000" dirty="0">
                <a:solidFill>
                  <a:srgbClr val="008080"/>
                </a:solidFill>
                <a:latin typeface="微软雅黑" pitchFamily="34" charset="-122"/>
                <a:ea typeface="微软雅黑" pitchFamily="34" charset="-122"/>
              </a:rPr>
              <a:t>（简称</a:t>
            </a:r>
            <a:r>
              <a:rPr lang="en-US" altLang="zh-CN" sz="2000" dirty="0">
                <a:solidFill>
                  <a:srgbClr val="008080"/>
                </a:solidFill>
                <a:latin typeface="微软雅黑" pitchFamily="34" charset="-122"/>
                <a:ea typeface="微软雅黑" pitchFamily="34" charset="-122"/>
              </a:rPr>
              <a:t>CSBD</a:t>
            </a:r>
            <a:r>
              <a:rPr lang="zh-CN" altLang="zh-CN" sz="2000" dirty="0">
                <a:solidFill>
                  <a:srgbClr val="008080"/>
                </a:solidFill>
                <a:latin typeface="微软雅黑" pitchFamily="34" charset="-122"/>
                <a:ea typeface="微软雅黑" pitchFamily="34" charset="-122"/>
              </a:rPr>
              <a:t>）</a:t>
            </a:r>
          </a:p>
          <a:p>
            <a:pPr>
              <a:lnSpc>
                <a:spcPct val="150000"/>
              </a:lnSpc>
            </a:pPr>
            <a:endParaRPr lang="zh-CN" altLang="en-US" sz="2000" dirty="0">
              <a:solidFill>
                <a:srgbClr val="00808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ltGray">
          <a:xfrm rot="5400000">
            <a:off x="-1216025" y="1368425"/>
            <a:ext cx="4824412"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6" name="AutoShape 5"/>
          <p:cNvSpPr>
            <a:spLocks noChangeArrowheads="1"/>
          </p:cNvSpPr>
          <p:nvPr/>
        </p:nvSpPr>
        <p:spPr bwMode="ltGray">
          <a:xfrm rot="5400000" flipH="1">
            <a:off x="-810418" y="1804193"/>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a:gsLst>
              <a:gs pos="0">
                <a:srgbClr val="008080"/>
              </a:gs>
              <a:gs pos="100000">
                <a:schemeClr val="hlink">
                  <a:gamma/>
                  <a:tint val="0"/>
                  <a:invGamma/>
                  <a:alpha val="48000"/>
                </a:schemeClr>
              </a:gs>
            </a:gsLst>
            <a:lin ang="5400000" scaled="1"/>
          </a:gradFill>
          <a:ln w="0" algn="ctr">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2" name="AutoShape 6"/>
          <p:cNvSpPr>
            <a:spLocks noChangeArrowheads="1"/>
          </p:cNvSpPr>
          <p:nvPr/>
        </p:nvSpPr>
        <p:spPr bwMode="gray">
          <a:xfrm>
            <a:off x="3028950" y="4992688"/>
            <a:ext cx="4419600"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zh-CN" altLang="en-US" b="1">
                <a:latin typeface="微软雅黑" pitchFamily="34" charset="-122"/>
                <a:ea typeface="微软雅黑" pitchFamily="34" charset="-122"/>
              </a:rPr>
              <a:t>更新频次：不定时更新次</a:t>
            </a:r>
            <a:endParaRPr lang="en-US" altLang="zh-CN" b="1">
              <a:latin typeface="微软雅黑" pitchFamily="34" charset="-122"/>
              <a:ea typeface="微软雅黑" pitchFamily="34" charset="-122"/>
            </a:endParaRPr>
          </a:p>
        </p:txBody>
      </p:sp>
      <p:sp>
        <p:nvSpPr>
          <p:cNvPr id="43" name="AutoShape 7"/>
          <p:cNvSpPr>
            <a:spLocks noChangeArrowheads="1"/>
          </p:cNvSpPr>
          <p:nvPr/>
        </p:nvSpPr>
        <p:spPr bwMode="gray">
          <a:xfrm>
            <a:off x="3524250" y="4165600"/>
            <a:ext cx="4419600"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zh-CN" altLang="en-US" b="1">
                <a:latin typeface="微软雅黑" pitchFamily="34" charset="-122"/>
                <a:ea typeface="微软雅黑" pitchFamily="34" charset="-122"/>
              </a:rPr>
              <a:t>年增加：</a:t>
            </a:r>
            <a:r>
              <a:rPr lang="en-US" altLang="zh-CN" b="1">
                <a:latin typeface="微软雅黑" pitchFamily="34" charset="-122"/>
                <a:ea typeface="微软雅黑" pitchFamily="34" charset="-122"/>
              </a:rPr>
              <a:t>10000</a:t>
            </a:r>
            <a:r>
              <a:rPr lang="zh-CN" altLang="en-US" b="1">
                <a:latin typeface="微软雅黑" pitchFamily="34" charset="-122"/>
                <a:ea typeface="微软雅黑" pitchFamily="34" charset="-122"/>
              </a:rPr>
              <a:t>多册</a:t>
            </a:r>
            <a:endParaRPr lang="en-US" altLang="zh-CN" b="1">
              <a:latin typeface="微软雅黑" pitchFamily="34" charset="-122"/>
              <a:ea typeface="微软雅黑" pitchFamily="34" charset="-122"/>
            </a:endParaRPr>
          </a:p>
        </p:txBody>
      </p:sp>
      <p:sp>
        <p:nvSpPr>
          <p:cNvPr id="44" name="AutoShape 8"/>
          <p:cNvSpPr>
            <a:spLocks noChangeArrowheads="1"/>
          </p:cNvSpPr>
          <p:nvPr/>
        </p:nvSpPr>
        <p:spPr bwMode="gray">
          <a:xfrm>
            <a:off x="3644900" y="3352800"/>
            <a:ext cx="4419600"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zh-CN" altLang="en-US" b="1">
                <a:latin typeface="微软雅黑" pitchFamily="34" charset="-122"/>
                <a:ea typeface="微软雅黑" pitchFamily="34" charset="-122"/>
              </a:rPr>
              <a:t>收录内容：方志、工具书、专业书</a:t>
            </a:r>
            <a:endParaRPr lang="en-US" altLang="zh-CN" b="1">
              <a:latin typeface="微软雅黑" pitchFamily="34" charset="-122"/>
              <a:ea typeface="微软雅黑" pitchFamily="34" charset="-122"/>
            </a:endParaRPr>
          </a:p>
        </p:txBody>
      </p:sp>
      <p:sp>
        <p:nvSpPr>
          <p:cNvPr id="45" name="AutoShape 9"/>
          <p:cNvSpPr>
            <a:spLocks noChangeArrowheads="1"/>
          </p:cNvSpPr>
          <p:nvPr/>
        </p:nvSpPr>
        <p:spPr bwMode="gray">
          <a:xfrm>
            <a:off x="3492500" y="2484438"/>
            <a:ext cx="4419600"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zh-CN" altLang="en-US" b="1" dirty="0">
                <a:latin typeface="微软雅黑" pitchFamily="34" charset="-122"/>
                <a:ea typeface="微软雅黑" pitchFamily="34" charset="-122"/>
              </a:rPr>
              <a:t>数量</a:t>
            </a:r>
            <a:r>
              <a:rPr lang="zh-CN" altLang="en-US" b="1" dirty="0" smtClean="0">
                <a:latin typeface="微软雅黑" pitchFamily="34" charset="-122"/>
                <a:ea typeface="微软雅黑" pitchFamily="34" charset="-122"/>
              </a:rPr>
              <a:t>：</a:t>
            </a:r>
            <a:r>
              <a:rPr lang="en-US" altLang="zh-CN" b="1" dirty="0" smtClean="0">
                <a:latin typeface="微软雅黑" pitchFamily="34" charset="-122"/>
                <a:ea typeface="微软雅黑" pitchFamily="34" charset="-122"/>
              </a:rPr>
              <a:t>1.4</a:t>
            </a:r>
            <a:r>
              <a:rPr lang="zh-CN" altLang="en-US" b="1" dirty="0" smtClean="0">
                <a:latin typeface="微软雅黑" pitchFamily="34" charset="-122"/>
                <a:ea typeface="微软雅黑" pitchFamily="34" charset="-122"/>
              </a:rPr>
              <a:t>万余册</a:t>
            </a:r>
            <a:endParaRPr lang="en-US" altLang="zh-CN" b="1" dirty="0">
              <a:latin typeface="微软雅黑" pitchFamily="34" charset="-122"/>
              <a:ea typeface="微软雅黑" pitchFamily="34" charset="-122"/>
            </a:endParaRPr>
          </a:p>
        </p:txBody>
      </p:sp>
      <p:sp>
        <p:nvSpPr>
          <p:cNvPr id="46" name="AutoShape 10"/>
          <p:cNvSpPr>
            <a:spLocks noChangeArrowheads="1"/>
          </p:cNvSpPr>
          <p:nvPr/>
        </p:nvSpPr>
        <p:spPr bwMode="gray">
          <a:xfrm>
            <a:off x="2971800" y="1714500"/>
            <a:ext cx="4419600"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zh-CN" altLang="en-US" b="1" dirty="0">
                <a:latin typeface="微软雅黑" pitchFamily="34" charset="-122"/>
                <a:ea typeface="微软雅黑" pitchFamily="34" charset="-122"/>
              </a:rPr>
              <a:t>收录年限：</a:t>
            </a:r>
            <a:r>
              <a:rPr lang="en-US" altLang="zh-CN" b="1" dirty="0">
                <a:latin typeface="微软雅黑" pitchFamily="34" charset="-122"/>
                <a:ea typeface="微软雅黑" pitchFamily="34" charset="-122"/>
              </a:rPr>
              <a:t>1949</a:t>
            </a:r>
            <a:r>
              <a:rPr lang="zh-CN" altLang="en-US" b="1" dirty="0">
                <a:latin typeface="微软雅黑" pitchFamily="34" charset="-122"/>
                <a:ea typeface="微软雅黑" pitchFamily="34" charset="-122"/>
              </a:rPr>
              <a:t>年后</a:t>
            </a:r>
            <a:endParaRPr lang="en-US" altLang="zh-CN" b="1" dirty="0">
              <a:latin typeface="微软雅黑" pitchFamily="34" charset="-122"/>
              <a:ea typeface="微软雅黑" pitchFamily="34" charset="-122"/>
            </a:endParaRPr>
          </a:p>
        </p:txBody>
      </p:sp>
      <p:grpSp>
        <p:nvGrpSpPr>
          <p:cNvPr id="7" name="Group 11"/>
          <p:cNvGrpSpPr>
            <a:grpSpLocks/>
          </p:cNvGrpSpPr>
          <p:nvPr/>
        </p:nvGrpSpPr>
        <p:grpSpPr bwMode="auto">
          <a:xfrm>
            <a:off x="2654300" y="1803400"/>
            <a:ext cx="381000" cy="381000"/>
            <a:chOff x="2078" y="1680"/>
            <a:chExt cx="1615" cy="1615"/>
          </a:xfrm>
          <a:solidFill>
            <a:schemeClr val="accent6">
              <a:lumMod val="75000"/>
            </a:schemeClr>
          </a:solidFill>
        </p:grpSpPr>
        <p:sp>
          <p:nvSpPr>
            <p:cNvPr id="8" name="Oval 12"/>
            <p:cNvSpPr>
              <a:spLocks noChangeArrowheads="1"/>
            </p:cNvSpPr>
            <p:nvPr/>
          </p:nvSpPr>
          <p:spPr bwMode="gray">
            <a:xfrm>
              <a:off x="2078" y="1680"/>
              <a:ext cx="1615" cy="1615"/>
            </a:xfrm>
            <a:prstGeom prst="ellipse">
              <a:avLst/>
            </a:prstGeom>
            <a:grpFill/>
            <a:ln w="57150"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9" name="Oval 13"/>
            <p:cNvSpPr>
              <a:spLocks noChangeArrowheads="1"/>
            </p:cNvSpPr>
            <p:nvPr/>
          </p:nvSpPr>
          <p:spPr bwMode="gray">
            <a:xfrm>
              <a:off x="2170" y="1771"/>
              <a:ext cx="1430" cy="1430"/>
            </a:xfrm>
            <a:prstGeom prst="ellipse">
              <a:avLst/>
            </a:prstGeom>
            <a:grpFill/>
            <a:ln w="9525"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10" name="Oval 14"/>
            <p:cNvSpPr>
              <a:spLocks noChangeArrowheads="1"/>
            </p:cNvSpPr>
            <p:nvPr/>
          </p:nvSpPr>
          <p:spPr bwMode="gray">
            <a:xfrm>
              <a:off x="2253" y="1855"/>
              <a:ext cx="1265" cy="1265"/>
            </a:xfrm>
            <a:prstGeom prst="ellipse">
              <a:avLst/>
            </a:prstGeom>
            <a:grpFill/>
            <a:ln w="38100" algn="ctr">
              <a:noFill/>
              <a:round/>
              <a:headEnd/>
              <a:tailEnd/>
            </a:ln>
            <a:effectLst/>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11" name="Oval 15"/>
            <p:cNvSpPr>
              <a:spLocks noChangeArrowheads="1"/>
            </p:cNvSpPr>
            <p:nvPr/>
          </p:nvSpPr>
          <p:spPr bwMode="gray">
            <a:xfrm>
              <a:off x="2254" y="1856"/>
              <a:ext cx="1262" cy="1264"/>
            </a:xfrm>
            <a:prstGeom prst="ellipse">
              <a:avLst/>
            </a:prstGeom>
            <a:grpFill/>
            <a:ln w="38100" algn="ctr">
              <a:noFill/>
              <a:round/>
              <a:headEnd/>
              <a:tailEnd/>
            </a:ln>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12" name="Oval 16"/>
            <p:cNvSpPr>
              <a:spLocks noChangeArrowheads="1"/>
            </p:cNvSpPr>
            <p:nvPr/>
          </p:nvSpPr>
          <p:spPr bwMode="gray">
            <a:xfrm>
              <a:off x="2334" y="1936"/>
              <a:ext cx="1097" cy="1104"/>
            </a:xfrm>
            <a:prstGeom prst="ellipse">
              <a:avLst/>
            </a:prstGeom>
            <a:grpFill/>
            <a:ln w="38100" algn="ctr">
              <a:noFill/>
              <a:round/>
              <a:headEnd/>
              <a:tailEnd/>
            </a:ln>
            <a:effectLst/>
          </p:spPr>
          <p:txBody>
            <a:bodyPr anchor="ctr">
              <a:spAutoFit/>
            </a:bodyPr>
            <a:lstStyle/>
            <a:p>
              <a:pPr fontAlgn="auto">
                <a:spcBef>
                  <a:spcPts val="0"/>
                </a:spcBef>
                <a:spcAft>
                  <a:spcPts val="0"/>
                </a:spcAft>
                <a:defRPr/>
              </a:pPr>
              <a:endParaRPr lang="zh-CN" altLang="en-US">
                <a:latin typeface="+mn-lt"/>
                <a:ea typeface="+mn-ea"/>
              </a:endParaRPr>
            </a:p>
          </p:txBody>
        </p:sp>
        <p:sp>
          <p:nvSpPr>
            <p:cNvPr id="13" name="Oval 17"/>
            <p:cNvSpPr>
              <a:spLocks noChangeArrowheads="1"/>
            </p:cNvSpPr>
            <p:nvPr/>
          </p:nvSpPr>
          <p:spPr bwMode="gray">
            <a:xfrm>
              <a:off x="2337" y="1939"/>
              <a:ext cx="1096" cy="1098"/>
            </a:xfrm>
            <a:prstGeom prst="ellipse">
              <a:avLst/>
            </a:prstGeom>
            <a:grpFill/>
            <a:ln w="38100" algn="ctr">
              <a:noFill/>
              <a:round/>
              <a:headEnd/>
              <a:tailEnd/>
            </a:ln>
          </p:spPr>
          <p:txBody>
            <a:bodyPr anchor="ctr">
              <a:spAutoFit/>
            </a:bodyPr>
            <a:lstStyle/>
            <a:p>
              <a:pPr fontAlgn="auto">
                <a:spcBef>
                  <a:spcPts val="0"/>
                </a:spcBef>
                <a:spcAft>
                  <a:spcPts val="0"/>
                </a:spcAft>
                <a:defRPr/>
              </a:pPr>
              <a:endParaRPr lang="zh-CN" altLang="en-US">
                <a:latin typeface="+mn-lt"/>
                <a:ea typeface="+mn-ea"/>
              </a:endParaRPr>
            </a:p>
          </p:txBody>
        </p:sp>
      </p:grpSp>
      <p:grpSp>
        <p:nvGrpSpPr>
          <p:cNvPr id="14" name="Group 18"/>
          <p:cNvGrpSpPr>
            <a:grpSpLocks/>
          </p:cNvGrpSpPr>
          <p:nvPr/>
        </p:nvGrpSpPr>
        <p:grpSpPr bwMode="auto">
          <a:xfrm>
            <a:off x="3187700" y="2590800"/>
            <a:ext cx="381000" cy="381000"/>
            <a:chOff x="2078" y="1680"/>
            <a:chExt cx="1615" cy="1615"/>
          </a:xfrm>
          <a:solidFill>
            <a:srgbClr val="92D050"/>
          </a:solidFill>
        </p:grpSpPr>
        <p:sp>
          <p:nvSpPr>
            <p:cNvPr id="15" name="Oval 19"/>
            <p:cNvSpPr>
              <a:spLocks noChangeArrowheads="1"/>
            </p:cNvSpPr>
            <p:nvPr/>
          </p:nvSpPr>
          <p:spPr bwMode="gray">
            <a:xfrm>
              <a:off x="2078" y="1680"/>
              <a:ext cx="1615" cy="1615"/>
            </a:xfrm>
            <a:prstGeom prst="ellipse">
              <a:avLst/>
            </a:prstGeom>
            <a:grpFill/>
            <a:ln w="57150"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16" name="Oval 20"/>
            <p:cNvSpPr>
              <a:spLocks noChangeArrowheads="1"/>
            </p:cNvSpPr>
            <p:nvPr/>
          </p:nvSpPr>
          <p:spPr bwMode="gray">
            <a:xfrm>
              <a:off x="2170" y="1771"/>
              <a:ext cx="1430" cy="1430"/>
            </a:xfrm>
            <a:prstGeom prst="ellipse">
              <a:avLst/>
            </a:prstGeom>
            <a:grpFill/>
            <a:ln w="9525"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17" name="Oval 21"/>
            <p:cNvSpPr>
              <a:spLocks noChangeArrowheads="1"/>
            </p:cNvSpPr>
            <p:nvPr/>
          </p:nvSpPr>
          <p:spPr bwMode="gray">
            <a:xfrm>
              <a:off x="2253" y="1855"/>
              <a:ext cx="1265" cy="1265"/>
            </a:xfrm>
            <a:prstGeom prst="ellipse">
              <a:avLst/>
            </a:prstGeom>
            <a:grpFill/>
            <a:ln w="38100" algn="ctr">
              <a:noFill/>
              <a:round/>
              <a:headEnd/>
              <a:tailEnd/>
            </a:ln>
            <a:effectLst/>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18" name="Oval 22"/>
            <p:cNvSpPr>
              <a:spLocks noChangeArrowheads="1"/>
            </p:cNvSpPr>
            <p:nvPr/>
          </p:nvSpPr>
          <p:spPr bwMode="gray">
            <a:xfrm>
              <a:off x="2254" y="1856"/>
              <a:ext cx="1262" cy="1264"/>
            </a:xfrm>
            <a:prstGeom prst="ellipse">
              <a:avLst/>
            </a:prstGeom>
            <a:grpFill/>
            <a:ln w="38100" algn="ctr">
              <a:noFill/>
              <a:round/>
              <a:headEnd/>
              <a:tailEnd/>
            </a:ln>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19" name="Oval 23"/>
            <p:cNvSpPr>
              <a:spLocks noChangeArrowheads="1"/>
            </p:cNvSpPr>
            <p:nvPr/>
          </p:nvSpPr>
          <p:spPr bwMode="gray">
            <a:xfrm>
              <a:off x="2334" y="1936"/>
              <a:ext cx="1097" cy="1104"/>
            </a:xfrm>
            <a:prstGeom prst="ellipse">
              <a:avLst/>
            </a:prstGeom>
            <a:grpFill/>
            <a:ln w="38100" algn="ctr">
              <a:noFill/>
              <a:round/>
              <a:headEnd/>
              <a:tailEnd/>
            </a:ln>
            <a:effectLst/>
          </p:spPr>
          <p:txBody>
            <a:bodyPr anchor="ctr">
              <a:spAutoFit/>
            </a:bodyPr>
            <a:lstStyle/>
            <a:p>
              <a:pPr fontAlgn="auto">
                <a:spcBef>
                  <a:spcPts val="0"/>
                </a:spcBef>
                <a:spcAft>
                  <a:spcPts val="0"/>
                </a:spcAft>
                <a:defRPr/>
              </a:pPr>
              <a:endParaRPr lang="zh-CN" altLang="en-US">
                <a:latin typeface="+mn-lt"/>
                <a:ea typeface="+mn-ea"/>
              </a:endParaRPr>
            </a:p>
          </p:txBody>
        </p:sp>
        <p:sp>
          <p:nvSpPr>
            <p:cNvPr id="20" name="Oval 24"/>
            <p:cNvSpPr>
              <a:spLocks noChangeArrowheads="1"/>
            </p:cNvSpPr>
            <p:nvPr/>
          </p:nvSpPr>
          <p:spPr bwMode="gray">
            <a:xfrm>
              <a:off x="2337" y="1939"/>
              <a:ext cx="1096" cy="1098"/>
            </a:xfrm>
            <a:prstGeom prst="ellipse">
              <a:avLst/>
            </a:prstGeom>
            <a:grpFill/>
            <a:ln w="38100" algn="ctr">
              <a:noFill/>
              <a:round/>
              <a:headEnd/>
              <a:tailEnd/>
            </a:ln>
          </p:spPr>
          <p:txBody>
            <a:bodyPr anchor="ctr">
              <a:spAutoFit/>
            </a:bodyPr>
            <a:lstStyle/>
            <a:p>
              <a:pPr fontAlgn="auto">
                <a:spcBef>
                  <a:spcPts val="0"/>
                </a:spcBef>
                <a:spcAft>
                  <a:spcPts val="0"/>
                </a:spcAft>
                <a:defRPr/>
              </a:pPr>
              <a:endParaRPr lang="zh-CN" altLang="en-US">
                <a:latin typeface="+mn-lt"/>
                <a:ea typeface="+mn-ea"/>
              </a:endParaRPr>
            </a:p>
          </p:txBody>
        </p:sp>
      </p:grpSp>
      <p:grpSp>
        <p:nvGrpSpPr>
          <p:cNvPr id="21" name="Group 25"/>
          <p:cNvGrpSpPr>
            <a:grpSpLocks/>
          </p:cNvGrpSpPr>
          <p:nvPr/>
        </p:nvGrpSpPr>
        <p:grpSpPr bwMode="auto">
          <a:xfrm>
            <a:off x="3340100" y="3429000"/>
            <a:ext cx="381000" cy="381000"/>
            <a:chOff x="2078" y="1680"/>
            <a:chExt cx="1615" cy="1615"/>
          </a:xfrm>
          <a:solidFill>
            <a:srgbClr val="FF0066"/>
          </a:solidFill>
        </p:grpSpPr>
        <p:sp>
          <p:nvSpPr>
            <p:cNvPr id="22" name="Oval 26"/>
            <p:cNvSpPr>
              <a:spLocks noChangeArrowheads="1"/>
            </p:cNvSpPr>
            <p:nvPr/>
          </p:nvSpPr>
          <p:spPr bwMode="gray">
            <a:xfrm>
              <a:off x="2078" y="1680"/>
              <a:ext cx="1615" cy="1615"/>
            </a:xfrm>
            <a:prstGeom prst="ellipse">
              <a:avLst/>
            </a:prstGeom>
            <a:grpFill/>
            <a:ln w="57150"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23" name="Oval 27"/>
            <p:cNvSpPr>
              <a:spLocks noChangeArrowheads="1"/>
            </p:cNvSpPr>
            <p:nvPr/>
          </p:nvSpPr>
          <p:spPr bwMode="gray">
            <a:xfrm>
              <a:off x="2170" y="1771"/>
              <a:ext cx="1430" cy="1430"/>
            </a:xfrm>
            <a:prstGeom prst="ellipse">
              <a:avLst/>
            </a:prstGeom>
            <a:grpFill/>
            <a:ln w="9525"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24" name="Oval 28"/>
            <p:cNvSpPr>
              <a:spLocks noChangeArrowheads="1"/>
            </p:cNvSpPr>
            <p:nvPr/>
          </p:nvSpPr>
          <p:spPr bwMode="gray">
            <a:xfrm>
              <a:off x="2253" y="1855"/>
              <a:ext cx="1265" cy="1265"/>
            </a:xfrm>
            <a:prstGeom prst="ellipse">
              <a:avLst/>
            </a:prstGeom>
            <a:grpFill/>
            <a:ln w="38100" algn="ctr">
              <a:noFill/>
              <a:round/>
              <a:headEnd/>
              <a:tailEnd/>
            </a:ln>
            <a:effectLst/>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25" name="Oval 29"/>
            <p:cNvSpPr>
              <a:spLocks noChangeArrowheads="1"/>
            </p:cNvSpPr>
            <p:nvPr/>
          </p:nvSpPr>
          <p:spPr bwMode="gray">
            <a:xfrm>
              <a:off x="2254" y="1856"/>
              <a:ext cx="1262" cy="1264"/>
            </a:xfrm>
            <a:prstGeom prst="ellipse">
              <a:avLst/>
            </a:prstGeom>
            <a:grpFill/>
            <a:ln w="38100" algn="ctr">
              <a:noFill/>
              <a:round/>
              <a:headEnd/>
              <a:tailEnd/>
            </a:ln>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26" name="Oval 30"/>
            <p:cNvSpPr>
              <a:spLocks noChangeArrowheads="1"/>
            </p:cNvSpPr>
            <p:nvPr/>
          </p:nvSpPr>
          <p:spPr bwMode="gray">
            <a:xfrm>
              <a:off x="2334" y="1936"/>
              <a:ext cx="1097" cy="1104"/>
            </a:xfrm>
            <a:prstGeom prst="ellipse">
              <a:avLst/>
            </a:prstGeom>
            <a:grpFill/>
            <a:ln w="38100" algn="ctr">
              <a:noFill/>
              <a:round/>
              <a:headEnd/>
              <a:tailEnd/>
            </a:ln>
            <a:effectLst/>
          </p:spPr>
          <p:txBody>
            <a:bodyPr anchor="ctr">
              <a:spAutoFit/>
            </a:bodyPr>
            <a:lstStyle/>
            <a:p>
              <a:pPr fontAlgn="auto">
                <a:spcBef>
                  <a:spcPts val="0"/>
                </a:spcBef>
                <a:spcAft>
                  <a:spcPts val="0"/>
                </a:spcAft>
                <a:defRPr/>
              </a:pPr>
              <a:endParaRPr lang="zh-CN" altLang="en-US">
                <a:latin typeface="+mn-lt"/>
                <a:ea typeface="+mn-ea"/>
              </a:endParaRPr>
            </a:p>
          </p:txBody>
        </p:sp>
        <p:sp>
          <p:nvSpPr>
            <p:cNvPr id="27" name="Oval 31"/>
            <p:cNvSpPr>
              <a:spLocks noChangeArrowheads="1"/>
            </p:cNvSpPr>
            <p:nvPr/>
          </p:nvSpPr>
          <p:spPr bwMode="gray">
            <a:xfrm>
              <a:off x="2337" y="1939"/>
              <a:ext cx="1096" cy="1098"/>
            </a:xfrm>
            <a:prstGeom prst="ellipse">
              <a:avLst/>
            </a:prstGeom>
            <a:grpFill/>
            <a:ln w="38100" algn="ctr">
              <a:noFill/>
              <a:round/>
              <a:headEnd/>
              <a:tailEnd/>
            </a:ln>
          </p:spPr>
          <p:txBody>
            <a:bodyPr anchor="ctr">
              <a:spAutoFit/>
            </a:bodyPr>
            <a:lstStyle/>
            <a:p>
              <a:pPr fontAlgn="auto">
                <a:spcBef>
                  <a:spcPts val="0"/>
                </a:spcBef>
                <a:spcAft>
                  <a:spcPts val="0"/>
                </a:spcAft>
                <a:defRPr/>
              </a:pPr>
              <a:endParaRPr lang="zh-CN" altLang="en-US">
                <a:latin typeface="+mn-lt"/>
                <a:ea typeface="+mn-ea"/>
              </a:endParaRPr>
            </a:p>
          </p:txBody>
        </p:sp>
      </p:grpSp>
      <p:grpSp>
        <p:nvGrpSpPr>
          <p:cNvPr id="28" name="Group 32"/>
          <p:cNvGrpSpPr>
            <a:grpSpLocks/>
          </p:cNvGrpSpPr>
          <p:nvPr/>
        </p:nvGrpSpPr>
        <p:grpSpPr bwMode="auto">
          <a:xfrm>
            <a:off x="3187700" y="4267200"/>
            <a:ext cx="381000" cy="381000"/>
            <a:chOff x="2078" y="1680"/>
            <a:chExt cx="1615" cy="1615"/>
          </a:xfrm>
          <a:solidFill>
            <a:srgbClr val="00B0F0"/>
          </a:solidFill>
        </p:grpSpPr>
        <p:sp>
          <p:nvSpPr>
            <p:cNvPr id="29" name="Oval 33"/>
            <p:cNvSpPr>
              <a:spLocks noChangeArrowheads="1"/>
            </p:cNvSpPr>
            <p:nvPr/>
          </p:nvSpPr>
          <p:spPr bwMode="gray">
            <a:xfrm>
              <a:off x="2078" y="1680"/>
              <a:ext cx="1615" cy="1615"/>
            </a:xfrm>
            <a:prstGeom prst="ellipse">
              <a:avLst/>
            </a:prstGeom>
            <a:grpFill/>
            <a:ln w="57150"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30" name="Oval 34"/>
            <p:cNvSpPr>
              <a:spLocks noChangeArrowheads="1"/>
            </p:cNvSpPr>
            <p:nvPr/>
          </p:nvSpPr>
          <p:spPr bwMode="gray">
            <a:xfrm>
              <a:off x="2170" y="1771"/>
              <a:ext cx="1430" cy="1430"/>
            </a:xfrm>
            <a:prstGeom prst="ellipse">
              <a:avLst/>
            </a:prstGeom>
            <a:grpFill/>
            <a:ln w="9525"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31" name="Oval 35"/>
            <p:cNvSpPr>
              <a:spLocks noChangeArrowheads="1"/>
            </p:cNvSpPr>
            <p:nvPr/>
          </p:nvSpPr>
          <p:spPr bwMode="gray">
            <a:xfrm>
              <a:off x="2253" y="1855"/>
              <a:ext cx="1265" cy="1265"/>
            </a:xfrm>
            <a:prstGeom prst="ellipse">
              <a:avLst/>
            </a:prstGeom>
            <a:grpFill/>
            <a:ln w="38100" algn="ctr">
              <a:noFill/>
              <a:round/>
              <a:headEnd/>
              <a:tailEnd/>
            </a:ln>
            <a:effectLst/>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32" name="Oval 36"/>
            <p:cNvSpPr>
              <a:spLocks noChangeArrowheads="1"/>
            </p:cNvSpPr>
            <p:nvPr/>
          </p:nvSpPr>
          <p:spPr bwMode="gray">
            <a:xfrm>
              <a:off x="2254" y="1856"/>
              <a:ext cx="1262" cy="1264"/>
            </a:xfrm>
            <a:prstGeom prst="ellipse">
              <a:avLst/>
            </a:prstGeom>
            <a:grpFill/>
            <a:ln w="38100" algn="ctr">
              <a:noFill/>
              <a:round/>
              <a:headEnd/>
              <a:tailEnd/>
            </a:ln>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33" name="Oval 37"/>
            <p:cNvSpPr>
              <a:spLocks noChangeArrowheads="1"/>
            </p:cNvSpPr>
            <p:nvPr/>
          </p:nvSpPr>
          <p:spPr bwMode="gray">
            <a:xfrm>
              <a:off x="2334" y="1936"/>
              <a:ext cx="1097" cy="1104"/>
            </a:xfrm>
            <a:prstGeom prst="ellipse">
              <a:avLst/>
            </a:prstGeom>
            <a:grpFill/>
            <a:ln w="38100" algn="ctr">
              <a:noFill/>
              <a:round/>
              <a:headEnd/>
              <a:tailEnd/>
            </a:ln>
            <a:effectLst/>
          </p:spPr>
          <p:txBody>
            <a:bodyPr anchor="ctr">
              <a:spAutoFit/>
            </a:bodyPr>
            <a:lstStyle/>
            <a:p>
              <a:pPr fontAlgn="auto">
                <a:spcBef>
                  <a:spcPts val="0"/>
                </a:spcBef>
                <a:spcAft>
                  <a:spcPts val="0"/>
                </a:spcAft>
                <a:defRPr/>
              </a:pPr>
              <a:endParaRPr lang="zh-CN" altLang="en-US">
                <a:latin typeface="+mn-lt"/>
                <a:ea typeface="+mn-ea"/>
              </a:endParaRPr>
            </a:p>
          </p:txBody>
        </p:sp>
        <p:sp>
          <p:nvSpPr>
            <p:cNvPr id="34" name="Oval 38"/>
            <p:cNvSpPr>
              <a:spLocks noChangeArrowheads="1"/>
            </p:cNvSpPr>
            <p:nvPr/>
          </p:nvSpPr>
          <p:spPr bwMode="gray">
            <a:xfrm>
              <a:off x="2337" y="1939"/>
              <a:ext cx="1096" cy="1098"/>
            </a:xfrm>
            <a:prstGeom prst="ellipse">
              <a:avLst/>
            </a:prstGeom>
            <a:grpFill/>
            <a:ln w="38100" algn="ctr">
              <a:noFill/>
              <a:round/>
              <a:headEnd/>
              <a:tailEnd/>
            </a:ln>
          </p:spPr>
          <p:txBody>
            <a:bodyPr anchor="ctr">
              <a:spAutoFit/>
            </a:bodyPr>
            <a:lstStyle/>
            <a:p>
              <a:pPr fontAlgn="auto">
                <a:spcBef>
                  <a:spcPts val="0"/>
                </a:spcBef>
                <a:spcAft>
                  <a:spcPts val="0"/>
                </a:spcAft>
                <a:defRPr/>
              </a:pPr>
              <a:endParaRPr lang="zh-CN" altLang="en-US">
                <a:latin typeface="+mn-lt"/>
                <a:ea typeface="+mn-ea"/>
              </a:endParaRPr>
            </a:p>
          </p:txBody>
        </p:sp>
      </p:grpSp>
      <p:grpSp>
        <p:nvGrpSpPr>
          <p:cNvPr id="35" name="Group 39"/>
          <p:cNvGrpSpPr>
            <a:grpSpLocks/>
          </p:cNvGrpSpPr>
          <p:nvPr/>
        </p:nvGrpSpPr>
        <p:grpSpPr bwMode="auto">
          <a:xfrm>
            <a:off x="2730500" y="5041900"/>
            <a:ext cx="355600" cy="381000"/>
            <a:chOff x="2078" y="1680"/>
            <a:chExt cx="1615" cy="1615"/>
          </a:xfrm>
          <a:solidFill>
            <a:srgbClr val="FFC000"/>
          </a:solidFill>
        </p:grpSpPr>
        <p:sp>
          <p:nvSpPr>
            <p:cNvPr id="36" name="Oval 40"/>
            <p:cNvSpPr>
              <a:spLocks noChangeArrowheads="1"/>
            </p:cNvSpPr>
            <p:nvPr/>
          </p:nvSpPr>
          <p:spPr bwMode="gray">
            <a:xfrm>
              <a:off x="2078" y="1680"/>
              <a:ext cx="1615" cy="1615"/>
            </a:xfrm>
            <a:prstGeom prst="ellipse">
              <a:avLst/>
            </a:prstGeom>
            <a:grpFill/>
            <a:ln w="57150"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37" name="Oval 41"/>
            <p:cNvSpPr>
              <a:spLocks noChangeArrowheads="1"/>
            </p:cNvSpPr>
            <p:nvPr/>
          </p:nvSpPr>
          <p:spPr bwMode="gray">
            <a:xfrm>
              <a:off x="2170" y="1771"/>
              <a:ext cx="1430" cy="1430"/>
            </a:xfrm>
            <a:prstGeom prst="ellipse">
              <a:avLst/>
            </a:prstGeom>
            <a:grpFill/>
            <a:ln w="9525"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38" name="Oval 42"/>
            <p:cNvSpPr>
              <a:spLocks noChangeArrowheads="1"/>
            </p:cNvSpPr>
            <p:nvPr/>
          </p:nvSpPr>
          <p:spPr bwMode="gray">
            <a:xfrm>
              <a:off x="2251" y="1855"/>
              <a:ext cx="1262" cy="1265"/>
            </a:xfrm>
            <a:prstGeom prst="ellipse">
              <a:avLst/>
            </a:prstGeom>
            <a:grpFill/>
            <a:ln w="38100" algn="ctr">
              <a:noFill/>
              <a:round/>
              <a:headEnd/>
              <a:tailEnd/>
            </a:ln>
            <a:effectLst/>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39" name="Oval 43"/>
            <p:cNvSpPr>
              <a:spLocks noChangeArrowheads="1"/>
            </p:cNvSpPr>
            <p:nvPr/>
          </p:nvSpPr>
          <p:spPr bwMode="gray">
            <a:xfrm>
              <a:off x="2254" y="1856"/>
              <a:ext cx="1262" cy="1264"/>
            </a:xfrm>
            <a:prstGeom prst="ellipse">
              <a:avLst/>
            </a:prstGeom>
            <a:grpFill/>
            <a:ln w="38100" algn="ctr">
              <a:noFill/>
              <a:round/>
              <a:headEnd/>
              <a:tailEnd/>
            </a:ln>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40" name="Oval 44"/>
            <p:cNvSpPr>
              <a:spLocks noChangeArrowheads="1"/>
            </p:cNvSpPr>
            <p:nvPr/>
          </p:nvSpPr>
          <p:spPr bwMode="gray">
            <a:xfrm>
              <a:off x="2338" y="1936"/>
              <a:ext cx="1096" cy="1104"/>
            </a:xfrm>
            <a:prstGeom prst="ellipse">
              <a:avLst/>
            </a:prstGeom>
            <a:grpFill/>
            <a:ln w="38100" algn="ctr">
              <a:noFill/>
              <a:round/>
              <a:headEnd/>
              <a:tailEnd/>
            </a:ln>
            <a:effectLst/>
          </p:spPr>
          <p:txBody>
            <a:bodyPr anchor="ctr">
              <a:spAutoFit/>
            </a:bodyPr>
            <a:lstStyle/>
            <a:p>
              <a:pPr fontAlgn="auto">
                <a:spcBef>
                  <a:spcPts val="0"/>
                </a:spcBef>
                <a:spcAft>
                  <a:spcPts val="0"/>
                </a:spcAft>
                <a:defRPr/>
              </a:pPr>
              <a:endParaRPr lang="zh-CN" altLang="en-US">
                <a:latin typeface="+mn-lt"/>
                <a:ea typeface="+mn-ea"/>
              </a:endParaRPr>
            </a:p>
          </p:txBody>
        </p:sp>
        <p:sp>
          <p:nvSpPr>
            <p:cNvPr id="41" name="Oval 45"/>
            <p:cNvSpPr>
              <a:spLocks noChangeArrowheads="1"/>
            </p:cNvSpPr>
            <p:nvPr/>
          </p:nvSpPr>
          <p:spPr bwMode="gray">
            <a:xfrm>
              <a:off x="2337" y="1939"/>
              <a:ext cx="1096" cy="1098"/>
            </a:xfrm>
            <a:prstGeom prst="ellipse">
              <a:avLst/>
            </a:prstGeom>
            <a:grpFill/>
            <a:ln w="38100" algn="ctr">
              <a:noFill/>
              <a:round/>
              <a:headEnd/>
              <a:tailEnd/>
            </a:ln>
          </p:spPr>
          <p:txBody>
            <a:bodyPr anchor="ctr">
              <a:spAutoFit/>
            </a:bodyPr>
            <a:lstStyle/>
            <a:p>
              <a:pPr fontAlgn="auto">
                <a:spcBef>
                  <a:spcPts val="0"/>
                </a:spcBef>
                <a:spcAft>
                  <a:spcPts val="0"/>
                </a:spcAft>
                <a:defRPr/>
              </a:pPr>
              <a:endParaRPr lang="zh-CN" altLang="en-US">
                <a:latin typeface="+mn-lt"/>
                <a:ea typeface="+mn-ea"/>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1692275" y="1032917"/>
            <a:ext cx="6264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2800" dirty="0" smtClean="0">
                <a:solidFill>
                  <a:srgbClr val="008080"/>
                </a:solidFill>
                <a:latin typeface="微软雅黑" pitchFamily="34" charset="-122"/>
                <a:ea typeface="微软雅黑" pitchFamily="34" charset="-122"/>
              </a:rPr>
              <a:t>            中国</a:t>
            </a:r>
            <a:r>
              <a:rPr lang="zh-CN" altLang="en-US" sz="2800" dirty="0">
                <a:solidFill>
                  <a:srgbClr val="008080"/>
                </a:solidFill>
                <a:latin typeface="微软雅黑" pitchFamily="34" charset="-122"/>
                <a:ea typeface="微软雅黑" pitchFamily="34" charset="-122"/>
              </a:rPr>
              <a:t>特种图书数据库</a:t>
            </a:r>
          </a:p>
        </p:txBody>
      </p:sp>
      <p:graphicFrame>
        <p:nvGraphicFramePr>
          <p:cNvPr id="8" name="图示 7"/>
          <p:cNvGraphicFramePr/>
          <p:nvPr/>
        </p:nvGraphicFramePr>
        <p:xfrm>
          <a:off x="1259632" y="1628800"/>
          <a:ext cx="6912768"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矩形 1"/>
          <p:cNvSpPr/>
          <p:nvPr/>
        </p:nvSpPr>
        <p:spPr>
          <a:xfrm>
            <a:off x="5436096" y="1555322"/>
            <a:ext cx="2232248" cy="79208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记事贴06"/>
          <p:cNvPicPr>
            <a:picLocks noChangeAspect="1" noChangeArrowheads="1"/>
          </p:cNvPicPr>
          <p:nvPr/>
        </p:nvPicPr>
        <p:blipFill>
          <a:blip r:embed="rId2">
            <a:clrChange>
              <a:clrFrom>
                <a:srgbClr val="FEFEFE"/>
              </a:clrFrom>
              <a:clrTo>
                <a:srgbClr val="FEFEFE">
                  <a:alpha val="0"/>
                </a:srgbClr>
              </a:clrTo>
            </a:clrChange>
          </a:blip>
          <a:srcRect b="9210"/>
          <a:stretch>
            <a:fillRect/>
          </a:stretch>
        </p:blipFill>
        <p:spPr bwMode="auto">
          <a:xfrm>
            <a:off x="2167048" y="1668128"/>
            <a:ext cx="5429288" cy="4929224"/>
          </a:xfrm>
          <a:prstGeom prst="rect">
            <a:avLst/>
          </a:prstGeom>
          <a:noFill/>
          <a:ln w="9525">
            <a:noFill/>
            <a:miter lim="800000"/>
            <a:headEnd/>
            <a:tailEnd/>
          </a:ln>
        </p:spPr>
      </p:pic>
      <p:sp>
        <p:nvSpPr>
          <p:cNvPr id="3" name="圆角矩形 2"/>
          <p:cNvSpPr/>
          <p:nvPr/>
        </p:nvSpPr>
        <p:spPr>
          <a:xfrm>
            <a:off x="1809858" y="1310960"/>
            <a:ext cx="5429288" cy="714380"/>
          </a:xfrm>
          <a:prstGeom prst="roundRect">
            <a:avLst/>
          </a:prstGeom>
          <a:noFill/>
          <a:ln>
            <a:solidFill>
              <a:srgbClr val="FF66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lumMod val="65000"/>
                    <a:lumOff val="35000"/>
                  </a:schemeClr>
                </a:solidFill>
                <a:latin typeface="微软雅黑" pitchFamily="34" charset="-122"/>
                <a:ea typeface="微软雅黑" pitchFamily="34" charset="-122"/>
              </a:rPr>
              <a:t>新方志</a:t>
            </a:r>
            <a:endParaRPr lang="zh-CN" altLang="en-US" sz="2800" b="1" dirty="0" smtClean="0">
              <a:solidFill>
                <a:schemeClr val="accent6">
                  <a:lumMod val="75000"/>
                </a:schemeClr>
              </a:solidFill>
              <a:latin typeface="微软雅黑" pitchFamily="34" charset="-122"/>
              <a:ea typeface="微软雅黑" pitchFamily="34" charset="-122"/>
            </a:endParaRPr>
          </a:p>
        </p:txBody>
      </p:sp>
      <p:sp>
        <p:nvSpPr>
          <p:cNvPr id="4" name="圆角矩形 3"/>
          <p:cNvSpPr/>
          <p:nvPr/>
        </p:nvSpPr>
        <p:spPr>
          <a:xfrm>
            <a:off x="809726" y="1096646"/>
            <a:ext cx="1071570" cy="1071570"/>
          </a:xfrm>
          <a:prstGeom prst="roundRect">
            <a:avLst>
              <a:gd name="adj" fmla="val 10000"/>
            </a:avLst>
          </a:prstGeom>
          <a:blipFill dpi="0" rotWithShape="0">
            <a:blip r:embed="rId3"/>
            <a:srcRect/>
            <a:stretch>
              <a:fillRect/>
            </a:stretch>
          </a:blipFill>
        </p:spPr>
        <p:style>
          <a:lnRef idx="0">
            <a:schemeClr val="lt1">
              <a:hueOff val="0"/>
              <a:satOff val="0"/>
              <a:lumOff val="0"/>
              <a:alphaOff val="0"/>
            </a:schemeClr>
          </a:lnRef>
          <a:fillRef idx="1">
            <a:scrgbClr r="0" g="0" b="0"/>
          </a:fillRef>
          <a:effectRef idx="2">
            <a:schemeClr val="accent2">
              <a:tint val="50000"/>
              <a:hueOff val="1250719"/>
              <a:satOff val="-1118"/>
              <a:lumOff val="3"/>
              <a:alphaOff val="0"/>
            </a:schemeClr>
          </a:effectRef>
          <a:fontRef idx="minor">
            <a:schemeClr val="lt1">
              <a:hueOff val="0"/>
              <a:satOff val="0"/>
              <a:lumOff val="0"/>
              <a:alphaOff val="0"/>
            </a:schemeClr>
          </a:fontRef>
        </p:style>
      </p:sp>
      <p:sp>
        <p:nvSpPr>
          <p:cNvPr id="5" name="矩形 4"/>
          <p:cNvSpPr/>
          <p:nvPr/>
        </p:nvSpPr>
        <p:spPr>
          <a:xfrm>
            <a:off x="2881428" y="2882596"/>
            <a:ext cx="2714644" cy="78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微软雅黑" pitchFamily="34" charset="-122"/>
                <a:ea typeface="微软雅黑" pitchFamily="34" charset="-122"/>
              </a:rPr>
              <a:t>与</a:t>
            </a:r>
            <a:r>
              <a:rPr lang="zh-CN" altLang="en-US" sz="2800" b="1" spc="600" dirty="0" smtClean="0">
                <a:solidFill>
                  <a:srgbClr val="C00000"/>
                </a:solidFill>
                <a:latin typeface="微软雅黑" pitchFamily="34" charset="-122"/>
                <a:ea typeface="微软雅黑" pitchFamily="34" charset="-122"/>
              </a:rPr>
              <a:t>社科院</a:t>
            </a:r>
            <a:r>
              <a:rPr lang="zh-CN" altLang="en-US" sz="2400" dirty="0" smtClean="0">
                <a:latin typeface="微软雅黑" pitchFamily="34" charset="-122"/>
                <a:ea typeface="微软雅黑" pitchFamily="34" charset="-122"/>
              </a:rPr>
              <a:t>合作</a:t>
            </a:r>
            <a:endParaRPr lang="zh-CN" altLang="en-US" sz="2400" dirty="0">
              <a:latin typeface="微软雅黑" pitchFamily="34" charset="-122"/>
              <a:ea typeface="微软雅黑" pitchFamily="34" charset="-122"/>
            </a:endParaRPr>
          </a:p>
        </p:txBody>
      </p:sp>
      <p:sp>
        <p:nvSpPr>
          <p:cNvPr id="6" name="矩形 5"/>
          <p:cNvSpPr/>
          <p:nvPr/>
        </p:nvSpPr>
        <p:spPr>
          <a:xfrm>
            <a:off x="3033828" y="3525538"/>
            <a:ext cx="2714644" cy="78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C00000"/>
                </a:solidFill>
                <a:latin typeface="微软雅黑" pitchFamily="34" charset="-122"/>
                <a:ea typeface="微软雅黑" pitchFamily="34" charset="-122"/>
              </a:rPr>
              <a:t>在建</a:t>
            </a:r>
            <a:r>
              <a:rPr lang="zh-CN" altLang="en-US" sz="2400" dirty="0" smtClean="0">
                <a:latin typeface="微软雅黑" pitchFamily="34" charset="-122"/>
                <a:ea typeface="微软雅黑" pitchFamily="34" charset="-122"/>
              </a:rPr>
              <a:t>已有</a:t>
            </a:r>
            <a:r>
              <a:rPr lang="en-US" altLang="zh-CN" sz="3200" b="1" dirty="0" smtClean="0">
                <a:solidFill>
                  <a:srgbClr val="C00000"/>
                </a:solidFill>
                <a:latin typeface="微软雅黑" pitchFamily="34" charset="-122"/>
                <a:ea typeface="微软雅黑" pitchFamily="34" charset="-122"/>
              </a:rPr>
              <a:t>80%</a:t>
            </a:r>
            <a:endParaRPr lang="zh-CN" altLang="en-US" sz="2400" b="1" dirty="0">
              <a:solidFill>
                <a:srgbClr val="C00000"/>
              </a:solidFill>
              <a:latin typeface="微软雅黑" pitchFamily="34" charset="-122"/>
              <a:ea typeface="微软雅黑" pitchFamily="34" charset="-122"/>
            </a:endParaRPr>
          </a:p>
        </p:txBody>
      </p:sp>
      <p:sp>
        <p:nvSpPr>
          <p:cNvPr id="7" name="矩形 6"/>
          <p:cNvSpPr/>
          <p:nvPr/>
        </p:nvSpPr>
        <p:spPr>
          <a:xfrm>
            <a:off x="2524238" y="4239918"/>
            <a:ext cx="4286280" cy="1428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bg1"/>
                </a:solidFill>
                <a:latin typeface="微软雅黑" pitchFamily="34" charset="-122"/>
                <a:ea typeface="微软雅黑" pitchFamily="34" charset="-122"/>
              </a:rPr>
              <a:t>三级志                </a:t>
            </a:r>
            <a:r>
              <a:rPr lang="en-US" altLang="zh-CN" sz="2400" b="1" dirty="0" smtClean="0">
                <a:solidFill>
                  <a:srgbClr val="C00000"/>
                </a:solidFill>
                <a:latin typeface="微软雅黑" pitchFamily="34" charset="-122"/>
                <a:ea typeface="微软雅黑" pitchFamily="34" charset="-122"/>
              </a:rPr>
              <a:t>6800</a:t>
            </a:r>
            <a:r>
              <a:rPr lang="zh-CN" altLang="en-US" sz="2400" b="1" dirty="0" smtClean="0">
                <a:solidFill>
                  <a:srgbClr val="C00000"/>
                </a:solidFill>
                <a:latin typeface="微软雅黑" pitchFamily="34" charset="-122"/>
                <a:ea typeface="微软雅黑" pitchFamily="34" charset="-122"/>
              </a:rPr>
              <a:t>种</a:t>
            </a:r>
            <a:endParaRPr lang="en-US" altLang="zh-CN" sz="2400" b="1" dirty="0" smtClean="0">
              <a:solidFill>
                <a:srgbClr val="C00000"/>
              </a:solidFill>
              <a:latin typeface="微软雅黑" pitchFamily="34" charset="-122"/>
              <a:ea typeface="微软雅黑" pitchFamily="34" charset="-122"/>
            </a:endParaRPr>
          </a:p>
          <a:p>
            <a:r>
              <a:rPr lang="zh-CN" altLang="en-US" sz="2400" dirty="0" smtClean="0">
                <a:solidFill>
                  <a:schemeClr val="bg1"/>
                </a:solidFill>
                <a:latin typeface="微软雅黑" pitchFamily="34" charset="-122"/>
                <a:ea typeface="微软雅黑" pitchFamily="34" charset="-122"/>
              </a:rPr>
              <a:t>地名志                </a:t>
            </a:r>
            <a:r>
              <a:rPr lang="en-US" altLang="zh-CN" sz="2400" b="1" dirty="0" smtClean="0">
                <a:solidFill>
                  <a:srgbClr val="C00000"/>
                </a:solidFill>
                <a:latin typeface="微软雅黑" pitchFamily="34" charset="-122"/>
                <a:ea typeface="微软雅黑" pitchFamily="34" charset="-122"/>
              </a:rPr>
              <a:t>1680</a:t>
            </a:r>
            <a:r>
              <a:rPr lang="zh-CN" altLang="en-US" sz="2400" b="1" dirty="0" smtClean="0">
                <a:solidFill>
                  <a:srgbClr val="C00000"/>
                </a:solidFill>
                <a:latin typeface="微软雅黑" pitchFamily="34" charset="-122"/>
                <a:ea typeface="微软雅黑" pitchFamily="34" charset="-122"/>
              </a:rPr>
              <a:t>种</a:t>
            </a:r>
            <a:endParaRPr lang="en-US" altLang="zh-CN" sz="2400" b="1" dirty="0" smtClean="0">
              <a:solidFill>
                <a:srgbClr val="C00000"/>
              </a:solidFill>
              <a:latin typeface="微软雅黑" pitchFamily="34" charset="-122"/>
              <a:ea typeface="微软雅黑" pitchFamily="34" charset="-122"/>
            </a:endParaRPr>
          </a:p>
          <a:p>
            <a:r>
              <a:rPr lang="zh-CN" altLang="en-US" sz="2400" dirty="0" smtClean="0">
                <a:solidFill>
                  <a:schemeClr val="bg1"/>
                </a:solidFill>
                <a:latin typeface="微软雅黑" pitchFamily="34" charset="-122"/>
                <a:ea typeface="微软雅黑" pitchFamily="34" charset="-122"/>
              </a:rPr>
              <a:t>专业志、部门志   </a:t>
            </a:r>
            <a:r>
              <a:rPr lang="en-US" altLang="zh-CN" sz="2400" b="1" dirty="0" smtClean="0">
                <a:solidFill>
                  <a:srgbClr val="C00000"/>
                </a:solidFill>
                <a:latin typeface="微软雅黑" pitchFamily="34" charset="-122"/>
                <a:ea typeface="微软雅黑" pitchFamily="34" charset="-122"/>
              </a:rPr>
              <a:t>31250</a:t>
            </a:r>
            <a:r>
              <a:rPr lang="zh-CN" altLang="en-US" sz="2400" b="1" dirty="0" smtClean="0">
                <a:solidFill>
                  <a:srgbClr val="C00000"/>
                </a:solidFill>
                <a:latin typeface="微软雅黑" pitchFamily="34" charset="-122"/>
                <a:ea typeface="微软雅黑" pitchFamily="34" charset="-122"/>
              </a:rPr>
              <a:t>种</a:t>
            </a:r>
            <a:endParaRPr lang="zh-CN" altLang="en-US" sz="24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405526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34757 -0.28179 C 0.19219 -0.18962 0.03715 -0.09717 -0.0158 -0.04081 C -0.06875 0.0161 0.0276 0.05136 0.03021 0.0583 C 0.03281 0.06468 0.01632 0.03248 -5.55556E-7 2.25986E-6 " pathEditMode="relative" ptsTypes="aaaA">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54" presetClass="entr" presetSubtype="0" accel="10000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strVal val="#ppt_w*0.05"/>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anim calcmode="lin" valueType="num">
                                      <p:cBhvr>
                                        <p:cTn id="15" dur="500" fill="hold"/>
                                        <p:tgtEl>
                                          <p:spTgt spid="5"/>
                                        </p:tgtEl>
                                        <p:attrNameLst>
                                          <p:attrName>ppt_x</p:attrName>
                                        </p:attrNameLst>
                                      </p:cBhvr>
                                      <p:tavLst>
                                        <p:tav tm="0">
                                          <p:val>
                                            <p:strVal val="#ppt_x-.2"/>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4" presetClass="entr" presetSubtype="0" accel="10000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strVal val="#ppt_w*0.05"/>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anim calcmode="lin" valueType="num">
                                      <p:cBhvr>
                                        <p:cTn id="24" dur="500" fill="hold"/>
                                        <p:tgtEl>
                                          <p:spTgt spid="6"/>
                                        </p:tgtEl>
                                        <p:attrNameLst>
                                          <p:attrName>ppt_x</p:attrName>
                                        </p:attrNameLst>
                                      </p:cBhvr>
                                      <p:tavLst>
                                        <p:tav tm="0">
                                          <p:val>
                                            <p:strVal val="#ppt_x-.2"/>
                                          </p:val>
                                        </p:tav>
                                        <p:tav tm="100000">
                                          <p:val>
                                            <p:strVal val="#ppt_x"/>
                                          </p:val>
                                        </p:tav>
                                      </p:tavLst>
                                    </p:anim>
                                    <p:anim calcmode="lin" valueType="num">
                                      <p:cBhvr>
                                        <p:cTn id="25" dur="500" fill="hold"/>
                                        <p:tgtEl>
                                          <p:spTgt spid="6"/>
                                        </p:tgtEl>
                                        <p:attrNameLst>
                                          <p:attrName>ppt_y</p:attrName>
                                        </p:attrNameLst>
                                      </p:cBhvr>
                                      <p:tavLst>
                                        <p:tav tm="0">
                                          <p:val>
                                            <p:strVal val="#ppt_y"/>
                                          </p:val>
                                        </p:tav>
                                        <p:tav tm="100000">
                                          <p:val>
                                            <p:strVal val="#ppt_y"/>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4" presetClass="entr" presetSubtype="0" accel="10000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strVal val="#ppt_w*0.05"/>
                                          </p:val>
                                        </p:tav>
                                        <p:tav tm="100000">
                                          <p:val>
                                            <p:strVal val="#ppt_w"/>
                                          </p:val>
                                        </p:tav>
                                      </p:tavLst>
                                    </p:anim>
                                    <p:anim calcmode="lin" valueType="num">
                                      <p:cBhvr>
                                        <p:cTn id="32" dur="500" fill="hold"/>
                                        <p:tgtEl>
                                          <p:spTgt spid="7"/>
                                        </p:tgtEl>
                                        <p:attrNameLst>
                                          <p:attrName>ppt_h</p:attrName>
                                        </p:attrNameLst>
                                      </p:cBhvr>
                                      <p:tavLst>
                                        <p:tav tm="0">
                                          <p:val>
                                            <p:strVal val="#ppt_h"/>
                                          </p:val>
                                        </p:tav>
                                        <p:tav tm="100000">
                                          <p:val>
                                            <p:strVal val="#ppt_h"/>
                                          </p:val>
                                        </p:tav>
                                      </p:tavLst>
                                    </p:anim>
                                    <p:anim calcmode="lin" valueType="num">
                                      <p:cBhvr>
                                        <p:cTn id="33" dur="500" fill="hold"/>
                                        <p:tgtEl>
                                          <p:spTgt spid="7"/>
                                        </p:tgtEl>
                                        <p:attrNameLst>
                                          <p:attrName>ppt_x</p:attrName>
                                        </p:attrNameLst>
                                      </p:cBhvr>
                                      <p:tavLst>
                                        <p:tav tm="0">
                                          <p:val>
                                            <p:strVal val="#ppt_x-.2"/>
                                          </p:val>
                                        </p:tav>
                                        <p:tav tm="100000">
                                          <p:val>
                                            <p:strVal val="#ppt_x"/>
                                          </p:val>
                                        </p:tav>
                                      </p:tavLst>
                                    </p:anim>
                                    <p:anim calcmode="lin" valueType="num">
                                      <p:cBhvr>
                                        <p:cTn id="34" dur="500" fill="hold"/>
                                        <p:tgtEl>
                                          <p:spTgt spid="7"/>
                                        </p:tgtEl>
                                        <p:attrNameLst>
                                          <p:attrName>ppt_y</p:attrName>
                                        </p:attrNameLst>
                                      </p:cBhvr>
                                      <p:tavLst>
                                        <p:tav tm="0">
                                          <p:val>
                                            <p:strVal val="#ppt_y"/>
                                          </p:val>
                                        </p:tav>
                                        <p:tav tm="100000">
                                          <p:val>
                                            <p:strVal val="#ppt_y"/>
                                          </p:val>
                                        </p:tav>
                                      </p:tavLst>
                                    </p:anim>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357290" y="1367548"/>
            <a:ext cx="5429288" cy="714380"/>
          </a:xfrm>
          <a:prstGeom prst="roundRect">
            <a:avLst/>
          </a:prstGeom>
          <a:noFill/>
          <a:ln>
            <a:solidFill>
              <a:srgbClr val="FF66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lumMod val="65000"/>
                    <a:lumOff val="35000"/>
                  </a:schemeClr>
                </a:solidFill>
                <a:latin typeface="微软雅黑" pitchFamily="34" charset="-122"/>
                <a:ea typeface="微软雅黑" pitchFamily="34" charset="-122"/>
              </a:rPr>
              <a:t>新方志</a:t>
            </a:r>
            <a:r>
              <a:rPr lang="zh-CN" altLang="en-US" sz="2800" b="1" dirty="0" smtClean="0">
                <a:solidFill>
                  <a:schemeClr val="accent6">
                    <a:lumMod val="75000"/>
                  </a:schemeClr>
                </a:solidFill>
                <a:latin typeface="微软雅黑" pitchFamily="34" charset="-122"/>
                <a:ea typeface="微软雅黑" pitchFamily="34" charset="-122"/>
              </a:rPr>
              <a:t>数量</a:t>
            </a:r>
          </a:p>
        </p:txBody>
      </p:sp>
      <p:sp>
        <p:nvSpPr>
          <p:cNvPr id="3" name="圆角矩形 2"/>
          <p:cNvSpPr/>
          <p:nvPr/>
        </p:nvSpPr>
        <p:spPr>
          <a:xfrm>
            <a:off x="357158" y="1153234"/>
            <a:ext cx="1071570" cy="1071570"/>
          </a:xfrm>
          <a:prstGeom prst="roundRect">
            <a:avLst>
              <a:gd name="adj" fmla="val 10000"/>
            </a:avLst>
          </a:prstGeom>
          <a:blipFill dpi="0" rotWithShape="0">
            <a:blip r:embed="rId2"/>
            <a:srcRect/>
            <a:stretch>
              <a:fillRect/>
            </a:stretch>
          </a:blipFill>
        </p:spPr>
        <p:style>
          <a:lnRef idx="0">
            <a:schemeClr val="lt1">
              <a:hueOff val="0"/>
              <a:satOff val="0"/>
              <a:lumOff val="0"/>
              <a:alphaOff val="0"/>
            </a:schemeClr>
          </a:lnRef>
          <a:fillRef idx="1">
            <a:scrgbClr r="0" g="0" b="0"/>
          </a:fillRef>
          <a:effectRef idx="2">
            <a:schemeClr val="accent2">
              <a:tint val="50000"/>
              <a:hueOff val="1250719"/>
              <a:satOff val="-1118"/>
              <a:lumOff val="3"/>
              <a:alphaOff val="0"/>
            </a:schemeClr>
          </a:effectRef>
          <a:fontRef idx="minor">
            <a:schemeClr val="lt1">
              <a:hueOff val="0"/>
              <a:satOff val="0"/>
              <a:lumOff val="0"/>
              <a:alphaOff val="0"/>
            </a:schemeClr>
          </a:fontRef>
        </p:style>
      </p:sp>
      <p:graphicFrame>
        <p:nvGraphicFramePr>
          <p:cNvPr id="4" name="表格 3"/>
          <p:cNvGraphicFramePr>
            <a:graphicFrameLocks noGrp="1"/>
          </p:cNvGraphicFramePr>
          <p:nvPr>
            <p:extLst>
              <p:ext uri="{D42A27DB-BD31-4B8C-83A1-F6EECF244321}">
                <p14:modId xmlns:p14="http://schemas.microsoft.com/office/powerpoint/2010/main" val="3653636190"/>
              </p:ext>
            </p:extLst>
          </p:nvPr>
        </p:nvGraphicFramePr>
        <p:xfrm>
          <a:off x="357158" y="3296374"/>
          <a:ext cx="3500462" cy="2908540"/>
        </p:xfrm>
        <a:graphic>
          <a:graphicData uri="http://schemas.openxmlformats.org/drawingml/2006/table">
            <a:tbl>
              <a:tblPr/>
              <a:tblGrid>
                <a:gridCol w="2035152"/>
                <a:gridCol w="1465310"/>
              </a:tblGrid>
              <a:tr h="339328">
                <a:tc>
                  <a:txBody>
                    <a:bodyPr/>
                    <a:lstStyle/>
                    <a:p>
                      <a:pPr algn="ctr" fontAlgn="b"/>
                      <a:r>
                        <a:rPr lang="zh-CN" altLang="en-US" sz="2000" b="0" i="0" u="none" strike="noStrike" dirty="0">
                          <a:solidFill>
                            <a:srgbClr val="000000"/>
                          </a:solidFill>
                          <a:latin typeface="微软雅黑" pitchFamily="34" charset="-122"/>
                          <a:ea typeface="微软雅黑" pitchFamily="34" charset="-122"/>
                        </a:rPr>
                        <a:t>地区级别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zh-CN" altLang="en-US" sz="2000" b="0" i="0" u="none" strike="noStrike" dirty="0">
                          <a:solidFill>
                            <a:srgbClr val="000000"/>
                          </a:solidFill>
                          <a:latin typeface="微软雅黑" pitchFamily="34" charset="-122"/>
                          <a:ea typeface="微软雅黑" pitchFamily="34" charset="-122"/>
                        </a:rPr>
                        <a:t>数量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r>
              <a:tr h="428202">
                <a:tc>
                  <a:txBody>
                    <a:bodyPr/>
                    <a:lstStyle/>
                    <a:p>
                      <a:pPr algn="ctr" fontAlgn="b"/>
                      <a:r>
                        <a:rPr lang="zh-CN" altLang="en-US" sz="1800" b="0" i="0" u="none" strike="noStrike">
                          <a:solidFill>
                            <a:srgbClr val="000000"/>
                          </a:solidFill>
                          <a:latin typeface="微软雅黑" pitchFamily="34" charset="-122"/>
                          <a:ea typeface="微软雅黑" pitchFamily="34" charset="-122"/>
                        </a:rPr>
                        <a:t>区域志</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US" altLang="zh-CN" sz="1800" b="0" i="0" u="none" strike="noStrike">
                          <a:solidFill>
                            <a:srgbClr val="000000"/>
                          </a:solidFill>
                          <a:latin typeface="微软雅黑" pitchFamily="34" charset="-122"/>
                          <a:ea typeface="微软雅黑" pitchFamily="34" charset="-122"/>
                        </a:rPr>
                        <a:t>61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428202">
                <a:tc>
                  <a:txBody>
                    <a:bodyPr/>
                    <a:lstStyle/>
                    <a:p>
                      <a:pPr algn="ctr" fontAlgn="b"/>
                      <a:r>
                        <a:rPr lang="zh-CN" altLang="en-US" sz="1800" b="0" i="0" u="none" strike="noStrike">
                          <a:solidFill>
                            <a:srgbClr val="000000"/>
                          </a:solidFill>
                          <a:latin typeface="微软雅黑" pitchFamily="34" charset="-122"/>
                          <a:ea typeface="微软雅黑" pitchFamily="34" charset="-122"/>
                        </a:rPr>
                        <a:t>全国志</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US" altLang="zh-CN" sz="1800" b="0" i="0" u="none" strike="noStrike">
                          <a:solidFill>
                            <a:srgbClr val="000000"/>
                          </a:solidFill>
                          <a:latin typeface="微软雅黑" pitchFamily="34" charset="-122"/>
                          <a:ea typeface="微软雅黑" pitchFamily="34" charset="-122"/>
                        </a:rPr>
                        <a:t>302</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428202">
                <a:tc>
                  <a:txBody>
                    <a:bodyPr/>
                    <a:lstStyle/>
                    <a:p>
                      <a:pPr algn="ctr" fontAlgn="b"/>
                      <a:r>
                        <a:rPr lang="zh-CN" altLang="en-US" sz="1800" b="0" i="0" u="none" strike="noStrike">
                          <a:solidFill>
                            <a:srgbClr val="000000"/>
                          </a:solidFill>
                          <a:latin typeface="微软雅黑" pitchFamily="34" charset="-122"/>
                          <a:ea typeface="微软雅黑" pitchFamily="34" charset="-122"/>
                        </a:rPr>
                        <a:t>省志</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US" altLang="zh-CN" sz="1800" b="0" i="0" u="none" strike="noStrike">
                          <a:solidFill>
                            <a:srgbClr val="000000"/>
                          </a:solidFill>
                          <a:latin typeface="微软雅黑" pitchFamily="34" charset="-122"/>
                          <a:ea typeface="微软雅黑" pitchFamily="34" charset="-122"/>
                        </a:rPr>
                        <a:t>1537</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428202">
                <a:tc>
                  <a:txBody>
                    <a:bodyPr/>
                    <a:lstStyle/>
                    <a:p>
                      <a:pPr algn="ctr" fontAlgn="b"/>
                      <a:r>
                        <a:rPr lang="zh-CN" altLang="en-US" sz="1800" b="0" i="0" u="none" strike="noStrike">
                          <a:solidFill>
                            <a:srgbClr val="000000"/>
                          </a:solidFill>
                          <a:latin typeface="微软雅黑" pitchFamily="34" charset="-122"/>
                          <a:ea typeface="微软雅黑" pitchFamily="34" charset="-122"/>
                        </a:rPr>
                        <a:t>市志</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US" altLang="zh-CN" sz="1800" b="0" i="0" u="none" strike="noStrike">
                          <a:solidFill>
                            <a:srgbClr val="000000"/>
                          </a:solidFill>
                          <a:latin typeface="微软雅黑" pitchFamily="34" charset="-122"/>
                          <a:ea typeface="微软雅黑" pitchFamily="34" charset="-122"/>
                        </a:rPr>
                        <a:t>3654</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428202">
                <a:tc>
                  <a:txBody>
                    <a:bodyPr/>
                    <a:lstStyle/>
                    <a:p>
                      <a:pPr algn="ctr" fontAlgn="b"/>
                      <a:r>
                        <a:rPr lang="zh-CN" altLang="en-US" sz="1800" b="0" i="0" u="none" strike="noStrike">
                          <a:solidFill>
                            <a:srgbClr val="000000"/>
                          </a:solidFill>
                          <a:latin typeface="微软雅黑" pitchFamily="34" charset="-122"/>
                          <a:ea typeface="微软雅黑" pitchFamily="34" charset="-122"/>
                        </a:rPr>
                        <a:t>县志</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US" altLang="zh-CN" sz="1800" b="0" i="0" u="none" strike="noStrike">
                          <a:solidFill>
                            <a:srgbClr val="000000"/>
                          </a:solidFill>
                          <a:latin typeface="微软雅黑" pitchFamily="34" charset="-122"/>
                          <a:ea typeface="微软雅黑" pitchFamily="34" charset="-122"/>
                        </a:rPr>
                        <a:t>4125</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428202">
                <a:tc>
                  <a:txBody>
                    <a:bodyPr/>
                    <a:lstStyle/>
                    <a:p>
                      <a:pPr algn="ctr" fontAlgn="b"/>
                      <a:r>
                        <a:rPr lang="zh-CN" altLang="en-US" sz="1800" b="0" i="0" u="none" strike="noStrike">
                          <a:solidFill>
                            <a:srgbClr val="000000"/>
                          </a:solidFill>
                          <a:latin typeface="微软雅黑" pitchFamily="34" charset="-122"/>
                          <a:ea typeface="微软雅黑" pitchFamily="34" charset="-122"/>
                        </a:rPr>
                        <a:t>乡镇村志</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US" altLang="zh-CN" sz="1800" b="0" i="0" u="none" strike="noStrike" dirty="0">
                          <a:solidFill>
                            <a:srgbClr val="000000"/>
                          </a:solidFill>
                          <a:latin typeface="微软雅黑" pitchFamily="34" charset="-122"/>
                          <a:ea typeface="微软雅黑" pitchFamily="34" charset="-122"/>
                        </a:rPr>
                        <a:t>663</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3028868121"/>
              </p:ext>
            </p:extLst>
          </p:nvPr>
        </p:nvGraphicFramePr>
        <p:xfrm>
          <a:off x="4721202" y="3224936"/>
          <a:ext cx="4422798" cy="3228400"/>
        </p:xfrm>
        <a:graphic>
          <a:graphicData uri="http://schemas.openxmlformats.org/drawingml/2006/table">
            <a:tbl>
              <a:tblPr/>
              <a:tblGrid>
                <a:gridCol w="3088546"/>
                <a:gridCol w="1334252"/>
              </a:tblGrid>
              <a:tr h="312091">
                <a:tc>
                  <a:txBody>
                    <a:bodyPr/>
                    <a:lstStyle/>
                    <a:p>
                      <a:pPr algn="ctr" fontAlgn="b"/>
                      <a:r>
                        <a:rPr lang="zh-CN" altLang="en-US" sz="2000" b="0" i="0" u="none" strike="noStrike" dirty="0">
                          <a:solidFill>
                            <a:srgbClr val="000000"/>
                          </a:solidFill>
                          <a:latin typeface="微软雅黑" pitchFamily="34" charset="-122"/>
                          <a:ea typeface="微软雅黑" pitchFamily="34" charset="-122"/>
                        </a:rPr>
                        <a:t>专辑分类</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zh-CN" altLang="en-US" sz="2000" b="0" i="0" u="none" strike="noStrike" dirty="0">
                          <a:solidFill>
                            <a:srgbClr val="000000"/>
                          </a:solidFill>
                          <a:latin typeface="微软雅黑" pitchFamily="34" charset="-122"/>
                          <a:ea typeface="微软雅黑" pitchFamily="34" charset="-122"/>
                        </a:rPr>
                        <a:t>数量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r>
              <a:tr h="312091">
                <a:tc>
                  <a:txBody>
                    <a:bodyPr/>
                    <a:lstStyle/>
                    <a:p>
                      <a:pPr algn="ctr" fontAlgn="b"/>
                      <a:r>
                        <a:rPr lang="zh-CN" altLang="en-US" sz="2000" b="0" i="0" u="none" strike="noStrike">
                          <a:solidFill>
                            <a:srgbClr val="000000"/>
                          </a:solidFill>
                          <a:latin typeface="微软雅黑" pitchFamily="34" charset="-122"/>
                          <a:ea typeface="微软雅黑" pitchFamily="34" charset="-122"/>
                        </a:rPr>
                        <a:t>地方综合</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US" altLang="zh-CN" sz="2000" b="0" i="0" u="none" strike="noStrike">
                          <a:solidFill>
                            <a:srgbClr val="000000"/>
                          </a:solidFill>
                          <a:latin typeface="微软雅黑" pitchFamily="34" charset="-122"/>
                          <a:ea typeface="微软雅黑" pitchFamily="34" charset="-122"/>
                        </a:rPr>
                        <a:t>964</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312091">
                <a:tc>
                  <a:txBody>
                    <a:bodyPr/>
                    <a:lstStyle/>
                    <a:p>
                      <a:pPr algn="ctr" fontAlgn="b"/>
                      <a:r>
                        <a:rPr lang="zh-CN" altLang="en-US" sz="2000" b="0" i="0" u="none" strike="noStrike">
                          <a:solidFill>
                            <a:srgbClr val="000000"/>
                          </a:solidFill>
                          <a:latin typeface="微软雅黑" pitchFamily="34" charset="-122"/>
                          <a:ea typeface="微软雅黑" pitchFamily="34" charset="-122"/>
                        </a:rPr>
                        <a:t>地理历史人物</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US" altLang="zh-CN" sz="2000" b="0" i="0" u="none" strike="noStrike">
                          <a:solidFill>
                            <a:srgbClr val="000000"/>
                          </a:solidFill>
                          <a:latin typeface="微软雅黑" pitchFamily="34" charset="-122"/>
                          <a:ea typeface="微软雅黑" pitchFamily="34" charset="-122"/>
                        </a:rPr>
                        <a:t>2160</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492775">
                <a:tc>
                  <a:txBody>
                    <a:bodyPr/>
                    <a:lstStyle/>
                    <a:p>
                      <a:pPr algn="ctr" fontAlgn="b"/>
                      <a:r>
                        <a:rPr lang="zh-CN" altLang="en-US" sz="2000" b="0" i="0" u="none" strike="noStrike">
                          <a:solidFill>
                            <a:srgbClr val="000000"/>
                          </a:solidFill>
                          <a:latin typeface="微软雅黑" pitchFamily="34" charset="-122"/>
                          <a:ea typeface="微软雅黑" pitchFamily="34" charset="-122"/>
                        </a:rPr>
                        <a:t>经济综合</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US" altLang="zh-CN" sz="2000" b="0" i="0" u="none" strike="noStrike">
                          <a:solidFill>
                            <a:srgbClr val="000000"/>
                          </a:solidFill>
                          <a:latin typeface="微软雅黑" pitchFamily="34" charset="-122"/>
                          <a:ea typeface="微软雅黑" pitchFamily="34" charset="-122"/>
                        </a:rPr>
                        <a:t>5404</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492775">
                <a:tc>
                  <a:txBody>
                    <a:bodyPr/>
                    <a:lstStyle/>
                    <a:p>
                      <a:pPr algn="ctr" fontAlgn="b"/>
                      <a:r>
                        <a:rPr lang="zh-CN" altLang="en-US" sz="2000" b="0" i="0" u="none" strike="noStrike">
                          <a:solidFill>
                            <a:srgbClr val="000000"/>
                          </a:solidFill>
                          <a:latin typeface="微软雅黑" pitchFamily="34" charset="-122"/>
                          <a:ea typeface="微软雅黑" pitchFamily="34" charset="-122"/>
                        </a:rPr>
                        <a:t>科学技术</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US" altLang="zh-CN" sz="2000" b="0" i="0" u="none" strike="noStrike">
                          <a:solidFill>
                            <a:srgbClr val="000000"/>
                          </a:solidFill>
                          <a:latin typeface="微软雅黑" pitchFamily="34" charset="-122"/>
                          <a:ea typeface="微软雅黑" pitchFamily="34" charset="-122"/>
                        </a:rPr>
                        <a:t>354</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492775">
                <a:tc>
                  <a:txBody>
                    <a:bodyPr/>
                    <a:lstStyle/>
                    <a:p>
                      <a:pPr algn="ctr" fontAlgn="b"/>
                      <a:r>
                        <a:rPr lang="zh-CN" altLang="en-US" sz="2000" b="0" i="0" u="none" strike="noStrike">
                          <a:solidFill>
                            <a:srgbClr val="000000"/>
                          </a:solidFill>
                          <a:latin typeface="微软雅黑" pitchFamily="34" charset="-122"/>
                          <a:ea typeface="微软雅黑" pitchFamily="34" charset="-122"/>
                        </a:rPr>
                        <a:t>文化教育</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US" altLang="zh-CN" sz="2000" b="0" i="0" u="none" strike="noStrike">
                          <a:solidFill>
                            <a:srgbClr val="000000"/>
                          </a:solidFill>
                          <a:latin typeface="微软雅黑" pitchFamily="34" charset="-122"/>
                          <a:ea typeface="微软雅黑" pitchFamily="34" charset="-122"/>
                        </a:rPr>
                        <a:t>749</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312091">
                <a:tc>
                  <a:txBody>
                    <a:bodyPr/>
                    <a:lstStyle/>
                    <a:p>
                      <a:pPr algn="ctr" fontAlgn="b"/>
                      <a:r>
                        <a:rPr lang="zh-CN" altLang="en-US" sz="2000" b="0" i="0" u="none" strike="noStrike">
                          <a:solidFill>
                            <a:srgbClr val="000000"/>
                          </a:solidFill>
                          <a:latin typeface="微软雅黑" pitchFamily="34" charset="-122"/>
                          <a:ea typeface="微软雅黑" pitchFamily="34" charset="-122"/>
                        </a:rPr>
                        <a:t>医药卫生</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US" altLang="zh-CN" sz="2000" b="0" i="0" u="none" strike="noStrike">
                          <a:solidFill>
                            <a:srgbClr val="000000"/>
                          </a:solidFill>
                          <a:latin typeface="微软雅黑" pitchFamily="34" charset="-122"/>
                          <a:ea typeface="微软雅黑" pitchFamily="34" charset="-122"/>
                        </a:rPr>
                        <a:t>537</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492775">
                <a:tc>
                  <a:txBody>
                    <a:bodyPr/>
                    <a:lstStyle/>
                    <a:p>
                      <a:pPr algn="ctr" fontAlgn="b"/>
                      <a:r>
                        <a:rPr lang="zh-CN" altLang="en-US" sz="2000" b="0" i="0" u="none" strike="noStrike">
                          <a:solidFill>
                            <a:srgbClr val="000000"/>
                          </a:solidFill>
                          <a:latin typeface="微软雅黑" pitchFamily="34" charset="-122"/>
                          <a:ea typeface="微软雅黑" pitchFamily="34" charset="-122"/>
                        </a:rPr>
                        <a:t>政治军事外交</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US" altLang="zh-CN" sz="2000" b="0" i="0" u="none" strike="noStrike" dirty="0">
                          <a:solidFill>
                            <a:srgbClr val="000000"/>
                          </a:solidFill>
                          <a:latin typeface="微软雅黑" pitchFamily="34" charset="-122"/>
                          <a:ea typeface="微软雅黑" pitchFamily="34" charset="-122"/>
                        </a:rPr>
                        <a:t>258</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bl>
          </a:graphicData>
        </a:graphic>
      </p:graphicFrame>
      <p:grpSp>
        <p:nvGrpSpPr>
          <p:cNvPr id="6" name="组合 5"/>
          <p:cNvGrpSpPr/>
          <p:nvPr/>
        </p:nvGrpSpPr>
        <p:grpSpPr>
          <a:xfrm>
            <a:off x="148022" y="2513426"/>
            <a:ext cx="3280951" cy="792501"/>
            <a:chOff x="148022" y="1574486"/>
            <a:chExt cx="3280951" cy="792501"/>
          </a:xfrm>
        </p:grpSpPr>
        <p:sp>
          <p:nvSpPr>
            <p:cNvPr id="7" name="Freeform 14"/>
            <p:cNvSpPr>
              <a:spLocks/>
            </p:cNvSpPr>
            <p:nvPr/>
          </p:nvSpPr>
          <p:spPr bwMode="auto">
            <a:xfrm rot="19620368">
              <a:off x="148022" y="1574486"/>
              <a:ext cx="2520950" cy="503237"/>
            </a:xfrm>
            <a:custGeom>
              <a:avLst/>
              <a:gdLst>
                <a:gd name="T0" fmla="*/ 8238 w 1836"/>
                <a:gd name="T1" fmla="*/ 2141 h 940"/>
                <a:gd name="T2" fmla="*/ 1894832 w 1836"/>
                <a:gd name="T3" fmla="*/ 5354 h 940"/>
                <a:gd name="T4" fmla="*/ 1828925 w 1836"/>
                <a:gd name="T5" fmla="*/ 18202 h 940"/>
                <a:gd name="T6" fmla="*/ 1763017 w 1836"/>
                <a:gd name="T7" fmla="*/ 59960 h 940"/>
                <a:gd name="T8" fmla="*/ 1853640 w 1836"/>
                <a:gd name="T9" fmla="*/ 95294 h 940"/>
                <a:gd name="T10" fmla="*/ 1804209 w 1836"/>
                <a:gd name="T11" fmla="*/ 101718 h 940"/>
                <a:gd name="T12" fmla="*/ 1754779 w 1836"/>
                <a:gd name="T13" fmla="*/ 114567 h 940"/>
                <a:gd name="T14" fmla="*/ 1820686 w 1836"/>
                <a:gd name="T15" fmla="*/ 175598 h 940"/>
                <a:gd name="T16" fmla="*/ 1721825 w 1836"/>
                <a:gd name="T17" fmla="*/ 217356 h 940"/>
                <a:gd name="T18" fmla="*/ 1804209 w 1836"/>
                <a:gd name="T19" fmla="*/ 275174 h 940"/>
                <a:gd name="T20" fmla="*/ 1705349 w 1836"/>
                <a:gd name="T21" fmla="*/ 316932 h 940"/>
                <a:gd name="T22" fmla="*/ 1746541 w 1836"/>
                <a:gd name="T23" fmla="*/ 339417 h 940"/>
                <a:gd name="T24" fmla="*/ 1845401 w 1836"/>
                <a:gd name="T25" fmla="*/ 384387 h 940"/>
                <a:gd name="T26" fmla="*/ 1705349 w 1836"/>
                <a:gd name="T27" fmla="*/ 400448 h 940"/>
                <a:gd name="T28" fmla="*/ 1697110 w 1836"/>
                <a:gd name="T29" fmla="*/ 410085 h 940"/>
                <a:gd name="T30" fmla="*/ 1721825 w 1836"/>
                <a:gd name="T31" fmla="*/ 419721 h 940"/>
                <a:gd name="T32" fmla="*/ 1837163 w 1836"/>
                <a:gd name="T33" fmla="*/ 448630 h 940"/>
                <a:gd name="T34" fmla="*/ 0 w 1836"/>
                <a:gd name="T35" fmla="*/ 487176 h 940"/>
                <a:gd name="T36" fmla="*/ 148291 w 1836"/>
                <a:gd name="T37" fmla="*/ 445418 h 940"/>
                <a:gd name="T38" fmla="*/ 164768 w 1836"/>
                <a:gd name="T39" fmla="*/ 435782 h 940"/>
                <a:gd name="T40" fmla="*/ 74146 w 1836"/>
                <a:gd name="T41" fmla="*/ 397236 h 940"/>
                <a:gd name="T42" fmla="*/ 90622 w 1836"/>
                <a:gd name="T43" fmla="*/ 387600 h 940"/>
                <a:gd name="T44" fmla="*/ 230675 w 1836"/>
                <a:gd name="T45" fmla="*/ 368327 h 940"/>
                <a:gd name="T46" fmla="*/ 140053 w 1836"/>
                <a:gd name="T47" fmla="*/ 329781 h 940"/>
                <a:gd name="T48" fmla="*/ 82384 w 1836"/>
                <a:gd name="T49" fmla="*/ 300871 h 940"/>
                <a:gd name="T50" fmla="*/ 205960 w 1836"/>
                <a:gd name="T51" fmla="*/ 297659 h 940"/>
                <a:gd name="T52" fmla="*/ 181245 w 1836"/>
                <a:gd name="T53" fmla="*/ 284811 h 940"/>
                <a:gd name="T54" fmla="*/ 115338 w 1836"/>
                <a:gd name="T55" fmla="*/ 255901 h 940"/>
                <a:gd name="T56" fmla="*/ 90622 w 1836"/>
                <a:gd name="T57" fmla="*/ 236628 h 940"/>
                <a:gd name="T58" fmla="*/ 205960 w 1836"/>
                <a:gd name="T59" fmla="*/ 226992 h 940"/>
                <a:gd name="T60" fmla="*/ 115338 w 1836"/>
                <a:gd name="T61" fmla="*/ 198083 h 940"/>
                <a:gd name="T62" fmla="*/ 82384 w 1836"/>
                <a:gd name="T63" fmla="*/ 172385 h 940"/>
                <a:gd name="T64" fmla="*/ 255390 w 1836"/>
                <a:gd name="T65" fmla="*/ 159537 h 940"/>
                <a:gd name="T66" fmla="*/ 205960 w 1836"/>
                <a:gd name="T67" fmla="*/ 143476 h 940"/>
                <a:gd name="T68" fmla="*/ 115338 w 1836"/>
                <a:gd name="T69" fmla="*/ 101718 h 940"/>
                <a:gd name="T70" fmla="*/ 214198 w 1836"/>
                <a:gd name="T71" fmla="*/ 92082 h 940"/>
                <a:gd name="T72" fmla="*/ 123576 w 1836"/>
                <a:gd name="T73" fmla="*/ 72809 h 940"/>
                <a:gd name="T74" fmla="*/ 181245 w 1836"/>
                <a:gd name="T75" fmla="*/ 59960 h 940"/>
                <a:gd name="T76" fmla="*/ 164768 w 1836"/>
                <a:gd name="T77" fmla="*/ 50324 h 940"/>
                <a:gd name="T78" fmla="*/ 115338 w 1836"/>
                <a:gd name="T79" fmla="*/ 37475 h 940"/>
                <a:gd name="T80" fmla="*/ 57669 w 1836"/>
                <a:gd name="T81" fmla="*/ 11778 h 940"/>
                <a:gd name="T82" fmla="*/ 8238 w 1836"/>
                <a:gd name="T83" fmla="*/ 2141 h 9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36"/>
                <a:gd name="T127" fmla="*/ 0 h 940"/>
                <a:gd name="T128" fmla="*/ 1836 w 1836"/>
                <a:gd name="T129" fmla="*/ 940 h 9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36" h="940">
                  <a:moveTo>
                    <a:pt x="6" y="4"/>
                  </a:moveTo>
                  <a:cubicBezTo>
                    <a:pt x="454" y="6"/>
                    <a:pt x="932" y="0"/>
                    <a:pt x="1380" y="10"/>
                  </a:cubicBezTo>
                  <a:cubicBezTo>
                    <a:pt x="1374" y="10"/>
                    <a:pt x="1338" y="26"/>
                    <a:pt x="1332" y="34"/>
                  </a:cubicBezTo>
                  <a:cubicBezTo>
                    <a:pt x="1314" y="59"/>
                    <a:pt x="1284" y="112"/>
                    <a:pt x="1284" y="112"/>
                  </a:cubicBezTo>
                  <a:cubicBezTo>
                    <a:pt x="1302" y="139"/>
                    <a:pt x="1323" y="160"/>
                    <a:pt x="1350" y="178"/>
                  </a:cubicBezTo>
                  <a:cubicBezTo>
                    <a:pt x="1338" y="182"/>
                    <a:pt x="1326" y="186"/>
                    <a:pt x="1314" y="190"/>
                  </a:cubicBezTo>
                  <a:cubicBezTo>
                    <a:pt x="1300" y="195"/>
                    <a:pt x="1278" y="214"/>
                    <a:pt x="1278" y="214"/>
                  </a:cubicBezTo>
                  <a:cubicBezTo>
                    <a:pt x="1253" y="265"/>
                    <a:pt x="1286" y="298"/>
                    <a:pt x="1326" y="328"/>
                  </a:cubicBezTo>
                  <a:cubicBezTo>
                    <a:pt x="1296" y="348"/>
                    <a:pt x="1279" y="381"/>
                    <a:pt x="1254" y="406"/>
                  </a:cubicBezTo>
                  <a:cubicBezTo>
                    <a:pt x="1236" y="460"/>
                    <a:pt x="1286" y="477"/>
                    <a:pt x="1314" y="514"/>
                  </a:cubicBezTo>
                  <a:cubicBezTo>
                    <a:pt x="1295" y="542"/>
                    <a:pt x="1266" y="568"/>
                    <a:pt x="1242" y="592"/>
                  </a:cubicBezTo>
                  <a:cubicBezTo>
                    <a:pt x="1253" y="638"/>
                    <a:pt x="1238" y="596"/>
                    <a:pt x="1272" y="634"/>
                  </a:cubicBezTo>
                  <a:cubicBezTo>
                    <a:pt x="1276" y="639"/>
                    <a:pt x="1337" y="707"/>
                    <a:pt x="1344" y="718"/>
                  </a:cubicBezTo>
                  <a:cubicBezTo>
                    <a:pt x="1306" y="724"/>
                    <a:pt x="1278" y="736"/>
                    <a:pt x="1242" y="748"/>
                  </a:cubicBezTo>
                  <a:cubicBezTo>
                    <a:pt x="1240" y="754"/>
                    <a:pt x="1234" y="760"/>
                    <a:pt x="1236" y="766"/>
                  </a:cubicBezTo>
                  <a:cubicBezTo>
                    <a:pt x="1239" y="774"/>
                    <a:pt x="1248" y="778"/>
                    <a:pt x="1254" y="784"/>
                  </a:cubicBezTo>
                  <a:cubicBezTo>
                    <a:pt x="1280" y="814"/>
                    <a:pt x="1316" y="805"/>
                    <a:pt x="1338" y="838"/>
                  </a:cubicBezTo>
                  <a:cubicBezTo>
                    <a:pt x="1380" y="940"/>
                    <a:pt x="1836" y="918"/>
                    <a:pt x="0" y="910"/>
                  </a:cubicBezTo>
                  <a:cubicBezTo>
                    <a:pt x="36" y="883"/>
                    <a:pt x="65" y="846"/>
                    <a:pt x="108" y="832"/>
                  </a:cubicBezTo>
                  <a:cubicBezTo>
                    <a:pt x="112" y="826"/>
                    <a:pt x="120" y="821"/>
                    <a:pt x="120" y="814"/>
                  </a:cubicBezTo>
                  <a:cubicBezTo>
                    <a:pt x="120" y="804"/>
                    <a:pt x="65" y="758"/>
                    <a:pt x="54" y="742"/>
                  </a:cubicBezTo>
                  <a:cubicBezTo>
                    <a:pt x="58" y="736"/>
                    <a:pt x="60" y="728"/>
                    <a:pt x="66" y="724"/>
                  </a:cubicBezTo>
                  <a:cubicBezTo>
                    <a:pt x="90" y="709"/>
                    <a:pt x="141" y="697"/>
                    <a:pt x="168" y="688"/>
                  </a:cubicBezTo>
                  <a:cubicBezTo>
                    <a:pt x="158" y="659"/>
                    <a:pt x="126" y="636"/>
                    <a:pt x="102" y="616"/>
                  </a:cubicBezTo>
                  <a:cubicBezTo>
                    <a:pt x="84" y="601"/>
                    <a:pt x="60" y="562"/>
                    <a:pt x="60" y="562"/>
                  </a:cubicBezTo>
                  <a:cubicBezTo>
                    <a:pt x="90" y="560"/>
                    <a:pt x="122" y="568"/>
                    <a:pt x="150" y="556"/>
                  </a:cubicBezTo>
                  <a:cubicBezTo>
                    <a:pt x="159" y="552"/>
                    <a:pt x="139" y="540"/>
                    <a:pt x="132" y="532"/>
                  </a:cubicBezTo>
                  <a:cubicBezTo>
                    <a:pt x="55" y="444"/>
                    <a:pt x="165" y="579"/>
                    <a:pt x="84" y="478"/>
                  </a:cubicBezTo>
                  <a:cubicBezTo>
                    <a:pt x="80" y="465"/>
                    <a:pt x="61" y="454"/>
                    <a:pt x="66" y="442"/>
                  </a:cubicBezTo>
                  <a:cubicBezTo>
                    <a:pt x="72" y="426"/>
                    <a:pt x="130" y="426"/>
                    <a:pt x="150" y="424"/>
                  </a:cubicBezTo>
                  <a:cubicBezTo>
                    <a:pt x="113" y="401"/>
                    <a:pt x="103" y="403"/>
                    <a:pt x="84" y="370"/>
                  </a:cubicBezTo>
                  <a:cubicBezTo>
                    <a:pt x="75" y="355"/>
                    <a:pt x="60" y="322"/>
                    <a:pt x="60" y="322"/>
                  </a:cubicBezTo>
                  <a:cubicBezTo>
                    <a:pt x="96" y="298"/>
                    <a:pt x="145" y="302"/>
                    <a:pt x="186" y="298"/>
                  </a:cubicBezTo>
                  <a:cubicBezTo>
                    <a:pt x="175" y="287"/>
                    <a:pt x="160" y="280"/>
                    <a:pt x="150" y="268"/>
                  </a:cubicBezTo>
                  <a:cubicBezTo>
                    <a:pt x="125" y="240"/>
                    <a:pt x="114" y="210"/>
                    <a:pt x="84" y="190"/>
                  </a:cubicBezTo>
                  <a:cubicBezTo>
                    <a:pt x="107" y="184"/>
                    <a:pt x="214" y="191"/>
                    <a:pt x="156" y="172"/>
                  </a:cubicBezTo>
                  <a:cubicBezTo>
                    <a:pt x="135" y="151"/>
                    <a:pt x="119" y="143"/>
                    <a:pt x="90" y="136"/>
                  </a:cubicBezTo>
                  <a:cubicBezTo>
                    <a:pt x="119" y="117"/>
                    <a:pt x="178" y="127"/>
                    <a:pt x="132" y="112"/>
                  </a:cubicBezTo>
                  <a:cubicBezTo>
                    <a:pt x="128" y="106"/>
                    <a:pt x="125" y="99"/>
                    <a:pt x="120" y="94"/>
                  </a:cubicBezTo>
                  <a:cubicBezTo>
                    <a:pt x="109" y="85"/>
                    <a:pt x="84" y="70"/>
                    <a:pt x="84" y="70"/>
                  </a:cubicBezTo>
                  <a:cubicBezTo>
                    <a:pt x="69" y="47"/>
                    <a:pt x="66" y="33"/>
                    <a:pt x="42" y="22"/>
                  </a:cubicBezTo>
                  <a:cubicBezTo>
                    <a:pt x="4" y="5"/>
                    <a:pt x="6" y="23"/>
                    <a:pt x="6" y="4"/>
                  </a:cubicBezTo>
                  <a:close/>
                </a:path>
              </a:pathLst>
            </a:custGeom>
            <a:solidFill>
              <a:srgbClr val="00FFFF">
                <a:alpha val="79999"/>
              </a:srgbClr>
            </a:solidFill>
            <a:ln w="9525">
              <a:noFill/>
              <a:round/>
              <a:headEnd/>
              <a:tailEnd/>
            </a:ln>
          </p:spPr>
          <p:txBody>
            <a:bodyPr/>
            <a:lstStyle/>
            <a:p>
              <a:endParaRPr lang="zh-CN" altLang="en-US"/>
            </a:p>
          </p:txBody>
        </p:sp>
        <p:sp>
          <p:nvSpPr>
            <p:cNvPr id="8" name="TextBox 4"/>
            <p:cNvSpPr txBox="1">
              <a:spLocks noChangeArrowheads="1"/>
            </p:cNvSpPr>
            <p:nvPr/>
          </p:nvSpPr>
          <p:spPr bwMode="auto">
            <a:xfrm>
              <a:off x="714348" y="1785930"/>
              <a:ext cx="2714625" cy="581057"/>
            </a:xfrm>
            <a:prstGeom prst="rect">
              <a:avLst/>
            </a:prstGeom>
            <a:noFill/>
            <a:ln w="9525">
              <a:noFill/>
              <a:miter lim="800000"/>
              <a:headEnd/>
              <a:tailEnd/>
            </a:ln>
          </p:spPr>
          <p:txBody>
            <a:bodyPr>
              <a:spAutoFit/>
            </a:bodyPr>
            <a:lstStyle/>
            <a:p>
              <a:pPr>
                <a:lnSpc>
                  <a:spcPct val="150000"/>
                </a:lnSpc>
                <a:spcBef>
                  <a:spcPts val="600"/>
                </a:spcBef>
                <a:spcAft>
                  <a:spcPts val="600"/>
                </a:spcAft>
                <a:buFont typeface="Wingdings" pitchFamily="2" charset="2"/>
                <a:buChar char="u"/>
              </a:pPr>
              <a:r>
                <a:rPr lang="zh-CN" altLang="en-US" sz="2400" b="1" dirty="0">
                  <a:latin typeface="微软雅黑" pitchFamily="34" charset="-122"/>
                  <a:ea typeface="微软雅黑" pitchFamily="34" charset="-122"/>
                </a:rPr>
                <a:t>按地区级别</a:t>
              </a:r>
              <a:r>
                <a:rPr lang="zh-CN" altLang="en-US" sz="2400" b="1" dirty="0" smtClean="0">
                  <a:latin typeface="微软雅黑" pitchFamily="34" charset="-122"/>
                  <a:ea typeface="微软雅黑" pitchFamily="34" charset="-122"/>
                </a:rPr>
                <a:t>统计</a:t>
              </a:r>
              <a:endParaRPr lang="en-US" altLang="zh-CN" sz="2400" b="1" dirty="0">
                <a:latin typeface="微软雅黑" pitchFamily="34" charset="-122"/>
                <a:ea typeface="微软雅黑" pitchFamily="34" charset="-122"/>
              </a:endParaRPr>
            </a:p>
          </p:txBody>
        </p:sp>
      </p:grpSp>
      <p:sp>
        <p:nvSpPr>
          <p:cNvPr id="9" name="Freeform 16"/>
          <p:cNvSpPr>
            <a:spLocks/>
          </p:cNvSpPr>
          <p:nvPr/>
        </p:nvSpPr>
        <p:spPr bwMode="auto">
          <a:xfrm rot="19620368">
            <a:off x="2862667" y="2513426"/>
            <a:ext cx="2520950" cy="503238"/>
          </a:xfrm>
          <a:custGeom>
            <a:avLst/>
            <a:gdLst>
              <a:gd name="T0" fmla="*/ 8238 w 1836"/>
              <a:gd name="T1" fmla="*/ 2141 h 940"/>
              <a:gd name="T2" fmla="*/ 1894832 w 1836"/>
              <a:gd name="T3" fmla="*/ 5354 h 940"/>
              <a:gd name="T4" fmla="*/ 1828925 w 1836"/>
              <a:gd name="T5" fmla="*/ 18202 h 940"/>
              <a:gd name="T6" fmla="*/ 1763017 w 1836"/>
              <a:gd name="T7" fmla="*/ 59960 h 940"/>
              <a:gd name="T8" fmla="*/ 1853640 w 1836"/>
              <a:gd name="T9" fmla="*/ 95294 h 940"/>
              <a:gd name="T10" fmla="*/ 1804209 w 1836"/>
              <a:gd name="T11" fmla="*/ 101718 h 940"/>
              <a:gd name="T12" fmla="*/ 1754779 w 1836"/>
              <a:gd name="T13" fmla="*/ 114567 h 940"/>
              <a:gd name="T14" fmla="*/ 1820686 w 1836"/>
              <a:gd name="T15" fmla="*/ 175598 h 940"/>
              <a:gd name="T16" fmla="*/ 1721825 w 1836"/>
              <a:gd name="T17" fmla="*/ 217356 h 940"/>
              <a:gd name="T18" fmla="*/ 1804209 w 1836"/>
              <a:gd name="T19" fmla="*/ 275175 h 940"/>
              <a:gd name="T20" fmla="*/ 1705349 w 1836"/>
              <a:gd name="T21" fmla="*/ 316933 h 940"/>
              <a:gd name="T22" fmla="*/ 1746541 w 1836"/>
              <a:gd name="T23" fmla="*/ 339418 h 940"/>
              <a:gd name="T24" fmla="*/ 1845401 w 1836"/>
              <a:gd name="T25" fmla="*/ 384388 h 940"/>
              <a:gd name="T26" fmla="*/ 1705349 w 1836"/>
              <a:gd name="T27" fmla="*/ 400449 h 940"/>
              <a:gd name="T28" fmla="*/ 1697110 w 1836"/>
              <a:gd name="T29" fmla="*/ 410085 h 940"/>
              <a:gd name="T30" fmla="*/ 1721825 w 1836"/>
              <a:gd name="T31" fmla="*/ 419722 h 940"/>
              <a:gd name="T32" fmla="*/ 1837163 w 1836"/>
              <a:gd name="T33" fmla="*/ 448631 h 940"/>
              <a:gd name="T34" fmla="*/ 0 w 1836"/>
              <a:gd name="T35" fmla="*/ 487177 h 940"/>
              <a:gd name="T36" fmla="*/ 148291 w 1836"/>
              <a:gd name="T37" fmla="*/ 445419 h 940"/>
              <a:gd name="T38" fmla="*/ 164768 w 1836"/>
              <a:gd name="T39" fmla="*/ 435783 h 940"/>
              <a:gd name="T40" fmla="*/ 74146 w 1836"/>
              <a:gd name="T41" fmla="*/ 397237 h 940"/>
              <a:gd name="T42" fmla="*/ 90622 w 1836"/>
              <a:gd name="T43" fmla="*/ 387600 h 940"/>
              <a:gd name="T44" fmla="*/ 230675 w 1836"/>
              <a:gd name="T45" fmla="*/ 368327 h 940"/>
              <a:gd name="T46" fmla="*/ 140053 w 1836"/>
              <a:gd name="T47" fmla="*/ 329781 h 940"/>
              <a:gd name="T48" fmla="*/ 82384 w 1836"/>
              <a:gd name="T49" fmla="*/ 300872 h 940"/>
              <a:gd name="T50" fmla="*/ 205960 w 1836"/>
              <a:gd name="T51" fmla="*/ 297660 h 940"/>
              <a:gd name="T52" fmla="*/ 181245 w 1836"/>
              <a:gd name="T53" fmla="*/ 284811 h 940"/>
              <a:gd name="T54" fmla="*/ 115338 w 1836"/>
              <a:gd name="T55" fmla="*/ 255902 h 940"/>
              <a:gd name="T56" fmla="*/ 90622 w 1836"/>
              <a:gd name="T57" fmla="*/ 236629 h 940"/>
              <a:gd name="T58" fmla="*/ 205960 w 1836"/>
              <a:gd name="T59" fmla="*/ 226992 h 940"/>
              <a:gd name="T60" fmla="*/ 115338 w 1836"/>
              <a:gd name="T61" fmla="*/ 198083 h 940"/>
              <a:gd name="T62" fmla="*/ 82384 w 1836"/>
              <a:gd name="T63" fmla="*/ 172386 h 940"/>
              <a:gd name="T64" fmla="*/ 255390 w 1836"/>
              <a:gd name="T65" fmla="*/ 159537 h 940"/>
              <a:gd name="T66" fmla="*/ 205960 w 1836"/>
              <a:gd name="T67" fmla="*/ 143476 h 940"/>
              <a:gd name="T68" fmla="*/ 115338 w 1836"/>
              <a:gd name="T69" fmla="*/ 101718 h 940"/>
              <a:gd name="T70" fmla="*/ 214198 w 1836"/>
              <a:gd name="T71" fmla="*/ 92082 h 940"/>
              <a:gd name="T72" fmla="*/ 123576 w 1836"/>
              <a:gd name="T73" fmla="*/ 72809 h 940"/>
              <a:gd name="T74" fmla="*/ 181245 w 1836"/>
              <a:gd name="T75" fmla="*/ 59960 h 940"/>
              <a:gd name="T76" fmla="*/ 164768 w 1836"/>
              <a:gd name="T77" fmla="*/ 50324 h 940"/>
              <a:gd name="T78" fmla="*/ 115338 w 1836"/>
              <a:gd name="T79" fmla="*/ 37475 h 940"/>
              <a:gd name="T80" fmla="*/ 57669 w 1836"/>
              <a:gd name="T81" fmla="*/ 11778 h 940"/>
              <a:gd name="T82" fmla="*/ 8238 w 1836"/>
              <a:gd name="T83" fmla="*/ 2141 h 9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36"/>
              <a:gd name="T127" fmla="*/ 0 h 940"/>
              <a:gd name="T128" fmla="*/ 1836 w 1836"/>
              <a:gd name="T129" fmla="*/ 940 h 9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36" h="940">
                <a:moveTo>
                  <a:pt x="6" y="4"/>
                </a:moveTo>
                <a:cubicBezTo>
                  <a:pt x="454" y="6"/>
                  <a:pt x="932" y="0"/>
                  <a:pt x="1380" y="10"/>
                </a:cubicBezTo>
                <a:cubicBezTo>
                  <a:pt x="1374" y="10"/>
                  <a:pt x="1338" y="26"/>
                  <a:pt x="1332" y="34"/>
                </a:cubicBezTo>
                <a:cubicBezTo>
                  <a:pt x="1314" y="59"/>
                  <a:pt x="1284" y="112"/>
                  <a:pt x="1284" y="112"/>
                </a:cubicBezTo>
                <a:cubicBezTo>
                  <a:pt x="1302" y="139"/>
                  <a:pt x="1323" y="160"/>
                  <a:pt x="1350" y="178"/>
                </a:cubicBezTo>
                <a:cubicBezTo>
                  <a:pt x="1338" y="182"/>
                  <a:pt x="1326" y="186"/>
                  <a:pt x="1314" y="190"/>
                </a:cubicBezTo>
                <a:cubicBezTo>
                  <a:pt x="1300" y="195"/>
                  <a:pt x="1278" y="214"/>
                  <a:pt x="1278" y="214"/>
                </a:cubicBezTo>
                <a:cubicBezTo>
                  <a:pt x="1253" y="265"/>
                  <a:pt x="1286" y="298"/>
                  <a:pt x="1326" y="328"/>
                </a:cubicBezTo>
                <a:cubicBezTo>
                  <a:pt x="1296" y="348"/>
                  <a:pt x="1279" y="381"/>
                  <a:pt x="1254" y="406"/>
                </a:cubicBezTo>
                <a:cubicBezTo>
                  <a:pt x="1236" y="460"/>
                  <a:pt x="1286" y="477"/>
                  <a:pt x="1314" y="514"/>
                </a:cubicBezTo>
                <a:cubicBezTo>
                  <a:pt x="1295" y="542"/>
                  <a:pt x="1266" y="568"/>
                  <a:pt x="1242" y="592"/>
                </a:cubicBezTo>
                <a:cubicBezTo>
                  <a:pt x="1253" y="638"/>
                  <a:pt x="1238" y="596"/>
                  <a:pt x="1272" y="634"/>
                </a:cubicBezTo>
                <a:cubicBezTo>
                  <a:pt x="1276" y="639"/>
                  <a:pt x="1337" y="707"/>
                  <a:pt x="1344" y="718"/>
                </a:cubicBezTo>
                <a:cubicBezTo>
                  <a:pt x="1306" y="724"/>
                  <a:pt x="1278" y="736"/>
                  <a:pt x="1242" y="748"/>
                </a:cubicBezTo>
                <a:cubicBezTo>
                  <a:pt x="1240" y="754"/>
                  <a:pt x="1234" y="760"/>
                  <a:pt x="1236" y="766"/>
                </a:cubicBezTo>
                <a:cubicBezTo>
                  <a:pt x="1239" y="774"/>
                  <a:pt x="1248" y="778"/>
                  <a:pt x="1254" y="784"/>
                </a:cubicBezTo>
                <a:cubicBezTo>
                  <a:pt x="1280" y="814"/>
                  <a:pt x="1316" y="805"/>
                  <a:pt x="1338" y="838"/>
                </a:cubicBezTo>
                <a:cubicBezTo>
                  <a:pt x="1380" y="940"/>
                  <a:pt x="1836" y="918"/>
                  <a:pt x="0" y="910"/>
                </a:cubicBezTo>
                <a:cubicBezTo>
                  <a:pt x="36" y="883"/>
                  <a:pt x="65" y="846"/>
                  <a:pt x="108" y="832"/>
                </a:cubicBezTo>
                <a:cubicBezTo>
                  <a:pt x="112" y="826"/>
                  <a:pt x="120" y="821"/>
                  <a:pt x="120" y="814"/>
                </a:cubicBezTo>
                <a:cubicBezTo>
                  <a:pt x="120" y="804"/>
                  <a:pt x="65" y="758"/>
                  <a:pt x="54" y="742"/>
                </a:cubicBezTo>
                <a:cubicBezTo>
                  <a:pt x="58" y="736"/>
                  <a:pt x="60" y="728"/>
                  <a:pt x="66" y="724"/>
                </a:cubicBezTo>
                <a:cubicBezTo>
                  <a:pt x="90" y="709"/>
                  <a:pt x="141" y="697"/>
                  <a:pt x="168" y="688"/>
                </a:cubicBezTo>
                <a:cubicBezTo>
                  <a:pt x="158" y="659"/>
                  <a:pt x="126" y="636"/>
                  <a:pt x="102" y="616"/>
                </a:cubicBezTo>
                <a:cubicBezTo>
                  <a:pt x="84" y="601"/>
                  <a:pt x="60" y="562"/>
                  <a:pt x="60" y="562"/>
                </a:cubicBezTo>
                <a:cubicBezTo>
                  <a:pt x="90" y="560"/>
                  <a:pt x="122" y="568"/>
                  <a:pt x="150" y="556"/>
                </a:cubicBezTo>
                <a:cubicBezTo>
                  <a:pt x="159" y="552"/>
                  <a:pt x="139" y="540"/>
                  <a:pt x="132" y="532"/>
                </a:cubicBezTo>
                <a:cubicBezTo>
                  <a:pt x="55" y="444"/>
                  <a:pt x="165" y="579"/>
                  <a:pt x="84" y="478"/>
                </a:cubicBezTo>
                <a:cubicBezTo>
                  <a:pt x="80" y="465"/>
                  <a:pt x="61" y="454"/>
                  <a:pt x="66" y="442"/>
                </a:cubicBezTo>
                <a:cubicBezTo>
                  <a:pt x="72" y="426"/>
                  <a:pt x="130" y="426"/>
                  <a:pt x="150" y="424"/>
                </a:cubicBezTo>
                <a:cubicBezTo>
                  <a:pt x="113" y="401"/>
                  <a:pt x="103" y="403"/>
                  <a:pt x="84" y="370"/>
                </a:cubicBezTo>
                <a:cubicBezTo>
                  <a:pt x="75" y="355"/>
                  <a:pt x="60" y="322"/>
                  <a:pt x="60" y="322"/>
                </a:cubicBezTo>
                <a:cubicBezTo>
                  <a:pt x="96" y="298"/>
                  <a:pt x="145" y="302"/>
                  <a:pt x="186" y="298"/>
                </a:cubicBezTo>
                <a:cubicBezTo>
                  <a:pt x="175" y="287"/>
                  <a:pt x="160" y="280"/>
                  <a:pt x="150" y="268"/>
                </a:cubicBezTo>
                <a:cubicBezTo>
                  <a:pt x="125" y="240"/>
                  <a:pt x="114" y="210"/>
                  <a:pt x="84" y="190"/>
                </a:cubicBezTo>
                <a:cubicBezTo>
                  <a:pt x="107" y="184"/>
                  <a:pt x="214" y="191"/>
                  <a:pt x="156" y="172"/>
                </a:cubicBezTo>
                <a:cubicBezTo>
                  <a:pt x="135" y="151"/>
                  <a:pt x="119" y="143"/>
                  <a:pt x="90" y="136"/>
                </a:cubicBezTo>
                <a:cubicBezTo>
                  <a:pt x="119" y="117"/>
                  <a:pt x="178" y="127"/>
                  <a:pt x="132" y="112"/>
                </a:cubicBezTo>
                <a:cubicBezTo>
                  <a:pt x="128" y="106"/>
                  <a:pt x="125" y="99"/>
                  <a:pt x="120" y="94"/>
                </a:cubicBezTo>
                <a:cubicBezTo>
                  <a:pt x="109" y="85"/>
                  <a:pt x="84" y="70"/>
                  <a:pt x="84" y="70"/>
                </a:cubicBezTo>
                <a:cubicBezTo>
                  <a:pt x="69" y="47"/>
                  <a:pt x="66" y="33"/>
                  <a:pt x="42" y="22"/>
                </a:cubicBezTo>
                <a:cubicBezTo>
                  <a:pt x="4" y="5"/>
                  <a:pt x="6" y="23"/>
                  <a:pt x="6" y="4"/>
                </a:cubicBezTo>
                <a:close/>
              </a:path>
            </a:pathLst>
          </a:custGeom>
          <a:solidFill>
            <a:srgbClr val="FF00FF">
              <a:alpha val="79999"/>
            </a:srgbClr>
          </a:solidFill>
          <a:ln w="9525">
            <a:noFill/>
            <a:round/>
            <a:headEnd/>
            <a:tailEnd/>
          </a:ln>
        </p:spPr>
        <p:txBody>
          <a:bodyPr/>
          <a:lstStyle/>
          <a:p>
            <a:endParaRPr lang="zh-CN" altLang="en-US"/>
          </a:p>
        </p:txBody>
      </p:sp>
      <p:sp>
        <p:nvSpPr>
          <p:cNvPr id="10" name="TextBox 4"/>
          <p:cNvSpPr txBox="1">
            <a:spLocks noChangeArrowheads="1"/>
          </p:cNvSpPr>
          <p:nvPr/>
        </p:nvSpPr>
        <p:spPr bwMode="auto">
          <a:xfrm>
            <a:off x="3428992" y="2715317"/>
            <a:ext cx="2714625" cy="581057"/>
          </a:xfrm>
          <a:prstGeom prst="rect">
            <a:avLst/>
          </a:prstGeom>
          <a:noFill/>
          <a:ln w="9525">
            <a:noFill/>
            <a:miter lim="800000"/>
            <a:headEnd/>
            <a:tailEnd/>
          </a:ln>
        </p:spPr>
        <p:txBody>
          <a:bodyPr>
            <a:spAutoFit/>
          </a:bodyPr>
          <a:lstStyle/>
          <a:p>
            <a:pPr>
              <a:lnSpc>
                <a:spcPct val="150000"/>
              </a:lnSpc>
              <a:spcBef>
                <a:spcPts val="600"/>
              </a:spcBef>
              <a:spcAft>
                <a:spcPts val="600"/>
              </a:spcAft>
              <a:buFont typeface="Wingdings" pitchFamily="2" charset="2"/>
              <a:buChar char="u"/>
            </a:pPr>
            <a:r>
              <a:rPr lang="zh-CN" altLang="en-US" sz="2400" b="1" dirty="0" smtClean="0">
                <a:latin typeface="微软雅黑" pitchFamily="34" charset="-122"/>
                <a:ea typeface="微软雅黑" pitchFamily="34" charset="-122"/>
              </a:rPr>
              <a:t>按省市区统计</a:t>
            </a:r>
            <a:endParaRPr lang="en-US" altLang="zh-CN" sz="2400" b="1" dirty="0">
              <a:latin typeface="微软雅黑" pitchFamily="34" charset="-122"/>
              <a:ea typeface="微软雅黑" pitchFamily="34" charset="-122"/>
            </a:endParaRPr>
          </a:p>
        </p:txBody>
      </p:sp>
      <p:graphicFrame>
        <p:nvGraphicFramePr>
          <p:cNvPr id="11" name="表格 10"/>
          <p:cNvGraphicFramePr>
            <a:graphicFrameLocks noGrp="1"/>
          </p:cNvGraphicFramePr>
          <p:nvPr>
            <p:extLst>
              <p:ext uri="{D42A27DB-BD31-4B8C-83A1-F6EECF244321}">
                <p14:modId xmlns:p14="http://schemas.microsoft.com/office/powerpoint/2010/main" val="919211457"/>
              </p:ext>
            </p:extLst>
          </p:nvPr>
        </p:nvGraphicFramePr>
        <p:xfrm>
          <a:off x="1571602" y="3481825"/>
          <a:ext cx="6786612" cy="2886383"/>
        </p:xfrm>
        <a:graphic>
          <a:graphicData uri="http://schemas.openxmlformats.org/drawingml/2006/table">
            <a:tbl>
              <a:tblPr>
                <a:tableStyleId>{616DA210-FB5B-4158-B5E0-FEB733F419BA}</a:tableStyleId>
              </a:tblPr>
              <a:tblGrid>
                <a:gridCol w="565551"/>
                <a:gridCol w="565551"/>
                <a:gridCol w="565551"/>
                <a:gridCol w="565551"/>
                <a:gridCol w="565551"/>
                <a:gridCol w="565551"/>
                <a:gridCol w="565551"/>
                <a:gridCol w="565551"/>
                <a:gridCol w="565551"/>
                <a:gridCol w="565551"/>
                <a:gridCol w="565551"/>
                <a:gridCol w="565551"/>
              </a:tblGrid>
              <a:tr h="386053">
                <a:tc>
                  <a:txBody>
                    <a:bodyPr/>
                    <a:lstStyle/>
                    <a:p>
                      <a:pPr algn="ctr" fontAlgn="b"/>
                      <a:r>
                        <a:rPr lang="zh-CN" altLang="en-US" sz="1800" u="none" strike="noStrike" dirty="0"/>
                        <a:t>安徽</a:t>
                      </a:r>
                      <a:endParaRPr lang="zh-CN" altLang="en-US" sz="1800" b="0" i="0" u="none" strike="noStrike" dirty="0">
                        <a:latin typeface="微软雅黑" pitchFamily="34" charset="-122"/>
                        <a:ea typeface="微软雅黑" pitchFamily="34" charset="-122"/>
                      </a:endParaRPr>
                    </a:p>
                  </a:txBody>
                  <a:tcPr marL="9525" marR="9525" marT="9525" marB="0" anchor="b"/>
                </a:tc>
                <a:tc>
                  <a:txBody>
                    <a:bodyPr/>
                    <a:lstStyle/>
                    <a:p>
                      <a:pPr algn="ctr" fontAlgn="b"/>
                      <a:r>
                        <a:rPr lang="en-US" altLang="zh-CN" sz="1800" u="none" strike="noStrike" dirty="0" smtClean="0">
                          <a:solidFill>
                            <a:srgbClr val="0070C0"/>
                          </a:solidFill>
                        </a:rPr>
                        <a:t>276</a:t>
                      </a:r>
                      <a:endParaRPr lang="zh-CN" altLang="en-US" sz="1800" b="0" i="0" u="none" strike="noStrike" dirty="0">
                        <a:solidFill>
                          <a:srgbClr val="0070C0"/>
                        </a:solidFill>
                        <a:latin typeface="微软雅黑" pitchFamily="34" charset="-122"/>
                        <a:ea typeface="微软雅黑" pitchFamily="34" charset="-122"/>
                      </a:endParaRPr>
                    </a:p>
                  </a:txBody>
                  <a:tcPr marL="9525" marR="9525" marT="9525" marB="0" anchor="b"/>
                </a:tc>
                <a:tc>
                  <a:txBody>
                    <a:bodyPr/>
                    <a:lstStyle/>
                    <a:p>
                      <a:pPr algn="ctr" fontAlgn="b"/>
                      <a:r>
                        <a:rPr lang="zh-CN" altLang="en-US" sz="1800" u="none" strike="noStrike" dirty="0"/>
                        <a:t>北京</a:t>
                      </a:r>
                      <a:endParaRPr lang="zh-CN" altLang="en-US" sz="1800" b="0" i="0" u="none" strike="noStrike" dirty="0">
                        <a:latin typeface="微软雅黑" pitchFamily="34" charset="-122"/>
                        <a:ea typeface="微软雅黑" pitchFamily="34" charset="-122"/>
                      </a:endParaRPr>
                    </a:p>
                  </a:txBody>
                  <a:tcPr marL="9525" marR="9525" marT="9525" marB="0" anchor="b"/>
                </a:tc>
                <a:tc>
                  <a:txBody>
                    <a:bodyPr/>
                    <a:lstStyle/>
                    <a:p>
                      <a:pPr algn="ctr" fontAlgn="b"/>
                      <a:r>
                        <a:rPr lang="en-US" altLang="zh-CN" sz="1800" u="none" strike="noStrike" dirty="0" smtClean="0">
                          <a:solidFill>
                            <a:srgbClr val="0070C0"/>
                          </a:solidFill>
                        </a:rPr>
                        <a:t>232</a:t>
                      </a:r>
                      <a:endParaRPr lang="zh-CN" altLang="en-US" sz="1800" b="0" i="0" u="none" strike="noStrike" dirty="0">
                        <a:solidFill>
                          <a:srgbClr val="0070C0"/>
                        </a:solidFill>
                        <a:latin typeface="微软雅黑" pitchFamily="34" charset="-122"/>
                        <a:ea typeface="微软雅黑" pitchFamily="34" charset="-122"/>
                      </a:endParaRPr>
                    </a:p>
                  </a:txBody>
                  <a:tcPr marL="9525" marR="9525" marT="9525" marB="0" anchor="b"/>
                </a:tc>
                <a:tc>
                  <a:txBody>
                    <a:bodyPr/>
                    <a:lstStyle/>
                    <a:p>
                      <a:pPr algn="ctr" fontAlgn="b"/>
                      <a:r>
                        <a:rPr lang="zh-CN" altLang="en-US" sz="1800" u="none" strike="noStrike" dirty="0"/>
                        <a:t>福建</a:t>
                      </a:r>
                      <a:endParaRPr lang="zh-CN" altLang="en-US" sz="1800" b="0" i="0" u="none" strike="noStrike" dirty="0">
                        <a:latin typeface="微软雅黑" pitchFamily="34" charset="-122"/>
                        <a:ea typeface="微软雅黑" pitchFamily="34" charset="-122"/>
                      </a:endParaRPr>
                    </a:p>
                  </a:txBody>
                  <a:tcPr marL="9525" marR="9525" marT="9525" marB="0" anchor="b"/>
                </a:tc>
                <a:tc>
                  <a:txBody>
                    <a:bodyPr/>
                    <a:lstStyle/>
                    <a:p>
                      <a:pPr algn="ctr" fontAlgn="b"/>
                      <a:r>
                        <a:rPr lang="en-US" altLang="zh-CN" sz="1800" u="none" strike="noStrike" dirty="0" smtClean="0">
                          <a:solidFill>
                            <a:srgbClr val="0070C0"/>
                          </a:solidFill>
                        </a:rPr>
                        <a:t>283</a:t>
                      </a:r>
                      <a:endParaRPr lang="zh-CN" altLang="en-US" sz="1800" b="0" i="0" u="none" strike="noStrike" dirty="0">
                        <a:solidFill>
                          <a:srgbClr val="0070C0"/>
                        </a:solidFill>
                        <a:latin typeface="微软雅黑" pitchFamily="34" charset="-122"/>
                        <a:ea typeface="微软雅黑" pitchFamily="34" charset="-122"/>
                      </a:endParaRPr>
                    </a:p>
                  </a:txBody>
                  <a:tcPr marL="9525" marR="9525" marT="9525" marB="0" anchor="b"/>
                </a:tc>
                <a:tc>
                  <a:txBody>
                    <a:bodyPr/>
                    <a:lstStyle/>
                    <a:p>
                      <a:pPr algn="ctr" fontAlgn="b"/>
                      <a:r>
                        <a:rPr lang="zh-CN" altLang="en-US" sz="1800" u="none" strike="noStrike" dirty="0"/>
                        <a:t>甘肃</a:t>
                      </a:r>
                      <a:endParaRPr lang="zh-CN" altLang="en-US" sz="1800" b="0" i="0" u="none" strike="noStrike" dirty="0">
                        <a:latin typeface="微软雅黑" pitchFamily="34" charset="-122"/>
                        <a:ea typeface="微软雅黑" pitchFamily="34" charset="-122"/>
                      </a:endParaRPr>
                    </a:p>
                  </a:txBody>
                  <a:tcPr marL="9525" marR="9525" marT="9525" marB="0" anchor="b"/>
                </a:tc>
                <a:tc>
                  <a:txBody>
                    <a:bodyPr/>
                    <a:lstStyle/>
                    <a:p>
                      <a:pPr algn="ctr" fontAlgn="b"/>
                      <a:r>
                        <a:rPr lang="en-US" altLang="zh-CN" sz="1800" u="none" strike="noStrike" dirty="0" smtClean="0">
                          <a:solidFill>
                            <a:srgbClr val="0070C0"/>
                          </a:solidFill>
                        </a:rPr>
                        <a:t>223</a:t>
                      </a:r>
                      <a:endParaRPr lang="zh-CN" altLang="en-US" sz="1800" b="0" i="0" u="none" strike="noStrike" dirty="0">
                        <a:solidFill>
                          <a:srgbClr val="0070C0"/>
                        </a:solidFill>
                        <a:latin typeface="微软雅黑" pitchFamily="34" charset="-122"/>
                        <a:ea typeface="微软雅黑" pitchFamily="34" charset="-122"/>
                      </a:endParaRPr>
                    </a:p>
                  </a:txBody>
                  <a:tcPr marL="9525" marR="9525" marT="9525" marB="0" anchor="b"/>
                </a:tc>
                <a:tc>
                  <a:txBody>
                    <a:bodyPr/>
                    <a:lstStyle/>
                    <a:p>
                      <a:pPr algn="ctr" fontAlgn="b"/>
                      <a:r>
                        <a:rPr lang="zh-CN" altLang="en-US" sz="1800" u="none" strike="noStrike" dirty="0"/>
                        <a:t>广东</a:t>
                      </a:r>
                      <a:endParaRPr lang="zh-CN" altLang="en-US" sz="1800" b="0" i="0" u="none" strike="noStrike" dirty="0">
                        <a:latin typeface="微软雅黑" pitchFamily="34" charset="-122"/>
                        <a:ea typeface="微软雅黑" pitchFamily="34" charset="-122"/>
                      </a:endParaRPr>
                    </a:p>
                  </a:txBody>
                  <a:tcPr marL="9525" marR="9525" marT="9525" marB="0" anchor="b"/>
                </a:tc>
                <a:tc>
                  <a:txBody>
                    <a:bodyPr/>
                    <a:lstStyle/>
                    <a:p>
                      <a:pPr algn="ctr" fontAlgn="b"/>
                      <a:r>
                        <a:rPr lang="en-US" altLang="zh-CN" sz="1800" u="none" strike="noStrike" dirty="0" smtClean="0">
                          <a:solidFill>
                            <a:srgbClr val="0070C0"/>
                          </a:solidFill>
                        </a:rPr>
                        <a:t>453</a:t>
                      </a:r>
                      <a:endParaRPr lang="zh-CN" altLang="en-US" sz="1800" b="0" i="0" u="none" strike="noStrike" dirty="0">
                        <a:solidFill>
                          <a:srgbClr val="0070C0"/>
                        </a:solidFill>
                        <a:latin typeface="微软雅黑" pitchFamily="34" charset="-122"/>
                        <a:ea typeface="微软雅黑" pitchFamily="34" charset="-122"/>
                      </a:endParaRPr>
                    </a:p>
                  </a:txBody>
                  <a:tcPr marL="9525" marR="9525" marT="9525" marB="0" anchor="b"/>
                </a:tc>
                <a:tc>
                  <a:txBody>
                    <a:bodyPr/>
                    <a:lstStyle/>
                    <a:p>
                      <a:pPr algn="ctr" fontAlgn="b"/>
                      <a:r>
                        <a:rPr lang="zh-CN" altLang="en-US" sz="1800" u="none" strike="noStrike" dirty="0"/>
                        <a:t>广西</a:t>
                      </a:r>
                      <a:endParaRPr lang="zh-CN" altLang="en-US" sz="1800" b="0" i="0" u="none" strike="noStrike" dirty="0">
                        <a:latin typeface="微软雅黑" pitchFamily="34" charset="-122"/>
                        <a:ea typeface="微软雅黑" pitchFamily="34" charset="-122"/>
                      </a:endParaRPr>
                    </a:p>
                  </a:txBody>
                  <a:tcPr marL="9525" marR="9525" marT="9525" marB="0" anchor="b"/>
                </a:tc>
                <a:tc>
                  <a:txBody>
                    <a:bodyPr/>
                    <a:lstStyle/>
                    <a:p>
                      <a:pPr algn="ctr" fontAlgn="b"/>
                      <a:r>
                        <a:rPr lang="en-US" altLang="zh-CN" sz="1800" u="none" strike="noStrike" dirty="0" smtClean="0">
                          <a:solidFill>
                            <a:srgbClr val="0070C0"/>
                          </a:solidFill>
                        </a:rPr>
                        <a:t>232</a:t>
                      </a:r>
                      <a:endParaRPr lang="zh-CN" altLang="en-US" sz="1800" b="0" i="0" u="none" strike="noStrike" dirty="0">
                        <a:solidFill>
                          <a:srgbClr val="0070C0"/>
                        </a:solidFill>
                        <a:latin typeface="微软雅黑" pitchFamily="34" charset="-122"/>
                        <a:ea typeface="微软雅黑" pitchFamily="34" charset="-122"/>
                      </a:endParaRPr>
                    </a:p>
                  </a:txBody>
                  <a:tcPr marL="9525" marR="9525" marT="9525" marB="0" anchor="b"/>
                </a:tc>
              </a:tr>
              <a:tr h="583617">
                <a:tc>
                  <a:txBody>
                    <a:bodyPr/>
                    <a:lstStyle/>
                    <a:p>
                      <a:pPr algn="ctr" fontAlgn="b"/>
                      <a:r>
                        <a:rPr lang="zh-CN" altLang="en-US" sz="1800" u="none" strike="noStrike"/>
                        <a:t>贵州</a:t>
                      </a:r>
                      <a:endParaRPr lang="zh-CN" altLang="en-US" sz="1800" b="0" i="0" u="none" strike="noStrike">
                        <a:latin typeface="微软雅黑" pitchFamily="34" charset="-122"/>
                        <a:ea typeface="微软雅黑" pitchFamily="34" charset="-122"/>
                      </a:endParaRPr>
                    </a:p>
                  </a:txBody>
                  <a:tcPr marL="9525" marR="9525" marT="9525" marB="0" anchor="b"/>
                </a:tc>
                <a:tc>
                  <a:txBody>
                    <a:bodyPr/>
                    <a:lstStyle/>
                    <a:p>
                      <a:pPr algn="ctr" fontAlgn="b"/>
                      <a:r>
                        <a:rPr lang="en-US" altLang="zh-CN" sz="1800" u="none" strike="noStrike" dirty="0" smtClean="0">
                          <a:solidFill>
                            <a:srgbClr val="0070C0"/>
                          </a:solidFill>
                        </a:rPr>
                        <a:t>111</a:t>
                      </a:r>
                      <a:endParaRPr lang="zh-CN" altLang="en-US" sz="1800" b="0" i="0" u="none" strike="noStrike" dirty="0">
                        <a:solidFill>
                          <a:srgbClr val="0070C0"/>
                        </a:solidFill>
                        <a:latin typeface="微软雅黑" pitchFamily="34" charset="-122"/>
                        <a:ea typeface="微软雅黑" pitchFamily="34" charset="-122"/>
                      </a:endParaRPr>
                    </a:p>
                  </a:txBody>
                  <a:tcPr marL="9525" marR="9525" marT="9525" marB="0" anchor="b"/>
                </a:tc>
                <a:tc>
                  <a:txBody>
                    <a:bodyPr/>
                    <a:lstStyle/>
                    <a:p>
                      <a:pPr algn="ctr" fontAlgn="b"/>
                      <a:r>
                        <a:rPr lang="zh-CN" altLang="en-US" sz="1800" u="none" strike="noStrike"/>
                        <a:t>海南</a:t>
                      </a:r>
                      <a:endParaRPr lang="zh-CN" altLang="en-US" sz="1800" b="0" i="0" u="none" strike="noStrike">
                        <a:latin typeface="微软雅黑" pitchFamily="34" charset="-122"/>
                        <a:ea typeface="微软雅黑" pitchFamily="34" charset="-122"/>
                      </a:endParaRPr>
                    </a:p>
                  </a:txBody>
                  <a:tcPr marL="9525" marR="9525" marT="9525" marB="0" anchor="b"/>
                </a:tc>
                <a:tc>
                  <a:txBody>
                    <a:bodyPr/>
                    <a:lstStyle/>
                    <a:p>
                      <a:pPr algn="ctr" fontAlgn="b"/>
                      <a:r>
                        <a:rPr lang="en-US" altLang="zh-CN" sz="1800" u="none" strike="noStrike" dirty="0" smtClean="0">
                          <a:solidFill>
                            <a:srgbClr val="0070C0"/>
                          </a:solidFill>
                        </a:rPr>
                        <a:t>22</a:t>
                      </a:r>
                      <a:endParaRPr lang="zh-CN" altLang="en-US" sz="1800" b="0" i="0" u="none" strike="noStrike" dirty="0">
                        <a:solidFill>
                          <a:srgbClr val="0070C0"/>
                        </a:solidFill>
                        <a:latin typeface="微软雅黑" pitchFamily="34" charset="-122"/>
                        <a:ea typeface="微软雅黑" pitchFamily="34" charset="-122"/>
                      </a:endParaRPr>
                    </a:p>
                  </a:txBody>
                  <a:tcPr marL="9525" marR="9525" marT="9525" marB="0" anchor="b"/>
                </a:tc>
                <a:tc>
                  <a:txBody>
                    <a:bodyPr/>
                    <a:lstStyle/>
                    <a:p>
                      <a:pPr algn="ctr" fontAlgn="b"/>
                      <a:r>
                        <a:rPr lang="zh-CN" altLang="en-US" sz="1800" u="none" strike="noStrike"/>
                        <a:t>河北</a:t>
                      </a:r>
                      <a:endParaRPr lang="zh-CN" altLang="en-US" sz="1800" b="0" i="0" u="none" strike="noStrike">
                        <a:latin typeface="微软雅黑" pitchFamily="34" charset="-122"/>
                        <a:ea typeface="微软雅黑" pitchFamily="34" charset="-122"/>
                      </a:endParaRPr>
                    </a:p>
                  </a:txBody>
                  <a:tcPr marL="9525" marR="9525" marT="9525" marB="0" anchor="b"/>
                </a:tc>
                <a:tc>
                  <a:txBody>
                    <a:bodyPr/>
                    <a:lstStyle/>
                    <a:p>
                      <a:pPr algn="ctr" fontAlgn="b"/>
                      <a:r>
                        <a:rPr lang="en-US" altLang="zh-CN" sz="1800" u="none" strike="noStrike" dirty="0" smtClean="0">
                          <a:solidFill>
                            <a:srgbClr val="0070C0"/>
                          </a:solidFill>
                        </a:rPr>
                        <a:t>587</a:t>
                      </a:r>
                      <a:endParaRPr lang="zh-CN" altLang="en-US" sz="1800" b="0" i="0" u="none" strike="noStrike" dirty="0">
                        <a:solidFill>
                          <a:srgbClr val="0070C0"/>
                        </a:solidFill>
                        <a:latin typeface="微软雅黑" pitchFamily="34" charset="-122"/>
                        <a:ea typeface="微软雅黑" pitchFamily="34" charset="-122"/>
                      </a:endParaRPr>
                    </a:p>
                  </a:txBody>
                  <a:tcPr marL="9525" marR="9525" marT="9525" marB="0" anchor="b"/>
                </a:tc>
                <a:tc>
                  <a:txBody>
                    <a:bodyPr/>
                    <a:lstStyle/>
                    <a:p>
                      <a:pPr algn="ctr" fontAlgn="b"/>
                      <a:r>
                        <a:rPr lang="zh-CN" altLang="en-US" sz="1800" u="none" strike="noStrike" dirty="0"/>
                        <a:t>河南</a:t>
                      </a:r>
                      <a:endParaRPr lang="zh-CN" altLang="en-US" sz="1800" b="0" i="0" u="none" strike="noStrike" dirty="0">
                        <a:latin typeface="微软雅黑" pitchFamily="34" charset="-122"/>
                        <a:ea typeface="微软雅黑" pitchFamily="34" charset="-122"/>
                      </a:endParaRPr>
                    </a:p>
                  </a:txBody>
                  <a:tcPr marL="9525" marR="9525" marT="9525" marB="0" anchor="b"/>
                </a:tc>
                <a:tc>
                  <a:txBody>
                    <a:bodyPr/>
                    <a:lstStyle/>
                    <a:p>
                      <a:pPr algn="ctr" fontAlgn="b"/>
                      <a:r>
                        <a:rPr lang="en-US" altLang="zh-CN" sz="1800" u="none" strike="noStrike" dirty="0" smtClean="0">
                          <a:solidFill>
                            <a:srgbClr val="0070C0"/>
                          </a:solidFill>
                        </a:rPr>
                        <a:t>607</a:t>
                      </a:r>
                      <a:endParaRPr lang="zh-CN" altLang="en-US" sz="1800" b="0" i="0" u="none" strike="noStrike" dirty="0">
                        <a:solidFill>
                          <a:srgbClr val="0070C0"/>
                        </a:solidFill>
                        <a:latin typeface="微软雅黑" pitchFamily="34" charset="-122"/>
                        <a:ea typeface="微软雅黑" pitchFamily="34" charset="-122"/>
                      </a:endParaRPr>
                    </a:p>
                  </a:txBody>
                  <a:tcPr marL="9525" marR="9525" marT="9525" marB="0" anchor="b"/>
                </a:tc>
                <a:tc>
                  <a:txBody>
                    <a:bodyPr/>
                    <a:lstStyle/>
                    <a:p>
                      <a:pPr algn="ctr" fontAlgn="b"/>
                      <a:r>
                        <a:rPr lang="zh-CN" altLang="en-US" sz="1800" u="none" strike="noStrike"/>
                        <a:t>黑龙江</a:t>
                      </a:r>
                      <a:endParaRPr lang="zh-CN" altLang="en-US" sz="1800" b="0" i="0" u="none" strike="noStrike">
                        <a:latin typeface="微软雅黑" pitchFamily="34" charset="-122"/>
                        <a:ea typeface="微软雅黑" pitchFamily="34" charset="-122"/>
                      </a:endParaRPr>
                    </a:p>
                  </a:txBody>
                  <a:tcPr marL="9525" marR="9525" marT="9525" marB="0" anchor="b"/>
                </a:tc>
                <a:tc>
                  <a:txBody>
                    <a:bodyPr/>
                    <a:lstStyle/>
                    <a:p>
                      <a:pPr algn="ctr" fontAlgn="b"/>
                      <a:r>
                        <a:rPr lang="en-US" altLang="zh-CN" sz="1800" u="none" strike="noStrike" dirty="0" smtClean="0">
                          <a:solidFill>
                            <a:srgbClr val="0070C0"/>
                          </a:solidFill>
                        </a:rPr>
                        <a:t>346</a:t>
                      </a:r>
                      <a:endParaRPr lang="zh-CN" altLang="en-US" sz="1800" b="0" i="0" u="none" strike="noStrike" dirty="0">
                        <a:solidFill>
                          <a:srgbClr val="0070C0"/>
                        </a:solidFill>
                        <a:latin typeface="微软雅黑" pitchFamily="34" charset="-122"/>
                        <a:ea typeface="微软雅黑" pitchFamily="34" charset="-122"/>
                      </a:endParaRPr>
                    </a:p>
                  </a:txBody>
                  <a:tcPr marL="9525" marR="9525" marT="9525" marB="0" anchor="b"/>
                </a:tc>
                <a:tc>
                  <a:txBody>
                    <a:bodyPr/>
                    <a:lstStyle/>
                    <a:p>
                      <a:pPr algn="ctr" fontAlgn="b"/>
                      <a:r>
                        <a:rPr lang="zh-CN" altLang="en-US" sz="1800" u="none" strike="noStrike"/>
                        <a:t>湖北</a:t>
                      </a:r>
                      <a:endParaRPr lang="zh-CN" altLang="en-US" sz="1800" b="0" i="0" u="none" strike="noStrike">
                        <a:latin typeface="微软雅黑" pitchFamily="34" charset="-122"/>
                        <a:ea typeface="微软雅黑" pitchFamily="34" charset="-122"/>
                      </a:endParaRPr>
                    </a:p>
                  </a:txBody>
                  <a:tcPr marL="9525" marR="9525" marT="9525" marB="0" anchor="b"/>
                </a:tc>
                <a:tc>
                  <a:txBody>
                    <a:bodyPr/>
                    <a:lstStyle/>
                    <a:p>
                      <a:pPr algn="ctr" fontAlgn="b"/>
                      <a:r>
                        <a:rPr lang="en-US" altLang="zh-CN" sz="1800" u="none" strike="noStrike" dirty="0" smtClean="0">
                          <a:solidFill>
                            <a:srgbClr val="0070C0"/>
                          </a:solidFill>
                        </a:rPr>
                        <a:t>547</a:t>
                      </a:r>
                      <a:endParaRPr lang="zh-CN" altLang="en-US" sz="1800" b="0" i="0" u="none" strike="noStrike" dirty="0">
                        <a:solidFill>
                          <a:srgbClr val="0070C0"/>
                        </a:solidFill>
                        <a:latin typeface="微软雅黑" pitchFamily="34" charset="-122"/>
                        <a:ea typeface="微软雅黑" pitchFamily="34" charset="-122"/>
                      </a:endParaRPr>
                    </a:p>
                  </a:txBody>
                  <a:tcPr marL="9525" marR="9525" marT="9525" marB="0" anchor="b"/>
                </a:tc>
              </a:tr>
              <a:tr h="583617">
                <a:tc>
                  <a:txBody>
                    <a:bodyPr/>
                    <a:lstStyle/>
                    <a:p>
                      <a:pPr algn="ctr" fontAlgn="b"/>
                      <a:r>
                        <a:rPr lang="zh-CN" altLang="en-US" sz="1800" u="none" strike="noStrike"/>
                        <a:t>湖南</a:t>
                      </a:r>
                      <a:endParaRPr lang="zh-CN" altLang="en-US" sz="1800" b="0" i="0" u="none" strike="noStrike">
                        <a:latin typeface="微软雅黑" pitchFamily="34" charset="-122"/>
                        <a:ea typeface="微软雅黑" pitchFamily="34" charset="-122"/>
                      </a:endParaRPr>
                    </a:p>
                  </a:txBody>
                  <a:tcPr marL="9525" marR="9525" marT="9525" marB="0" anchor="b"/>
                </a:tc>
                <a:tc>
                  <a:txBody>
                    <a:bodyPr/>
                    <a:lstStyle/>
                    <a:p>
                      <a:pPr algn="ctr" fontAlgn="b"/>
                      <a:r>
                        <a:rPr lang="en-US" altLang="zh-CN" sz="1800" u="none" strike="noStrike" dirty="0" smtClean="0">
                          <a:solidFill>
                            <a:srgbClr val="0070C0"/>
                          </a:solidFill>
                        </a:rPr>
                        <a:t>408</a:t>
                      </a:r>
                      <a:endParaRPr lang="zh-CN" altLang="en-US" sz="1800" b="0" i="0" u="none" strike="noStrike" dirty="0">
                        <a:solidFill>
                          <a:srgbClr val="0070C0"/>
                        </a:solidFill>
                        <a:latin typeface="微软雅黑" pitchFamily="34" charset="-122"/>
                        <a:ea typeface="微软雅黑" pitchFamily="34" charset="-122"/>
                      </a:endParaRPr>
                    </a:p>
                  </a:txBody>
                  <a:tcPr marL="9525" marR="9525" marT="9525" marB="0" anchor="b"/>
                </a:tc>
                <a:tc>
                  <a:txBody>
                    <a:bodyPr/>
                    <a:lstStyle/>
                    <a:p>
                      <a:pPr algn="ctr" fontAlgn="b"/>
                      <a:r>
                        <a:rPr lang="zh-CN" altLang="en-US" sz="1800" u="none" strike="noStrike"/>
                        <a:t>吉林</a:t>
                      </a:r>
                      <a:endParaRPr lang="zh-CN" altLang="en-US" sz="1800" b="0" i="0" u="none" strike="noStrike">
                        <a:latin typeface="微软雅黑" pitchFamily="34" charset="-122"/>
                        <a:ea typeface="微软雅黑" pitchFamily="34" charset="-122"/>
                      </a:endParaRPr>
                    </a:p>
                  </a:txBody>
                  <a:tcPr marL="9525" marR="9525" marT="9525" marB="0" anchor="b"/>
                </a:tc>
                <a:tc>
                  <a:txBody>
                    <a:bodyPr/>
                    <a:lstStyle/>
                    <a:p>
                      <a:pPr algn="ctr" fontAlgn="b"/>
                      <a:r>
                        <a:rPr lang="en-US" altLang="zh-CN" sz="1800" u="none" strike="noStrike" dirty="0" smtClean="0">
                          <a:solidFill>
                            <a:srgbClr val="0070C0"/>
                          </a:solidFill>
                        </a:rPr>
                        <a:t>172</a:t>
                      </a:r>
                      <a:endParaRPr lang="zh-CN" altLang="en-US" sz="1800" b="0" i="0" u="none" strike="noStrike" dirty="0">
                        <a:solidFill>
                          <a:srgbClr val="0070C0"/>
                        </a:solidFill>
                        <a:latin typeface="微软雅黑" pitchFamily="34" charset="-122"/>
                        <a:ea typeface="微软雅黑" pitchFamily="34" charset="-122"/>
                      </a:endParaRPr>
                    </a:p>
                  </a:txBody>
                  <a:tcPr marL="9525" marR="9525" marT="9525" marB="0" anchor="b"/>
                </a:tc>
                <a:tc>
                  <a:txBody>
                    <a:bodyPr/>
                    <a:lstStyle/>
                    <a:p>
                      <a:pPr algn="ctr" fontAlgn="b"/>
                      <a:r>
                        <a:rPr lang="zh-CN" altLang="en-US" sz="1800" u="none" strike="noStrike"/>
                        <a:t>江苏</a:t>
                      </a:r>
                      <a:endParaRPr lang="zh-CN" altLang="en-US" sz="1800" b="0" i="0" u="none" strike="noStrike">
                        <a:latin typeface="微软雅黑" pitchFamily="34" charset="-122"/>
                        <a:ea typeface="微软雅黑" pitchFamily="34" charset="-122"/>
                      </a:endParaRPr>
                    </a:p>
                  </a:txBody>
                  <a:tcPr marL="9525" marR="9525" marT="9525" marB="0" anchor="b"/>
                </a:tc>
                <a:tc>
                  <a:txBody>
                    <a:bodyPr/>
                    <a:lstStyle/>
                    <a:p>
                      <a:pPr algn="ctr" fontAlgn="b"/>
                      <a:r>
                        <a:rPr lang="en-US" altLang="zh-CN" sz="1800" u="none" strike="noStrike" dirty="0" smtClean="0">
                          <a:solidFill>
                            <a:srgbClr val="0070C0"/>
                          </a:solidFill>
                        </a:rPr>
                        <a:t>736</a:t>
                      </a:r>
                      <a:endParaRPr lang="zh-CN" altLang="en-US" sz="1800" b="0" i="0" u="none" strike="noStrike" dirty="0">
                        <a:solidFill>
                          <a:srgbClr val="0070C0"/>
                        </a:solidFill>
                        <a:latin typeface="微软雅黑" pitchFamily="34" charset="-122"/>
                        <a:ea typeface="微软雅黑" pitchFamily="34" charset="-122"/>
                      </a:endParaRPr>
                    </a:p>
                  </a:txBody>
                  <a:tcPr marL="9525" marR="9525" marT="9525" marB="0" anchor="b"/>
                </a:tc>
                <a:tc>
                  <a:txBody>
                    <a:bodyPr/>
                    <a:lstStyle/>
                    <a:p>
                      <a:pPr algn="ctr" fontAlgn="b"/>
                      <a:r>
                        <a:rPr lang="zh-CN" altLang="en-US" sz="1800" u="none" strike="noStrike"/>
                        <a:t>江西</a:t>
                      </a:r>
                      <a:endParaRPr lang="zh-CN" altLang="en-US" sz="1800" b="0" i="0" u="none" strike="noStrike">
                        <a:latin typeface="微软雅黑" pitchFamily="34" charset="-122"/>
                        <a:ea typeface="微软雅黑" pitchFamily="34" charset="-122"/>
                      </a:endParaRPr>
                    </a:p>
                  </a:txBody>
                  <a:tcPr marL="9525" marR="9525" marT="9525" marB="0" anchor="b"/>
                </a:tc>
                <a:tc>
                  <a:txBody>
                    <a:bodyPr/>
                    <a:lstStyle/>
                    <a:p>
                      <a:pPr algn="ctr" fontAlgn="b"/>
                      <a:r>
                        <a:rPr lang="en-US" altLang="zh-CN" sz="1800" u="none" strike="noStrike" dirty="0" smtClean="0">
                          <a:solidFill>
                            <a:srgbClr val="0070C0"/>
                          </a:solidFill>
                        </a:rPr>
                        <a:t>407</a:t>
                      </a:r>
                      <a:endParaRPr lang="zh-CN" altLang="en-US" sz="1800" b="0" i="0" u="none" strike="noStrike" dirty="0">
                        <a:solidFill>
                          <a:srgbClr val="0070C0"/>
                        </a:solidFill>
                        <a:latin typeface="微软雅黑" pitchFamily="34" charset="-122"/>
                        <a:ea typeface="微软雅黑" pitchFamily="34" charset="-122"/>
                      </a:endParaRPr>
                    </a:p>
                  </a:txBody>
                  <a:tcPr marL="9525" marR="9525" marT="9525" marB="0" anchor="b"/>
                </a:tc>
                <a:tc>
                  <a:txBody>
                    <a:bodyPr/>
                    <a:lstStyle/>
                    <a:p>
                      <a:pPr algn="ctr" fontAlgn="b"/>
                      <a:r>
                        <a:rPr lang="zh-CN" altLang="en-US" sz="1800" u="none" strike="noStrike"/>
                        <a:t>辽宁</a:t>
                      </a:r>
                      <a:endParaRPr lang="zh-CN" altLang="en-US" sz="1800" b="0" i="0" u="none" strike="noStrike">
                        <a:latin typeface="微软雅黑" pitchFamily="34" charset="-122"/>
                        <a:ea typeface="微软雅黑" pitchFamily="34" charset="-122"/>
                      </a:endParaRPr>
                    </a:p>
                  </a:txBody>
                  <a:tcPr marL="9525" marR="9525" marT="9525" marB="0" anchor="b"/>
                </a:tc>
                <a:tc>
                  <a:txBody>
                    <a:bodyPr/>
                    <a:lstStyle/>
                    <a:p>
                      <a:pPr algn="ctr" fontAlgn="b"/>
                      <a:r>
                        <a:rPr lang="en-US" altLang="zh-CN" sz="1800" u="none" strike="noStrike" dirty="0" smtClean="0">
                          <a:solidFill>
                            <a:srgbClr val="0070C0"/>
                          </a:solidFill>
                        </a:rPr>
                        <a:t>266</a:t>
                      </a:r>
                      <a:endParaRPr lang="zh-CN" altLang="en-US" sz="1800" b="0" i="0" u="none" strike="noStrike" dirty="0">
                        <a:solidFill>
                          <a:srgbClr val="0070C0"/>
                        </a:solidFill>
                        <a:latin typeface="微软雅黑" pitchFamily="34" charset="-122"/>
                        <a:ea typeface="微软雅黑" pitchFamily="34" charset="-122"/>
                      </a:endParaRPr>
                    </a:p>
                  </a:txBody>
                  <a:tcPr marL="9525" marR="9525" marT="9525" marB="0" anchor="b"/>
                </a:tc>
                <a:tc>
                  <a:txBody>
                    <a:bodyPr/>
                    <a:lstStyle/>
                    <a:p>
                      <a:pPr algn="ctr" fontAlgn="b"/>
                      <a:r>
                        <a:rPr lang="zh-CN" altLang="en-US" sz="1800" u="none" strike="noStrike"/>
                        <a:t>内蒙古</a:t>
                      </a:r>
                      <a:endParaRPr lang="zh-CN" altLang="en-US" sz="1800" b="0" i="0" u="none" strike="noStrike">
                        <a:latin typeface="微软雅黑" pitchFamily="34" charset="-122"/>
                        <a:ea typeface="微软雅黑" pitchFamily="34" charset="-122"/>
                      </a:endParaRPr>
                    </a:p>
                  </a:txBody>
                  <a:tcPr marL="9525" marR="9525" marT="9525" marB="0" anchor="b"/>
                </a:tc>
                <a:tc>
                  <a:txBody>
                    <a:bodyPr/>
                    <a:lstStyle/>
                    <a:p>
                      <a:pPr algn="ctr" fontAlgn="b"/>
                      <a:r>
                        <a:rPr lang="en-US" altLang="zh-CN" sz="1800" u="none" strike="noStrike" dirty="0" smtClean="0">
                          <a:solidFill>
                            <a:srgbClr val="0070C0"/>
                          </a:solidFill>
                        </a:rPr>
                        <a:t>286</a:t>
                      </a:r>
                      <a:endParaRPr lang="zh-CN" altLang="en-US" sz="1800" b="0" i="0" u="none" strike="noStrike" dirty="0">
                        <a:solidFill>
                          <a:srgbClr val="0070C0"/>
                        </a:solidFill>
                        <a:latin typeface="微软雅黑" pitchFamily="34" charset="-122"/>
                        <a:ea typeface="微软雅黑" pitchFamily="34" charset="-122"/>
                      </a:endParaRPr>
                    </a:p>
                  </a:txBody>
                  <a:tcPr marL="9525" marR="9525" marT="9525" marB="0" anchor="b"/>
                </a:tc>
              </a:tr>
              <a:tr h="538188">
                <a:tc>
                  <a:txBody>
                    <a:bodyPr/>
                    <a:lstStyle/>
                    <a:p>
                      <a:pPr algn="ctr" fontAlgn="b"/>
                      <a:r>
                        <a:rPr lang="zh-CN" altLang="en-US" sz="1800" u="none" strike="noStrike"/>
                        <a:t>宁夏</a:t>
                      </a:r>
                      <a:endParaRPr lang="zh-CN" altLang="en-US" sz="1800" b="0" i="0" u="none" strike="noStrike">
                        <a:latin typeface="微软雅黑" pitchFamily="34" charset="-122"/>
                        <a:ea typeface="微软雅黑" pitchFamily="34" charset="-122"/>
                      </a:endParaRPr>
                    </a:p>
                  </a:txBody>
                  <a:tcPr marL="9525" marR="9525" marT="9525" marB="0" anchor="b"/>
                </a:tc>
                <a:tc>
                  <a:txBody>
                    <a:bodyPr/>
                    <a:lstStyle/>
                    <a:p>
                      <a:pPr algn="ctr" fontAlgn="b"/>
                      <a:r>
                        <a:rPr lang="en-US" altLang="zh-CN" sz="1800" u="none" strike="noStrike" dirty="0" smtClean="0">
                          <a:solidFill>
                            <a:srgbClr val="0070C0"/>
                          </a:solidFill>
                        </a:rPr>
                        <a:t>136</a:t>
                      </a:r>
                      <a:endParaRPr lang="zh-CN" altLang="en-US" sz="1800" b="0" i="0" u="none" strike="noStrike" dirty="0">
                        <a:solidFill>
                          <a:srgbClr val="0070C0"/>
                        </a:solidFill>
                        <a:latin typeface="微软雅黑" pitchFamily="34" charset="-122"/>
                        <a:ea typeface="微软雅黑" pitchFamily="34" charset="-122"/>
                      </a:endParaRPr>
                    </a:p>
                  </a:txBody>
                  <a:tcPr marL="9525" marR="9525" marT="9525" marB="0" anchor="b"/>
                </a:tc>
                <a:tc>
                  <a:txBody>
                    <a:bodyPr/>
                    <a:lstStyle/>
                    <a:p>
                      <a:pPr algn="ctr" fontAlgn="b"/>
                      <a:r>
                        <a:rPr lang="zh-CN" altLang="en-US" sz="1800" u="none" strike="noStrike"/>
                        <a:t>青海</a:t>
                      </a:r>
                      <a:endParaRPr lang="zh-CN" altLang="en-US" sz="1800" b="0" i="0" u="none" strike="noStrike">
                        <a:latin typeface="微软雅黑" pitchFamily="34" charset="-122"/>
                        <a:ea typeface="微软雅黑" pitchFamily="34" charset="-122"/>
                      </a:endParaRPr>
                    </a:p>
                  </a:txBody>
                  <a:tcPr marL="9525" marR="9525" marT="9525" marB="0" anchor="b"/>
                </a:tc>
                <a:tc>
                  <a:txBody>
                    <a:bodyPr/>
                    <a:lstStyle/>
                    <a:p>
                      <a:pPr algn="ctr" fontAlgn="b"/>
                      <a:r>
                        <a:rPr lang="en-US" altLang="zh-CN" sz="1800" u="none" strike="noStrike" dirty="0" smtClean="0">
                          <a:solidFill>
                            <a:srgbClr val="0070C0"/>
                          </a:solidFill>
                        </a:rPr>
                        <a:t>44</a:t>
                      </a:r>
                      <a:endParaRPr lang="zh-CN" altLang="en-US" sz="1800" b="0" i="0" u="none" strike="noStrike" dirty="0">
                        <a:solidFill>
                          <a:srgbClr val="0070C0"/>
                        </a:solidFill>
                        <a:latin typeface="微软雅黑" pitchFamily="34" charset="-122"/>
                        <a:ea typeface="微软雅黑" pitchFamily="34" charset="-122"/>
                      </a:endParaRPr>
                    </a:p>
                  </a:txBody>
                  <a:tcPr marL="9525" marR="9525" marT="9525" marB="0" anchor="b"/>
                </a:tc>
                <a:tc>
                  <a:txBody>
                    <a:bodyPr/>
                    <a:lstStyle/>
                    <a:p>
                      <a:pPr algn="ctr" fontAlgn="b"/>
                      <a:r>
                        <a:rPr lang="zh-CN" altLang="en-US" sz="1800" u="none" strike="noStrike"/>
                        <a:t>山东</a:t>
                      </a:r>
                      <a:endParaRPr lang="zh-CN" altLang="en-US" sz="1800" b="0" i="0" u="none" strike="noStrike">
                        <a:latin typeface="微软雅黑" pitchFamily="34" charset="-122"/>
                        <a:ea typeface="微软雅黑" pitchFamily="34" charset="-122"/>
                      </a:endParaRPr>
                    </a:p>
                  </a:txBody>
                  <a:tcPr marL="9525" marR="9525" marT="9525" marB="0" anchor="b"/>
                </a:tc>
                <a:tc>
                  <a:txBody>
                    <a:bodyPr/>
                    <a:lstStyle/>
                    <a:p>
                      <a:pPr algn="ctr" fontAlgn="b"/>
                      <a:r>
                        <a:rPr lang="en-US" altLang="zh-CN" sz="1800" u="none" strike="noStrike" dirty="0" smtClean="0">
                          <a:solidFill>
                            <a:srgbClr val="0070C0"/>
                          </a:solidFill>
                        </a:rPr>
                        <a:t>502</a:t>
                      </a:r>
                      <a:endParaRPr lang="zh-CN" altLang="en-US" sz="1800" b="0" i="0" u="none" strike="noStrike" dirty="0">
                        <a:solidFill>
                          <a:srgbClr val="0070C0"/>
                        </a:solidFill>
                        <a:latin typeface="微软雅黑" pitchFamily="34" charset="-122"/>
                        <a:ea typeface="微软雅黑" pitchFamily="34" charset="-122"/>
                      </a:endParaRPr>
                    </a:p>
                  </a:txBody>
                  <a:tcPr marL="9525" marR="9525" marT="9525" marB="0" anchor="b"/>
                </a:tc>
                <a:tc>
                  <a:txBody>
                    <a:bodyPr/>
                    <a:lstStyle/>
                    <a:p>
                      <a:pPr algn="ctr" fontAlgn="b"/>
                      <a:r>
                        <a:rPr lang="zh-CN" altLang="en-US" sz="1800" u="none" strike="noStrike"/>
                        <a:t>山西</a:t>
                      </a:r>
                      <a:endParaRPr lang="zh-CN" altLang="en-US" sz="1800" b="0" i="0" u="none" strike="noStrike">
                        <a:latin typeface="微软雅黑" pitchFamily="34" charset="-122"/>
                        <a:ea typeface="微软雅黑" pitchFamily="34" charset="-122"/>
                      </a:endParaRPr>
                    </a:p>
                  </a:txBody>
                  <a:tcPr marL="9525" marR="9525" marT="9525" marB="0" anchor="b"/>
                </a:tc>
                <a:tc>
                  <a:txBody>
                    <a:bodyPr/>
                    <a:lstStyle/>
                    <a:p>
                      <a:pPr algn="ctr" fontAlgn="b"/>
                      <a:r>
                        <a:rPr lang="en-US" altLang="zh-CN" sz="1800" u="none" strike="noStrike" dirty="0" smtClean="0">
                          <a:solidFill>
                            <a:srgbClr val="0070C0"/>
                          </a:solidFill>
                        </a:rPr>
                        <a:t>307</a:t>
                      </a:r>
                      <a:endParaRPr lang="zh-CN" altLang="en-US" sz="1800" b="0" i="0" u="none" strike="noStrike" dirty="0">
                        <a:solidFill>
                          <a:srgbClr val="0070C0"/>
                        </a:solidFill>
                        <a:latin typeface="微软雅黑" pitchFamily="34" charset="-122"/>
                        <a:ea typeface="微软雅黑" pitchFamily="34" charset="-122"/>
                      </a:endParaRPr>
                    </a:p>
                  </a:txBody>
                  <a:tcPr marL="9525" marR="9525" marT="9525" marB="0" anchor="b"/>
                </a:tc>
                <a:tc>
                  <a:txBody>
                    <a:bodyPr/>
                    <a:lstStyle/>
                    <a:p>
                      <a:pPr algn="ctr" fontAlgn="b"/>
                      <a:r>
                        <a:rPr lang="zh-CN" altLang="en-US" sz="1800" u="none" strike="noStrike"/>
                        <a:t>陕西</a:t>
                      </a:r>
                      <a:endParaRPr lang="zh-CN" altLang="en-US" sz="1800" b="0" i="0" u="none" strike="noStrike">
                        <a:latin typeface="微软雅黑" pitchFamily="34" charset="-122"/>
                        <a:ea typeface="微软雅黑" pitchFamily="34" charset="-122"/>
                      </a:endParaRPr>
                    </a:p>
                  </a:txBody>
                  <a:tcPr marL="9525" marR="9525" marT="9525" marB="0" anchor="b"/>
                </a:tc>
                <a:tc>
                  <a:txBody>
                    <a:bodyPr/>
                    <a:lstStyle/>
                    <a:p>
                      <a:pPr algn="ctr" fontAlgn="b"/>
                      <a:r>
                        <a:rPr lang="en-US" altLang="zh-CN" sz="1800" u="none" strike="noStrike" dirty="0" smtClean="0">
                          <a:solidFill>
                            <a:srgbClr val="0070C0"/>
                          </a:solidFill>
                        </a:rPr>
                        <a:t>338</a:t>
                      </a:r>
                      <a:endParaRPr lang="zh-CN" altLang="en-US" sz="1800" b="0" i="0" u="none" strike="noStrike" dirty="0">
                        <a:solidFill>
                          <a:srgbClr val="0070C0"/>
                        </a:solidFill>
                        <a:latin typeface="微软雅黑" pitchFamily="34" charset="-122"/>
                        <a:ea typeface="微软雅黑" pitchFamily="34" charset="-122"/>
                      </a:endParaRPr>
                    </a:p>
                  </a:txBody>
                  <a:tcPr marL="9525" marR="9525" marT="9525" marB="0" anchor="b"/>
                </a:tc>
                <a:tc>
                  <a:txBody>
                    <a:bodyPr/>
                    <a:lstStyle/>
                    <a:p>
                      <a:pPr algn="ctr" fontAlgn="b"/>
                      <a:r>
                        <a:rPr lang="zh-CN" altLang="en-US" sz="1800" u="none" strike="noStrike"/>
                        <a:t>上海</a:t>
                      </a:r>
                      <a:endParaRPr lang="zh-CN" altLang="en-US" sz="1800" b="0" i="0" u="none" strike="noStrike">
                        <a:latin typeface="微软雅黑" pitchFamily="34" charset="-122"/>
                        <a:ea typeface="微软雅黑" pitchFamily="34" charset="-122"/>
                      </a:endParaRPr>
                    </a:p>
                  </a:txBody>
                  <a:tcPr marL="9525" marR="9525" marT="9525" marB="0" anchor="b"/>
                </a:tc>
                <a:tc>
                  <a:txBody>
                    <a:bodyPr/>
                    <a:lstStyle/>
                    <a:p>
                      <a:pPr algn="ctr" fontAlgn="b"/>
                      <a:r>
                        <a:rPr lang="en-US" altLang="zh-CN" sz="1800" u="none" strike="noStrike" dirty="0" smtClean="0">
                          <a:solidFill>
                            <a:srgbClr val="0070C0"/>
                          </a:solidFill>
                        </a:rPr>
                        <a:t>219</a:t>
                      </a:r>
                      <a:endParaRPr lang="zh-CN" altLang="en-US" sz="1800" b="0" i="0" u="none" strike="noStrike" dirty="0">
                        <a:solidFill>
                          <a:srgbClr val="0070C0"/>
                        </a:solidFill>
                        <a:latin typeface="微软雅黑" pitchFamily="34" charset="-122"/>
                        <a:ea typeface="微软雅黑" pitchFamily="34" charset="-122"/>
                      </a:endParaRPr>
                    </a:p>
                  </a:txBody>
                  <a:tcPr marL="9525" marR="9525" marT="9525" marB="0" anchor="b"/>
                </a:tc>
              </a:tr>
              <a:tr h="408855">
                <a:tc>
                  <a:txBody>
                    <a:bodyPr/>
                    <a:lstStyle/>
                    <a:p>
                      <a:pPr algn="ctr" fontAlgn="b"/>
                      <a:r>
                        <a:rPr lang="zh-CN" altLang="en-US" sz="1800" u="none" strike="noStrike"/>
                        <a:t>四川</a:t>
                      </a:r>
                      <a:endParaRPr lang="zh-CN" altLang="en-US" sz="1800" b="0" i="0" u="none" strike="noStrike">
                        <a:latin typeface="微软雅黑" pitchFamily="34" charset="-122"/>
                        <a:ea typeface="微软雅黑" pitchFamily="34" charset="-122"/>
                      </a:endParaRPr>
                    </a:p>
                  </a:txBody>
                  <a:tcPr marL="9525" marR="9525" marT="9525" marB="0" anchor="b"/>
                </a:tc>
                <a:tc>
                  <a:txBody>
                    <a:bodyPr/>
                    <a:lstStyle/>
                    <a:p>
                      <a:pPr algn="ctr" fontAlgn="b"/>
                      <a:r>
                        <a:rPr lang="en-US" altLang="zh-CN" sz="1800" u="none" strike="noStrike" dirty="0" smtClean="0">
                          <a:solidFill>
                            <a:srgbClr val="0070C0"/>
                          </a:solidFill>
                        </a:rPr>
                        <a:t>802</a:t>
                      </a:r>
                      <a:endParaRPr lang="zh-CN" altLang="en-US" sz="1800" b="0" i="0" u="none" strike="noStrike" dirty="0">
                        <a:solidFill>
                          <a:srgbClr val="0070C0"/>
                        </a:solidFill>
                        <a:latin typeface="微软雅黑" pitchFamily="34" charset="-122"/>
                        <a:ea typeface="微软雅黑" pitchFamily="34" charset="-122"/>
                      </a:endParaRPr>
                    </a:p>
                  </a:txBody>
                  <a:tcPr marL="9525" marR="9525" marT="9525" marB="0" anchor="b"/>
                </a:tc>
                <a:tc>
                  <a:txBody>
                    <a:bodyPr/>
                    <a:lstStyle/>
                    <a:p>
                      <a:pPr algn="ctr" fontAlgn="b"/>
                      <a:r>
                        <a:rPr lang="zh-CN" altLang="en-US" sz="1800" u="none" strike="noStrike" dirty="0"/>
                        <a:t>台湾</a:t>
                      </a:r>
                      <a:endParaRPr lang="zh-CN" altLang="en-US" sz="1800" b="0" i="0" u="none" strike="noStrike" dirty="0">
                        <a:latin typeface="微软雅黑" pitchFamily="34" charset="-122"/>
                        <a:ea typeface="微软雅黑" pitchFamily="34" charset="-122"/>
                      </a:endParaRPr>
                    </a:p>
                  </a:txBody>
                  <a:tcPr marL="9525" marR="9525" marT="9525" marB="0" anchor="b"/>
                </a:tc>
                <a:tc>
                  <a:txBody>
                    <a:bodyPr/>
                    <a:lstStyle/>
                    <a:p>
                      <a:pPr algn="ctr" fontAlgn="b"/>
                      <a:r>
                        <a:rPr lang="en-US" altLang="zh-CN" sz="1800" u="none" strike="noStrike" dirty="0" smtClean="0">
                          <a:solidFill>
                            <a:srgbClr val="0070C0"/>
                          </a:solidFill>
                        </a:rPr>
                        <a:t>1</a:t>
                      </a:r>
                      <a:endParaRPr lang="zh-CN" altLang="en-US" sz="1800" b="0" i="0" u="none" strike="noStrike" dirty="0">
                        <a:solidFill>
                          <a:srgbClr val="0070C0"/>
                        </a:solidFill>
                        <a:latin typeface="微软雅黑" pitchFamily="34" charset="-122"/>
                        <a:ea typeface="微软雅黑" pitchFamily="34" charset="-122"/>
                      </a:endParaRPr>
                    </a:p>
                  </a:txBody>
                  <a:tcPr marL="9525" marR="9525" marT="9525" marB="0" anchor="b"/>
                </a:tc>
                <a:tc>
                  <a:txBody>
                    <a:bodyPr/>
                    <a:lstStyle/>
                    <a:p>
                      <a:pPr algn="ctr" fontAlgn="b"/>
                      <a:r>
                        <a:rPr lang="zh-CN" altLang="en-US" sz="1800" u="none" strike="noStrike"/>
                        <a:t>天津</a:t>
                      </a:r>
                      <a:endParaRPr lang="zh-CN" altLang="en-US" sz="1800" b="0" i="0" u="none" strike="noStrike">
                        <a:latin typeface="微软雅黑" pitchFamily="34" charset="-122"/>
                        <a:ea typeface="微软雅黑" pitchFamily="34" charset="-122"/>
                      </a:endParaRPr>
                    </a:p>
                  </a:txBody>
                  <a:tcPr marL="9525" marR="9525" marT="9525" marB="0" anchor="b"/>
                </a:tc>
                <a:tc>
                  <a:txBody>
                    <a:bodyPr/>
                    <a:lstStyle/>
                    <a:p>
                      <a:pPr algn="ctr" fontAlgn="b"/>
                      <a:r>
                        <a:rPr lang="en-US" altLang="zh-CN" sz="1800" u="none" strike="noStrike" dirty="0" smtClean="0">
                          <a:solidFill>
                            <a:srgbClr val="0070C0"/>
                          </a:solidFill>
                        </a:rPr>
                        <a:t>119</a:t>
                      </a:r>
                      <a:endParaRPr lang="zh-CN" altLang="en-US" sz="1800" b="0" i="0" u="none" strike="noStrike" dirty="0">
                        <a:solidFill>
                          <a:srgbClr val="0070C0"/>
                        </a:solidFill>
                        <a:latin typeface="微软雅黑" pitchFamily="34" charset="-122"/>
                        <a:ea typeface="微软雅黑" pitchFamily="34" charset="-122"/>
                      </a:endParaRPr>
                    </a:p>
                  </a:txBody>
                  <a:tcPr marL="9525" marR="9525" marT="9525" marB="0" anchor="b"/>
                </a:tc>
                <a:tc>
                  <a:txBody>
                    <a:bodyPr/>
                    <a:lstStyle/>
                    <a:p>
                      <a:pPr algn="ctr" fontAlgn="b"/>
                      <a:r>
                        <a:rPr lang="zh-CN" altLang="en-US" sz="1800" u="none" strike="noStrike"/>
                        <a:t>西藏</a:t>
                      </a:r>
                      <a:endParaRPr lang="zh-CN" altLang="en-US" sz="1800" b="0" i="0" u="none" strike="noStrike">
                        <a:latin typeface="微软雅黑" pitchFamily="34" charset="-122"/>
                        <a:ea typeface="微软雅黑" pitchFamily="34" charset="-122"/>
                      </a:endParaRPr>
                    </a:p>
                  </a:txBody>
                  <a:tcPr marL="9525" marR="9525" marT="9525" marB="0" anchor="b"/>
                </a:tc>
                <a:tc>
                  <a:txBody>
                    <a:bodyPr/>
                    <a:lstStyle/>
                    <a:p>
                      <a:pPr algn="ctr" fontAlgn="b"/>
                      <a:r>
                        <a:rPr lang="en-US" altLang="zh-CN" sz="1800" u="none" strike="noStrike" dirty="0" smtClean="0">
                          <a:solidFill>
                            <a:srgbClr val="0070C0"/>
                          </a:solidFill>
                        </a:rPr>
                        <a:t>19</a:t>
                      </a:r>
                      <a:endParaRPr lang="zh-CN" altLang="en-US" sz="1800" b="0" i="0" u="none" strike="noStrike" dirty="0">
                        <a:solidFill>
                          <a:srgbClr val="0070C0"/>
                        </a:solidFill>
                        <a:latin typeface="微软雅黑" pitchFamily="34" charset="-122"/>
                        <a:ea typeface="微软雅黑" pitchFamily="34" charset="-122"/>
                      </a:endParaRPr>
                    </a:p>
                  </a:txBody>
                  <a:tcPr marL="9525" marR="9525" marT="9525" marB="0" anchor="b"/>
                </a:tc>
                <a:tc>
                  <a:txBody>
                    <a:bodyPr/>
                    <a:lstStyle/>
                    <a:p>
                      <a:pPr algn="ctr" fontAlgn="b"/>
                      <a:r>
                        <a:rPr lang="zh-CN" altLang="en-US" sz="1800" u="none" strike="noStrike"/>
                        <a:t>香港</a:t>
                      </a:r>
                      <a:endParaRPr lang="zh-CN" altLang="en-US" sz="1800" b="0" i="0" u="none" strike="noStrike">
                        <a:latin typeface="微软雅黑" pitchFamily="34" charset="-122"/>
                        <a:ea typeface="微软雅黑" pitchFamily="34" charset="-122"/>
                      </a:endParaRPr>
                    </a:p>
                  </a:txBody>
                  <a:tcPr marL="9525" marR="9525" marT="9525" marB="0" anchor="b"/>
                </a:tc>
                <a:tc>
                  <a:txBody>
                    <a:bodyPr/>
                    <a:lstStyle/>
                    <a:p>
                      <a:pPr algn="ctr" fontAlgn="b"/>
                      <a:r>
                        <a:rPr lang="en-US" altLang="zh-CN" sz="1800" u="none" strike="noStrike" dirty="0" smtClean="0">
                          <a:solidFill>
                            <a:srgbClr val="0070C0"/>
                          </a:solidFill>
                        </a:rPr>
                        <a:t>1</a:t>
                      </a:r>
                      <a:endParaRPr lang="zh-CN" altLang="en-US" sz="1800" b="0" i="0" u="none" strike="noStrike" dirty="0">
                        <a:solidFill>
                          <a:srgbClr val="0070C0"/>
                        </a:solidFill>
                        <a:latin typeface="微软雅黑" pitchFamily="34" charset="-122"/>
                        <a:ea typeface="微软雅黑" pitchFamily="34" charset="-122"/>
                      </a:endParaRPr>
                    </a:p>
                  </a:txBody>
                  <a:tcPr marL="9525" marR="9525" marT="9525" marB="0" anchor="b"/>
                </a:tc>
                <a:tc>
                  <a:txBody>
                    <a:bodyPr/>
                    <a:lstStyle/>
                    <a:p>
                      <a:pPr algn="ctr" fontAlgn="b"/>
                      <a:r>
                        <a:rPr lang="zh-CN" altLang="en-US" sz="1800" u="none" strike="noStrike"/>
                        <a:t>新疆</a:t>
                      </a:r>
                      <a:endParaRPr lang="zh-CN" altLang="en-US" sz="1800" b="0" i="0" u="none" strike="noStrike">
                        <a:latin typeface="微软雅黑" pitchFamily="34" charset="-122"/>
                        <a:ea typeface="微软雅黑" pitchFamily="34" charset="-122"/>
                      </a:endParaRPr>
                    </a:p>
                  </a:txBody>
                  <a:tcPr marL="9525" marR="9525" marT="9525" marB="0" anchor="b"/>
                </a:tc>
                <a:tc>
                  <a:txBody>
                    <a:bodyPr/>
                    <a:lstStyle/>
                    <a:p>
                      <a:pPr algn="ctr" fontAlgn="b"/>
                      <a:r>
                        <a:rPr lang="en-US" altLang="zh-CN" sz="1800" u="none" strike="noStrike" dirty="0" smtClean="0">
                          <a:solidFill>
                            <a:srgbClr val="0070C0"/>
                          </a:solidFill>
                        </a:rPr>
                        <a:t>166</a:t>
                      </a:r>
                      <a:endParaRPr lang="zh-CN" altLang="en-US" sz="1800" b="0" i="0" u="none" strike="noStrike" dirty="0">
                        <a:solidFill>
                          <a:srgbClr val="0070C0"/>
                        </a:solidFill>
                        <a:latin typeface="微软雅黑" pitchFamily="34" charset="-122"/>
                        <a:ea typeface="微软雅黑" pitchFamily="34" charset="-122"/>
                      </a:endParaRPr>
                    </a:p>
                  </a:txBody>
                  <a:tcPr marL="9525" marR="9525" marT="9525" marB="0" anchor="b"/>
                </a:tc>
              </a:tr>
              <a:tr h="386053">
                <a:tc>
                  <a:txBody>
                    <a:bodyPr/>
                    <a:lstStyle/>
                    <a:p>
                      <a:pPr algn="ctr" fontAlgn="b"/>
                      <a:r>
                        <a:rPr lang="zh-CN" altLang="en-US" sz="1800" u="none" strike="noStrike"/>
                        <a:t>云南</a:t>
                      </a:r>
                      <a:endParaRPr lang="zh-CN" altLang="en-US" sz="1800" b="0" i="0" u="none" strike="noStrike">
                        <a:latin typeface="微软雅黑" pitchFamily="34" charset="-122"/>
                        <a:ea typeface="微软雅黑" pitchFamily="34" charset="-122"/>
                      </a:endParaRPr>
                    </a:p>
                  </a:txBody>
                  <a:tcPr marL="9525" marR="9525" marT="9525" marB="0" anchor="b"/>
                </a:tc>
                <a:tc>
                  <a:txBody>
                    <a:bodyPr/>
                    <a:lstStyle/>
                    <a:p>
                      <a:pPr algn="ctr" fontAlgn="b"/>
                      <a:r>
                        <a:rPr lang="en-US" altLang="zh-CN" sz="1800" u="none" strike="noStrike" dirty="0" smtClean="0">
                          <a:solidFill>
                            <a:srgbClr val="0070C0"/>
                          </a:solidFill>
                        </a:rPr>
                        <a:t>386</a:t>
                      </a:r>
                      <a:endParaRPr lang="zh-CN" altLang="en-US" sz="1800" b="0" i="0" u="none" strike="noStrike" dirty="0">
                        <a:solidFill>
                          <a:srgbClr val="0070C0"/>
                        </a:solidFill>
                        <a:latin typeface="微软雅黑" pitchFamily="34" charset="-122"/>
                        <a:ea typeface="微软雅黑" pitchFamily="34" charset="-122"/>
                      </a:endParaRPr>
                    </a:p>
                  </a:txBody>
                  <a:tcPr marL="9525" marR="9525" marT="9525" marB="0" anchor="b"/>
                </a:tc>
                <a:tc>
                  <a:txBody>
                    <a:bodyPr/>
                    <a:lstStyle/>
                    <a:p>
                      <a:pPr algn="ctr" fontAlgn="b"/>
                      <a:r>
                        <a:rPr lang="zh-CN" altLang="en-US" sz="1800" u="none" strike="noStrike" dirty="0"/>
                        <a:t>浙江</a:t>
                      </a:r>
                      <a:endParaRPr lang="zh-CN" altLang="en-US" sz="1800" b="0" i="0" u="none" strike="noStrike" dirty="0">
                        <a:latin typeface="微软雅黑" pitchFamily="34" charset="-122"/>
                        <a:ea typeface="微软雅黑" pitchFamily="34" charset="-122"/>
                      </a:endParaRPr>
                    </a:p>
                  </a:txBody>
                  <a:tcPr marL="9525" marR="9525" marT="9525" marB="0" anchor="b"/>
                </a:tc>
                <a:tc>
                  <a:txBody>
                    <a:bodyPr/>
                    <a:lstStyle/>
                    <a:p>
                      <a:pPr algn="ctr" fontAlgn="b"/>
                      <a:r>
                        <a:rPr lang="en-US" altLang="zh-CN" sz="1800" u="none" strike="noStrike" dirty="0" smtClean="0">
                          <a:solidFill>
                            <a:srgbClr val="0070C0"/>
                          </a:solidFill>
                        </a:rPr>
                        <a:t>580</a:t>
                      </a:r>
                      <a:endParaRPr lang="zh-CN" altLang="en-US" sz="1800" b="0" i="0" u="none" strike="noStrike" dirty="0">
                        <a:solidFill>
                          <a:srgbClr val="0070C0"/>
                        </a:solidFill>
                        <a:latin typeface="微软雅黑" pitchFamily="34" charset="-122"/>
                        <a:ea typeface="微软雅黑" pitchFamily="34" charset="-122"/>
                      </a:endParaRPr>
                    </a:p>
                  </a:txBody>
                  <a:tcPr marL="9525" marR="9525" marT="9525" marB="0" anchor="b"/>
                </a:tc>
                <a:tc>
                  <a:txBody>
                    <a:bodyPr/>
                    <a:lstStyle/>
                    <a:p>
                      <a:pPr algn="ctr" fontAlgn="b"/>
                      <a:r>
                        <a:rPr lang="zh-CN" altLang="en-US" sz="1800" u="none" strike="noStrike" dirty="0"/>
                        <a:t>重庆</a:t>
                      </a:r>
                      <a:endParaRPr lang="zh-CN" altLang="en-US" sz="1800" b="0" i="0" u="none" strike="noStrike" dirty="0">
                        <a:latin typeface="微软雅黑" pitchFamily="34" charset="-122"/>
                        <a:ea typeface="微软雅黑" pitchFamily="34" charset="-122"/>
                      </a:endParaRPr>
                    </a:p>
                  </a:txBody>
                  <a:tcPr marL="9525" marR="9525" marT="9525" marB="0" anchor="b"/>
                </a:tc>
                <a:tc>
                  <a:txBody>
                    <a:bodyPr/>
                    <a:lstStyle/>
                    <a:p>
                      <a:pPr algn="ctr" fontAlgn="b"/>
                      <a:r>
                        <a:rPr lang="en-US" altLang="zh-CN" sz="1800" u="none" strike="noStrike" dirty="0" smtClean="0">
                          <a:solidFill>
                            <a:srgbClr val="0070C0"/>
                          </a:solidFill>
                        </a:rPr>
                        <a:t>165</a:t>
                      </a:r>
                      <a:endParaRPr lang="zh-CN" altLang="en-US" sz="1800" b="0" i="0" u="none" strike="noStrike" dirty="0">
                        <a:solidFill>
                          <a:srgbClr val="0070C0"/>
                        </a:solidFill>
                        <a:latin typeface="微软雅黑" pitchFamily="34" charset="-122"/>
                        <a:ea typeface="微软雅黑" pitchFamily="34" charset="-122"/>
                      </a:endParaRPr>
                    </a:p>
                  </a:txBody>
                  <a:tcPr marL="9525" marR="9525" marT="9525" marB="0" anchor="b"/>
                </a:tc>
                <a:tc>
                  <a:txBody>
                    <a:bodyPr/>
                    <a:lstStyle/>
                    <a:p>
                      <a:pPr algn="ctr" fontAlgn="b"/>
                      <a:endParaRPr lang="zh-CN" altLang="en-US" sz="1800" b="0" i="0" u="none" strike="noStrike">
                        <a:latin typeface="微软雅黑" pitchFamily="34" charset="-122"/>
                        <a:ea typeface="微软雅黑" pitchFamily="34" charset="-122"/>
                      </a:endParaRPr>
                    </a:p>
                  </a:txBody>
                  <a:tcPr marL="9525" marR="9525" marT="9525" marB="0" anchor="b"/>
                </a:tc>
                <a:tc>
                  <a:txBody>
                    <a:bodyPr/>
                    <a:lstStyle/>
                    <a:p>
                      <a:pPr algn="ctr" fontAlgn="b"/>
                      <a:endParaRPr lang="zh-CN" altLang="en-US" sz="1800" b="0" i="0" u="none" strike="noStrike" dirty="0">
                        <a:latin typeface="微软雅黑" pitchFamily="34" charset="-122"/>
                        <a:ea typeface="微软雅黑" pitchFamily="34" charset="-122"/>
                      </a:endParaRPr>
                    </a:p>
                  </a:txBody>
                  <a:tcPr marL="9525" marR="9525" marT="9525" marB="0" anchor="b"/>
                </a:tc>
                <a:tc>
                  <a:txBody>
                    <a:bodyPr/>
                    <a:lstStyle/>
                    <a:p>
                      <a:pPr algn="ctr" fontAlgn="b"/>
                      <a:endParaRPr lang="zh-CN" altLang="en-US" sz="1800" b="0" i="0" u="none" strike="noStrike">
                        <a:latin typeface="微软雅黑" pitchFamily="34" charset="-122"/>
                        <a:ea typeface="微软雅黑" pitchFamily="34" charset="-122"/>
                      </a:endParaRPr>
                    </a:p>
                  </a:txBody>
                  <a:tcPr marL="9525" marR="9525" marT="9525" marB="0" anchor="b"/>
                </a:tc>
                <a:tc>
                  <a:txBody>
                    <a:bodyPr/>
                    <a:lstStyle/>
                    <a:p>
                      <a:pPr algn="ctr" fontAlgn="b"/>
                      <a:endParaRPr lang="zh-CN" altLang="en-US" sz="1800" b="0" i="0" u="none" strike="noStrike" dirty="0">
                        <a:latin typeface="微软雅黑" pitchFamily="34" charset="-122"/>
                        <a:ea typeface="微软雅黑" pitchFamily="34" charset="-122"/>
                      </a:endParaRPr>
                    </a:p>
                  </a:txBody>
                  <a:tcPr marL="9525" marR="9525" marT="9525" marB="0" anchor="b"/>
                </a:tc>
                <a:tc>
                  <a:txBody>
                    <a:bodyPr/>
                    <a:lstStyle/>
                    <a:p>
                      <a:pPr algn="ctr" fontAlgn="b"/>
                      <a:endParaRPr lang="zh-CN" altLang="en-US" sz="1800" b="0" i="0" u="none" strike="noStrike" dirty="0">
                        <a:latin typeface="微软雅黑" pitchFamily="34" charset="-122"/>
                        <a:ea typeface="微软雅黑" pitchFamily="34" charset="-122"/>
                      </a:endParaRPr>
                    </a:p>
                  </a:txBody>
                  <a:tcPr marL="9525" marR="9525" marT="9525" marB="0" anchor="b"/>
                </a:tc>
                <a:tc>
                  <a:txBody>
                    <a:bodyPr/>
                    <a:lstStyle/>
                    <a:p>
                      <a:pPr algn="ctr" fontAlgn="b"/>
                      <a:endParaRPr lang="zh-CN" altLang="en-US" sz="1800" b="0" i="0" u="none" strike="noStrike" dirty="0">
                        <a:latin typeface="微软雅黑" pitchFamily="34" charset="-122"/>
                        <a:ea typeface="微软雅黑" pitchFamily="34" charset="-122"/>
                      </a:endParaRPr>
                    </a:p>
                  </a:txBody>
                  <a:tcPr marL="9525" marR="9525" marT="9525" marB="0" anchor="b"/>
                </a:tc>
              </a:tr>
            </a:tbl>
          </a:graphicData>
        </a:graphic>
      </p:graphicFrame>
      <p:sp>
        <p:nvSpPr>
          <p:cNvPr id="12" name="Freeform 13"/>
          <p:cNvSpPr>
            <a:spLocks/>
          </p:cNvSpPr>
          <p:nvPr/>
        </p:nvSpPr>
        <p:spPr bwMode="auto">
          <a:xfrm rot="19620368">
            <a:off x="5505873" y="2441987"/>
            <a:ext cx="2520950" cy="503237"/>
          </a:xfrm>
          <a:custGeom>
            <a:avLst/>
            <a:gdLst>
              <a:gd name="T0" fmla="*/ 8238 w 1836"/>
              <a:gd name="T1" fmla="*/ 2141 h 940"/>
              <a:gd name="T2" fmla="*/ 1894832 w 1836"/>
              <a:gd name="T3" fmla="*/ 5354 h 940"/>
              <a:gd name="T4" fmla="*/ 1828925 w 1836"/>
              <a:gd name="T5" fmla="*/ 18202 h 940"/>
              <a:gd name="T6" fmla="*/ 1763017 w 1836"/>
              <a:gd name="T7" fmla="*/ 59960 h 940"/>
              <a:gd name="T8" fmla="*/ 1853640 w 1836"/>
              <a:gd name="T9" fmla="*/ 95294 h 940"/>
              <a:gd name="T10" fmla="*/ 1804209 w 1836"/>
              <a:gd name="T11" fmla="*/ 101718 h 940"/>
              <a:gd name="T12" fmla="*/ 1754779 w 1836"/>
              <a:gd name="T13" fmla="*/ 114567 h 940"/>
              <a:gd name="T14" fmla="*/ 1820686 w 1836"/>
              <a:gd name="T15" fmla="*/ 175598 h 940"/>
              <a:gd name="T16" fmla="*/ 1721825 w 1836"/>
              <a:gd name="T17" fmla="*/ 217356 h 940"/>
              <a:gd name="T18" fmla="*/ 1804209 w 1836"/>
              <a:gd name="T19" fmla="*/ 275174 h 940"/>
              <a:gd name="T20" fmla="*/ 1705349 w 1836"/>
              <a:gd name="T21" fmla="*/ 316932 h 940"/>
              <a:gd name="T22" fmla="*/ 1746541 w 1836"/>
              <a:gd name="T23" fmla="*/ 339417 h 940"/>
              <a:gd name="T24" fmla="*/ 1845401 w 1836"/>
              <a:gd name="T25" fmla="*/ 384387 h 940"/>
              <a:gd name="T26" fmla="*/ 1705349 w 1836"/>
              <a:gd name="T27" fmla="*/ 400448 h 940"/>
              <a:gd name="T28" fmla="*/ 1697110 w 1836"/>
              <a:gd name="T29" fmla="*/ 410085 h 940"/>
              <a:gd name="T30" fmla="*/ 1721825 w 1836"/>
              <a:gd name="T31" fmla="*/ 419721 h 940"/>
              <a:gd name="T32" fmla="*/ 1837163 w 1836"/>
              <a:gd name="T33" fmla="*/ 448630 h 940"/>
              <a:gd name="T34" fmla="*/ 0 w 1836"/>
              <a:gd name="T35" fmla="*/ 487176 h 940"/>
              <a:gd name="T36" fmla="*/ 148291 w 1836"/>
              <a:gd name="T37" fmla="*/ 445418 h 940"/>
              <a:gd name="T38" fmla="*/ 164768 w 1836"/>
              <a:gd name="T39" fmla="*/ 435782 h 940"/>
              <a:gd name="T40" fmla="*/ 74146 w 1836"/>
              <a:gd name="T41" fmla="*/ 397236 h 940"/>
              <a:gd name="T42" fmla="*/ 90622 w 1836"/>
              <a:gd name="T43" fmla="*/ 387600 h 940"/>
              <a:gd name="T44" fmla="*/ 230675 w 1836"/>
              <a:gd name="T45" fmla="*/ 368327 h 940"/>
              <a:gd name="T46" fmla="*/ 140053 w 1836"/>
              <a:gd name="T47" fmla="*/ 329781 h 940"/>
              <a:gd name="T48" fmla="*/ 82384 w 1836"/>
              <a:gd name="T49" fmla="*/ 300871 h 940"/>
              <a:gd name="T50" fmla="*/ 205960 w 1836"/>
              <a:gd name="T51" fmla="*/ 297659 h 940"/>
              <a:gd name="T52" fmla="*/ 181245 w 1836"/>
              <a:gd name="T53" fmla="*/ 284811 h 940"/>
              <a:gd name="T54" fmla="*/ 115338 w 1836"/>
              <a:gd name="T55" fmla="*/ 255901 h 940"/>
              <a:gd name="T56" fmla="*/ 90622 w 1836"/>
              <a:gd name="T57" fmla="*/ 236628 h 940"/>
              <a:gd name="T58" fmla="*/ 205960 w 1836"/>
              <a:gd name="T59" fmla="*/ 226992 h 940"/>
              <a:gd name="T60" fmla="*/ 115338 w 1836"/>
              <a:gd name="T61" fmla="*/ 198083 h 940"/>
              <a:gd name="T62" fmla="*/ 82384 w 1836"/>
              <a:gd name="T63" fmla="*/ 172385 h 940"/>
              <a:gd name="T64" fmla="*/ 255390 w 1836"/>
              <a:gd name="T65" fmla="*/ 159537 h 940"/>
              <a:gd name="T66" fmla="*/ 205960 w 1836"/>
              <a:gd name="T67" fmla="*/ 143476 h 940"/>
              <a:gd name="T68" fmla="*/ 115338 w 1836"/>
              <a:gd name="T69" fmla="*/ 101718 h 940"/>
              <a:gd name="T70" fmla="*/ 214198 w 1836"/>
              <a:gd name="T71" fmla="*/ 92082 h 940"/>
              <a:gd name="T72" fmla="*/ 123576 w 1836"/>
              <a:gd name="T73" fmla="*/ 72809 h 940"/>
              <a:gd name="T74" fmla="*/ 181245 w 1836"/>
              <a:gd name="T75" fmla="*/ 59960 h 940"/>
              <a:gd name="T76" fmla="*/ 164768 w 1836"/>
              <a:gd name="T77" fmla="*/ 50324 h 940"/>
              <a:gd name="T78" fmla="*/ 115338 w 1836"/>
              <a:gd name="T79" fmla="*/ 37475 h 940"/>
              <a:gd name="T80" fmla="*/ 57669 w 1836"/>
              <a:gd name="T81" fmla="*/ 11778 h 940"/>
              <a:gd name="T82" fmla="*/ 8238 w 1836"/>
              <a:gd name="T83" fmla="*/ 2141 h 9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36"/>
              <a:gd name="T127" fmla="*/ 0 h 940"/>
              <a:gd name="T128" fmla="*/ 1836 w 1836"/>
              <a:gd name="T129" fmla="*/ 940 h 9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36" h="940">
                <a:moveTo>
                  <a:pt x="6" y="4"/>
                </a:moveTo>
                <a:cubicBezTo>
                  <a:pt x="454" y="6"/>
                  <a:pt x="932" y="0"/>
                  <a:pt x="1380" y="10"/>
                </a:cubicBezTo>
                <a:cubicBezTo>
                  <a:pt x="1374" y="10"/>
                  <a:pt x="1338" y="26"/>
                  <a:pt x="1332" y="34"/>
                </a:cubicBezTo>
                <a:cubicBezTo>
                  <a:pt x="1314" y="59"/>
                  <a:pt x="1284" y="112"/>
                  <a:pt x="1284" y="112"/>
                </a:cubicBezTo>
                <a:cubicBezTo>
                  <a:pt x="1302" y="139"/>
                  <a:pt x="1323" y="160"/>
                  <a:pt x="1350" y="178"/>
                </a:cubicBezTo>
                <a:cubicBezTo>
                  <a:pt x="1338" y="182"/>
                  <a:pt x="1326" y="186"/>
                  <a:pt x="1314" y="190"/>
                </a:cubicBezTo>
                <a:cubicBezTo>
                  <a:pt x="1300" y="195"/>
                  <a:pt x="1278" y="214"/>
                  <a:pt x="1278" y="214"/>
                </a:cubicBezTo>
                <a:cubicBezTo>
                  <a:pt x="1253" y="265"/>
                  <a:pt x="1286" y="298"/>
                  <a:pt x="1326" y="328"/>
                </a:cubicBezTo>
                <a:cubicBezTo>
                  <a:pt x="1296" y="348"/>
                  <a:pt x="1279" y="381"/>
                  <a:pt x="1254" y="406"/>
                </a:cubicBezTo>
                <a:cubicBezTo>
                  <a:pt x="1236" y="460"/>
                  <a:pt x="1286" y="477"/>
                  <a:pt x="1314" y="514"/>
                </a:cubicBezTo>
                <a:cubicBezTo>
                  <a:pt x="1295" y="542"/>
                  <a:pt x="1266" y="568"/>
                  <a:pt x="1242" y="592"/>
                </a:cubicBezTo>
                <a:cubicBezTo>
                  <a:pt x="1253" y="638"/>
                  <a:pt x="1238" y="596"/>
                  <a:pt x="1272" y="634"/>
                </a:cubicBezTo>
                <a:cubicBezTo>
                  <a:pt x="1276" y="639"/>
                  <a:pt x="1337" y="707"/>
                  <a:pt x="1344" y="718"/>
                </a:cubicBezTo>
                <a:cubicBezTo>
                  <a:pt x="1306" y="724"/>
                  <a:pt x="1278" y="736"/>
                  <a:pt x="1242" y="748"/>
                </a:cubicBezTo>
                <a:cubicBezTo>
                  <a:pt x="1240" y="754"/>
                  <a:pt x="1234" y="760"/>
                  <a:pt x="1236" y="766"/>
                </a:cubicBezTo>
                <a:cubicBezTo>
                  <a:pt x="1239" y="774"/>
                  <a:pt x="1248" y="778"/>
                  <a:pt x="1254" y="784"/>
                </a:cubicBezTo>
                <a:cubicBezTo>
                  <a:pt x="1280" y="814"/>
                  <a:pt x="1316" y="805"/>
                  <a:pt x="1338" y="838"/>
                </a:cubicBezTo>
                <a:cubicBezTo>
                  <a:pt x="1380" y="940"/>
                  <a:pt x="1836" y="918"/>
                  <a:pt x="0" y="910"/>
                </a:cubicBezTo>
                <a:cubicBezTo>
                  <a:pt x="36" y="883"/>
                  <a:pt x="65" y="846"/>
                  <a:pt x="108" y="832"/>
                </a:cubicBezTo>
                <a:cubicBezTo>
                  <a:pt x="112" y="826"/>
                  <a:pt x="120" y="821"/>
                  <a:pt x="120" y="814"/>
                </a:cubicBezTo>
                <a:cubicBezTo>
                  <a:pt x="120" y="804"/>
                  <a:pt x="65" y="758"/>
                  <a:pt x="54" y="742"/>
                </a:cubicBezTo>
                <a:cubicBezTo>
                  <a:pt x="58" y="736"/>
                  <a:pt x="60" y="728"/>
                  <a:pt x="66" y="724"/>
                </a:cubicBezTo>
                <a:cubicBezTo>
                  <a:pt x="90" y="709"/>
                  <a:pt x="141" y="697"/>
                  <a:pt x="168" y="688"/>
                </a:cubicBezTo>
                <a:cubicBezTo>
                  <a:pt x="158" y="659"/>
                  <a:pt x="126" y="636"/>
                  <a:pt x="102" y="616"/>
                </a:cubicBezTo>
                <a:cubicBezTo>
                  <a:pt x="84" y="601"/>
                  <a:pt x="60" y="562"/>
                  <a:pt x="60" y="562"/>
                </a:cubicBezTo>
                <a:cubicBezTo>
                  <a:pt x="90" y="560"/>
                  <a:pt x="122" y="568"/>
                  <a:pt x="150" y="556"/>
                </a:cubicBezTo>
                <a:cubicBezTo>
                  <a:pt x="159" y="552"/>
                  <a:pt x="139" y="540"/>
                  <a:pt x="132" y="532"/>
                </a:cubicBezTo>
                <a:cubicBezTo>
                  <a:pt x="55" y="444"/>
                  <a:pt x="165" y="579"/>
                  <a:pt x="84" y="478"/>
                </a:cubicBezTo>
                <a:cubicBezTo>
                  <a:pt x="80" y="465"/>
                  <a:pt x="61" y="454"/>
                  <a:pt x="66" y="442"/>
                </a:cubicBezTo>
                <a:cubicBezTo>
                  <a:pt x="72" y="426"/>
                  <a:pt x="130" y="426"/>
                  <a:pt x="150" y="424"/>
                </a:cubicBezTo>
                <a:cubicBezTo>
                  <a:pt x="113" y="401"/>
                  <a:pt x="103" y="403"/>
                  <a:pt x="84" y="370"/>
                </a:cubicBezTo>
                <a:cubicBezTo>
                  <a:pt x="75" y="355"/>
                  <a:pt x="60" y="322"/>
                  <a:pt x="60" y="322"/>
                </a:cubicBezTo>
                <a:cubicBezTo>
                  <a:pt x="96" y="298"/>
                  <a:pt x="145" y="302"/>
                  <a:pt x="186" y="298"/>
                </a:cubicBezTo>
                <a:cubicBezTo>
                  <a:pt x="175" y="287"/>
                  <a:pt x="160" y="280"/>
                  <a:pt x="150" y="268"/>
                </a:cubicBezTo>
                <a:cubicBezTo>
                  <a:pt x="125" y="240"/>
                  <a:pt x="114" y="210"/>
                  <a:pt x="84" y="190"/>
                </a:cubicBezTo>
                <a:cubicBezTo>
                  <a:pt x="107" y="184"/>
                  <a:pt x="214" y="191"/>
                  <a:pt x="156" y="172"/>
                </a:cubicBezTo>
                <a:cubicBezTo>
                  <a:pt x="135" y="151"/>
                  <a:pt x="119" y="143"/>
                  <a:pt x="90" y="136"/>
                </a:cubicBezTo>
                <a:cubicBezTo>
                  <a:pt x="119" y="117"/>
                  <a:pt x="178" y="127"/>
                  <a:pt x="132" y="112"/>
                </a:cubicBezTo>
                <a:cubicBezTo>
                  <a:pt x="128" y="106"/>
                  <a:pt x="125" y="99"/>
                  <a:pt x="120" y="94"/>
                </a:cubicBezTo>
                <a:cubicBezTo>
                  <a:pt x="109" y="85"/>
                  <a:pt x="84" y="70"/>
                  <a:pt x="84" y="70"/>
                </a:cubicBezTo>
                <a:cubicBezTo>
                  <a:pt x="69" y="47"/>
                  <a:pt x="66" y="33"/>
                  <a:pt x="42" y="22"/>
                </a:cubicBezTo>
                <a:cubicBezTo>
                  <a:pt x="4" y="5"/>
                  <a:pt x="6" y="23"/>
                  <a:pt x="6" y="4"/>
                </a:cubicBezTo>
                <a:close/>
              </a:path>
            </a:pathLst>
          </a:custGeom>
          <a:solidFill>
            <a:srgbClr val="FFFF00">
              <a:alpha val="79999"/>
            </a:srgbClr>
          </a:solidFill>
          <a:ln w="9525">
            <a:noFill/>
            <a:round/>
            <a:headEnd/>
            <a:tailEnd/>
          </a:ln>
        </p:spPr>
        <p:txBody>
          <a:bodyPr/>
          <a:lstStyle/>
          <a:p>
            <a:endParaRPr lang="zh-CN" altLang="en-US"/>
          </a:p>
        </p:txBody>
      </p:sp>
      <p:sp>
        <p:nvSpPr>
          <p:cNvPr id="13" name="TextBox 4"/>
          <p:cNvSpPr txBox="1">
            <a:spLocks noChangeArrowheads="1"/>
          </p:cNvSpPr>
          <p:nvPr/>
        </p:nvSpPr>
        <p:spPr bwMode="auto">
          <a:xfrm>
            <a:off x="6143636" y="2653432"/>
            <a:ext cx="2714625" cy="581057"/>
          </a:xfrm>
          <a:prstGeom prst="rect">
            <a:avLst/>
          </a:prstGeom>
          <a:noFill/>
          <a:ln w="9525">
            <a:noFill/>
            <a:miter lim="800000"/>
            <a:headEnd/>
            <a:tailEnd/>
          </a:ln>
        </p:spPr>
        <p:txBody>
          <a:bodyPr>
            <a:spAutoFit/>
          </a:bodyPr>
          <a:lstStyle/>
          <a:p>
            <a:pPr>
              <a:lnSpc>
                <a:spcPct val="150000"/>
              </a:lnSpc>
              <a:spcBef>
                <a:spcPts val="600"/>
              </a:spcBef>
              <a:spcAft>
                <a:spcPts val="600"/>
              </a:spcAft>
              <a:buFont typeface="Wingdings" pitchFamily="2" charset="2"/>
              <a:buChar char="u"/>
            </a:pPr>
            <a:r>
              <a:rPr lang="zh-CN" altLang="en-US" sz="2400" b="1" dirty="0" smtClean="0">
                <a:latin typeface="微软雅黑" pitchFamily="34" charset="-122"/>
                <a:ea typeface="微软雅黑" pitchFamily="34" charset="-122"/>
              </a:rPr>
              <a:t>按专题统计</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78592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34757 -0.28179 C 0.19219 -0.18962 0.03715 -0.09717 -0.0158 -0.04081 C -0.06875 0.0161 0.0276 0.05136 0.03021 0.0583 C 0.03281 0.06468 0.01632 0.03248 -5.55556E-7 2.25986E-6 " pathEditMode="relative" ptsTypes="aaaA">
                                      <p:cBhvr>
                                        <p:cTn id="6" dur="2000" fill="hold"/>
                                        <p:tgtEl>
                                          <p:spTgt spid="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47"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11"/>
                                        </p:tgtEl>
                                        <p:attrNameLst>
                                          <p:attrName>style.visibility</p:attrName>
                                        </p:attrNameLst>
                                      </p:cBhvr>
                                      <p:to>
                                        <p:strVal val="hidden"/>
                                      </p:to>
                                    </p:set>
                                  </p:childTnLst>
                                </p:cTn>
                              </p:par>
                              <p:par>
                                <p:cTn id="42" presetID="47"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1000"/>
                                        <p:tgtEl>
                                          <p:spTgt spid="5"/>
                                        </p:tgtEl>
                                      </p:cBhvr>
                                    </p:animEffect>
                                    <p:anim calcmode="lin" valueType="num">
                                      <p:cBhvr>
                                        <p:cTn id="55" dur="1000" fill="hold"/>
                                        <p:tgtEl>
                                          <p:spTgt spid="5"/>
                                        </p:tgtEl>
                                        <p:attrNameLst>
                                          <p:attrName>ppt_x</p:attrName>
                                        </p:attrNameLst>
                                      </p:cBhvr>
                                      <p:tavLst>
                                        <p:tav tm="0">
                                          <p:val>
                                            <p:strVal val="#ppt_x"/>
                                          </p:val>
                                        </p:tav>
                                        <p:tav tm="100000">
                                          <p:val>
                                            <p:strVal val="#ppt_x"/>
                                          </p:val>
                                        </p:tav>
                                      </p:tavLst>
                                    </p:anim>
                                    <p:anim calcmode="lin" valueType="num">
                                      <p:cBhvr>
                                        <p:cTn id="5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a:xfrm>
            <a:off x="1357290" y="1425493"/>
            <a:ext cx="5429288" cy="714380"/>
          </a:xfrm>
          <a:prstGeom prst="roundRect">
            <a:avLst/>
          </a:prstGeom>
          <a:noFill/>
          <a:ln>
            <a:solidFill>
              <a:srgbClr val="FF66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lumMod val="50000"/>
                    <a:lumOff val="50000"/>
                  </a:schemeClr>
                </a:solidFill>
                <a:latin typeface="微软雅黑" pitchFamily="34" charset="-122"/>
                <a:ea typeface="微软雅黑" pitchFamily="34" charset="-122"/>
              </a:rPr>
              <a:t>新方志</a:t>
            </a:r>
            <a:r>
              <a:rPr lang="zh-CN" altLang="en-US" sz="3200" b="1" dirty="0" smtClean="0">
                <a:solidFill>
                  <a:schemeClr val="accent6">
                    <a:lumMod val="75000"/>
                  </a:schemeClr>
                </a:solidFill>
                <a:latin typeface="微软雅黑" pitchFamily="34" charset="-122"/>
                <a:ea typeface="微软雅黑" pitchFamily="34" charset="-122"/>
              </a:rPr>
              <a:t>特点</a:t>
            </a:r>
            <a:endParaRPr lang="zh-CN" altLang="en-US" sz="2800" b="1" dirty="0" smtClean="0">
              <a:solidFill>
                <a:schemeClr val="accent6">
                  <a:lumMod val="75000"/>
                </a:schemeClr>
              </a:solidFill>
              <a:latin typeface="微软雅黑" pitchFamily="34" charset="-122"/>
              <a:ea typeface="微软雅黑" pitchFamily="34" charset="-122"/>
            </a:endParaRPr>
          </a:p>
        </p:txBody>
      </p:sp>
      <p:sp>
        <p:nvSpPr>
          <p:cNvPr id="15" name="圆角矩形 14"/>
          <p:cNvSpPr/>
          <p:nvPr/>
        </p:nvSpPr>
        <p:spPr>
          <a:xfrm>
            <a:off x="357158" y="1211179"/>
            <a:ext cx="1071570" cy="1071570"/>
          </a:xfrm>
          <a:prstGeom prst="roundRect">
            <a:avLst>
              <a:gd name="adj" fmla="val 10000"/>
            </a:avLst>
          </a:prstGeom>
          <a:blipFill dpi="0" rotWithShape="0">
            <a:blip r:embed="rId2"/>
            <a:srcRect/>
            <a:stretch>
              <a:fillRect/>
            </a:stretch>
          </a:blipFill>
        </p:spPr>
        <p:style>
          <a:lnRef idx="0">
            <a:schemeClr val="lt1">
              <a:hueOff val="0"/>
              <a:satOff val="0"/>
              <a:lumOff val="0"/>
              <a:alphaOff val="0"/>
            </a:schemeClr>
          </a:lnRef>
          <a:fillRef idx="1">
            <a:scrgbClr r="0" g="0" b="0"/>
          </a:fillRef>
          <a:effectRef idx="2">
            <a:schemeClr val="accent2">
              <a:tint val="50000"/>
              <a:hueOff val="1250719"/>
              <a:satOff val="-1118"/>
              <a:lumOff val="3"/>
              <a:alphaOff val="0"/>
            </a:schemeClr>
          </a:effectRef>
          <a:fontRef idx="minor">
            <a:schemeClr val="lt1">
              <a:hueOff val="0"/>
              <a:satOff val="0"/>
              <a:lumOff val="0"/>
              <a:alphaOff val="0"/>
            </a:schemeClr>
          </a:fontRef>
        </p:style>
      </p:sp>
      <p:sp>
        <p:nvSpPr>
          <p:cNvPr id="16" name="六边形 15"/>
          <p:cNvSpPr/>
          <p:nvPr/>
        </p:nvSpPr>
        <p:spPr>
          <a:xfrm>
            <a:off x="3613401" y="2211311"/>
            <a:ext cx="2018875" cy="1320812"/>
          </a:xfrm>
          <a:prstGeom prst="hexagon">
            <a:avLst/>
          </a:prstGeom>
          <a:gradFill flip="none" rotWithShape="1">
            <a:gsLst>
              <a:gs pos="0">
                <a:srgbClr val="00A0F0">
                  <a:shade val="30000"/>
                  <a:satMod val="115000"/>
                </a:srgbClr>
              </a:gs>
              <a:gs pos="50000">
                <a:srgbClr val="00A0F0">
                  <a:shade val="67500"/>
                  <a:satMod val="115000"/>
                </a:srgbClr>
              </a:gs>
              <a:gs pos="100000">
                <a:srgbClr val="00A0F0">
                  <a:shade val="100000"/>
                  <a:satMod val="115000"/>
                </a:srgbClr>
              </a:gs>
            </a:gsLst>
            <a:lin ang="135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algn="ctr" fontAlgn="base">
              <a:spcBef>
                <a:spcPct val="0"/>
              </a:spcBef>
              <a:spcAft>
                <a:spcPct val="0"/>
              </a:spcAft>
            </a:pPr>
            <a:endParaRPr lang="zh-CN" altLang="en-US" kern="0">
              <a:solidFill>
                <a:srgbClr val="FFFFFF"/>
              </a:solidFill>
              <a:effectLst>
                <a:outerShdw blurRad="292100" dist="38100" dir="2700000" sx="101000" sy="101000" algn="tl" rotWithShape="0">
                  <a:srgbClr val="080808"/>
                </a:outerShdw>
              </a:effectLst>
              <a:latin typeface="Segoe Semibold" pitchFamily="34" charset="0"/>
            </a:endParaRPr>
          </a:p>
        </p:txBody>
      </p:sp>
      <p:sp>
        <p:nvSpPr>
          <p:cNvPr id="17" name="六边形 16"/>
          <p:cNvSpPr/>
          <p:nvPr/>
        </p:nvSpPr>
        <p:spPr>
          <a:xfrm>
            <a:off x="3601216" y="3681765"/>
            <a:ext cx="2018875" cy="1320812"/>
          </a:xfrm>
          <a:prstGeom prst="hexagon">
            <a:avLst/>
          </a:prstGeom>
          <a:blipFill>
            <a:blip r:embed="rId3"/>
            <a:stretch>
              <a:fillRect/>
            </a:stretch>
          </a:blipFill>
          <a:ln w="3175" cap="flat" cmpd="thickThin" algn="ctr">
            <a:solidFill>
              <a:srgbClr val="FFFFFF">
                <a:alpha val="67843"/>
              </a:srgbClr>
            </a:solidFill>
            <a:prstDash val="solid"/>
          </a:ln>
          <a:effectLst/>
        </p:spPr>
        <p:txBody>
          <a:bodyPr wrap="none" rtlCol="0" anchor="ctr" anchorCtr="0"/>
          <a:lstStyle/>
          <a:p>
            <a:pPr algn="ctr">
              <a:lnSpc>
                <a:spcPct val="75000"/>
              </a:lnSpc>
            </a:pPr>
            <a:endParaRPr lang="zh-CN" altLang="en-US" sz="1300" kern="0">
              <a:solidFill>
                <a:srgbClr val="FFFFFF"/>
              </a:solidFill>
              <a:effectLst>
                <a:outerShdw blurRad="50800" dist="38100" dir="2700000" algn="tl" rotWithShape="0">
                  <a:prstClr val="black">
                    <a:alpha val="40000"/>
                  </a:prstClr>
                </a:outerShdw>
              </a:effectLst>
              <a:latin typeface="Segoe"/>
            </a:endParaRPr>
          </a:p>
        </p:txBody>
      </p:sp>
      <p:sp>
        <p:nvSpPr>
          <p:cNvPr id="18" name="六边形 17"/>
          <p:cNvSpPr/>
          <p:nvPr/>
        </p:nvSpPr>
        <p:spPr>
          <a:xfrm>
            <a:off x="5339206" y="2960411"/>
            <a:ext cx="2018875" cy="1320812"/>
          </a:xfrm>
          <a:prstGeom prst="hexagon">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35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algn="ctr" fontAlgn="base">
              <a:lnSpc>
                <a:spcPct val="80000"/>
              </a:lnSpc>
              <a:spcBef>
                <a:spcPct val="0"/>
              </a:spcBef>
              <a:spcAft>
                <a:spcPct val="0"/>
              </a:spcAft>
            </a:pPr>
            <a:endParaRPr lang="zh-CN" altLang="en-US" sz="1600" kern="0">
              <a:solidFill>
                <a:srgbClr val="FFFFFF"/>
              </a:solidFill>
              <a:effectLst>
                <a:outerShdw blurRad="292100" dist="38100" dir="2700000" sx="101000" sy="101000" algn="tl" rotWithShape="0">
                  <a:srgbClr val="080808"/>
                </a:outerShdw>
              </a:effectLst>
              <a:latin typeface="Segoe Semibold" pitchFamily="34" charset="0"/>
            </a:endParaRPr>
          </a:p>
        </p:txBody>
      </p:sp>
      <p:sp>
        <p:nvSpPr>
          <p:cNvPr id="19" name="六边形 18"/>
          <p:cNvSpPr/>
          <p:nvPr/>
        </p:nvSpPr>
        <p:spPr>
          <a:xfrm>
            <a:off x="5339206" y="4421615"/>
            <a:ext cx="2018875" cy="1320812"/>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algn="ctr" fontAlgn="base">
              <a:spcBef>
                <a:spcPct val="0"/>
              </a:spcBef>
              <a:spcAft>
                <a:spcPct val="0"/>
              </a:spcAft>
            </a:pPr>
            <a:endParaRPr lang="zh-CN" altLang="en-US" kern="0">
              <a:solidFill>
                <a:srgbClr val="FFFFFF"/>
              </a:solidFill>
              <a:effectLst>
                <a:outerShdw blurRad="292100" dist="38100" dir="2700000" sx="101000" sy="101000" algn="tl" rotWithShape="0">
                  <a:srgbClr val="080808"/>
                </a:outerShdw>
              </a:effectLst>
              <a:latin typeface="Segoe Semibold" pitchFamily="34" charset="0"/>
            </a:endParaRPr>
          </a:p>
        </p:txBody>
      </p:sp>
      <p:sp>
        <p:nvSpPr>
          <p:cNvPr id="20" name="六边形 19"/>
          <p:cNvSpPr/>
          <p:nvPr/>
        </p:nvSpPr>
        <p:spPr>
          <a:xfrm>
            <a:off x="3601225" y="5132524"/>
            <a:ext cx="2018875" cy="1320812"/>
          </a:xfrm>
          <a:prstGeom prst="hexagon">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algn="ctr" fontAlgn="base">
              <a:spcBef>
                <a:spcPct val="0"/>
              </a:spcBef>
              <a:spcAft>
                <a:spcPct val="0"/>
              </a:spcAft>
            </a:pPr>
            <a:endParaRPr lang="zh-CN" altLang="en-US" kern="0">
              <a:solidFill>
                <a:srgbClr val="FFFFFF"/>
              </a:solidFill>
              <a:effectLst>
                <a:outerShdw blurRad="292100" dist="38100" dir="2700000" sx="101000" sy="101000" algn="tl" rotWithShape="0">
                  <a:srgbClr val="080808"/>
                </a:outerShdw>
              </a:effectLst>
              <a:latin typeface="Segoe Semibold" pitchFamily="34" charset="0"/>
            </a:endParaRPr>
          </a:p>
        </p:txBody>
      </p:sp>
      <p:sp>
        <p:nvSpPr>
          <p:cNvPr id="21" name="六边形 20"/>
          <p:cNvSpPr/>
          <p:nvPr/>
        </p:nvSpPr>
        <p:spPr>
          <a:xfrm>
            <a:off x="1886069" y="2951164"/>
            <a:ext cx="2018875" cy="1320812"/>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r="100000" b="100000"/>
            </a:path>
            <a:tileRect l="-100000" t="-100000"/>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algn="ctr" fontAlgn="base">
              <a:spcBef>
                <a:spcPct val="0"/>
              </a:spcBef>
              <a:spcAft>
                <a:spcPct val="0"/>
              </a:spcAft>
            </a:pPr>
            <a:endParaRPr lang="zh-CN" altLang="en-US" kern="0">
              <a:solidFill>
                <a:srgbClr val="FFFFFF"/>
              </a:solidFill>
              <a:effectLst>
                <a:outerShdw blurRad="292100" dist="38100" dir="2700000" sx="101000" sy="101000" algn="tl" rotWithShape="0">
                  <a:srgbClr val="080808"/>
                </a:outerShdw>
              </a:effectLst>
              <a:latin typeface="Segoe Semibold" pitchFamily="34" charset="0"/>
            </a:endParaRPr>
          </a:p>
        </p:txBody>
      </p:sp>
      <p:sp>
        <p:nvSpPr>
          <p:cNvPr id="22" name="六边形 21"/>
          <p:cNvSpPr/>
          <p:nvPr/>
        </p:nvSpPr>
        <p:spPr>
          <a:xfrm>
            <a:off x="1857356" y="4403121"/>
            <a:ext cx="2018875" cy="1320812"/>
          </a:xfrm>
          <a:prstGeom prst="hexagon">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algn="ctr" fontAlgn="base">
              <a:lnSpc>
                <a:spcPct val="80000"/>
              </a:lnSpc>
              <a:spcBef>
                <a:spcPct val="0"/>
              </a:spcBef>
              <a:spcAft>
                <a:spcPct val="0"/>
              </a:spcAft>
            </a:pPr>
            <a:endParaRPr lang="zh-CN" altLang="en-US" sz="1600" kern="0">
              <a:solidFill>
                <a:srgbClr val="FFFFFF"/>
              </a:solidFill>
              <a:effectLst>
                <a:outerShdw blurRad="292100" dist="38100" dir="2700000" sx="101000" sy="101000" algn="tl" rotWithShape="0">
                  <a:srgbClr val="080808"/>
                </a:outerShdw>
              </a:effectLst>
              <a:latin typeface="Segoe Semibold" pitchFamily="34" charset="0"/>
            </a:endParaRPr>
          </a:p>
        </p:txBody>
      </p:sp>
      <p:sp>
        <p:nvSpPr>
          <p:cNvPr id="23" name="TextBox 22"/>
          <p:cNvSpPr txBox="1"/>
          <p:nvPr/>
        </p:nvSpPr>
        <p:spPr>
          <a:xfrm>
            <a:off x="3929058" y="2711377"/>
            <a:ext cx="1385707" cy="400110"/>
          </a:xfrm>
          <a:prstGeom prst="rect">
            <a:avLst/>
          </a:prstGeom>
          <a:noFill/>
        </p:spPr>
        <p:txBody>
          <a:bodyPr wrap="square" rtlCol="0">
            <a:spAutoFit/>
          </a:bodyPr>
          <a:lstStyle/>
          <a:p>
            <a:r>
              <a:rPr lang="zh-CN" altLang="en-US" sz="2000" b="1" dirty="0" smtClean="0">
                <a:solidFill>
                  <a:schemeClr val="bg1"/>
                </a:solidFill>
                <a:latin typeface="微软雅黑" pitchFamily="34" charset="-122"/>
                <a:ea typeface="微软雅黑" pitchFamily="34" charset="-122"/>
              </a:rPr>
              <a:t>针对性强</a:t>
            </a:r>
            <a:endParaRPr lang="zh-CN" altLang="en-US" sz="2000" b="1" dirty="0">
              <a:solidFill>
                <a:schemeClr val="bg1"/>
              </a:solidFill>
              <a:latin typeface="微软雅黑" pitchFamily="34" charset="-122"/>
              <a:ea typeface="微软雅黑" pitchFamily="34" charset="-122"/>
            </a:endParaRPr>
          </a:p>
        </p:txBody>
      </p:sp>
      <p:sp>
        <p:nvSpPr>
          <p:cNvPr id="24" name="TextBox 23"/>
          <p:cNvSpPr txBox="1"/>
          <p:nvPr/>
        </p:nvSpPr>
        <p:spPr>
          <a:xfrm>
            <a:off x="4000496" y="5497459"/>
            <a:ext cx="1385707" cy="707886"/>
          </a:xfrm>
          <a:prstGeom prst="rect">
            <a:avLst/>
          </a:prstGeom>
          <a:noFill/>
        </p:spPr>
        <p:txBody>
          <a:bodyPr wrap="square" rtlCol="0">
            <a:spAutoFit/>
          </a:bodyPr>
          <a:lstStyle/>
          <a:p>
            <a:r>
              <a:rPr lang="zh-CN" altLang="en-US" sz="2000" b="1" dirty="0" smtClean="0">
                <a:solidFill>
                  <a:schemeClr val="bg1"/>
                </a:solidFill>
                <a:latin typeface="微软雅黑" pitchFamily="34" charset="-122"/>
                <a:ea typeface="微软雅黑" pitchFamily="34" charset="-122"/>
              </a:rPr>
              <a:t>版权永久、完善</a:t>
            </a:r>
            <a:endParaRPr lang="zh-CN" altLang="en-US" sz="2000" b="1" dirty="0">
              <a:solidFill>
                <a:schemeClr val="bg1"/>
              </a:solidFill>
              <a:latin typeface="微软雅黑" pitchFamily="34" charset="-122"/>
              <a:ea typeface="微软雅黑" pitchFamily="34" charset="-122"/>
            </a:endParaRPr>
          </a:p>
        </p:txBody>
      </p:sp>
      <p:sp>
        <p:nvSpPr>
          <p:cNvPr id="25" name="TextBox 24"/>
          <p:cNvSpPr txBox="1"/>
          <p:nvPr/>
        </p:nvSpPr>
        <p:spPr>
          <a:xfrm>
            <a:off x="5643570" y="3425757"/>
            <a:ext cx="1385707" cy="400110"/>
          </a:xfrm>
          <a:prstGeom prst="rect">
            <a:avLst/>
          </a:prstGeom>
          <a:noFill/>
        </p:spPr>
        <p:txBody>
          <a:bodyPr wrap="square" rtlCol="0">
            <a:spAutoFit/>
          </a:bodyPr>
          <a:lstStyle/>
          <a:p>
            <a:r>
              <a:rPr lang="zh-CN" altLang="en-US" sz="2000" b="1" dirty="0" smtClean="0">
                <a:solidFill>
                  <a:schemeClr val="bg1"/>
                </a:solidFill>
                <a:latin typeface="微软雅黑" pitchFamily="34" charset="-122"/>
                <a:ea typeface="微软雅黑" pitchFamily="34" charset="-122"/>
              </a:rPr>
              <a:t>选取精良</a:t>
            </a:r>
            <a:endParaRPr lang="zh-CN" altLang="en-US" sz="2000" b="1" dirty="0">
              <a:solidFill>
                <a:schemeClr val="bg1"/>
              </a:solidFill>
              <a:latin typeface="微软雅黑" pitchFamily="34" charset="-122"/>
              <a:ea typeface="微软雅黑" pitchFamily="34" charset="-122"/>
            </a:endParaRPr>
          </a:p>
        </p:txBody>
      </p:sp>
      <p:sp>
        <p:nvSpPr>
          <p:cNvPr id="26" name="TextBox 25"/>
          <p:cNvSpPr txBox="1"/>
          <p:nvPr/>
        </p:nvSpPr>
        <p:spPr>
          <a:xfrm>
            <a:off x="5643570" y="4925955"/>
            <a:ext cx="1385707" cy="400110"/>
          </a:xfrm>
          <a:prstGeom prst="rect">
            <a:avLst/>
          </a:prstGeom>
          <a:noFill/>
        </p:spPr>
        <p:txBody>
          <a:bodyPr wrap="square" rtlCol="0">
            <a:spAutoFit/>
          </a:bodyPr>
          <a:lstStyle/>
          <a:p>
            <a:r>
              <a:rPr lang="zh-CN" altLang="en-US" sz="2000" b="1" dirty="0" smtClean="0">
                <a:solidFill>
                  <a:schemeClr val="bg1"/>
                </a:solidFill>
                <a:latin typeface="微软雅黑" pitchFamily="34" charset="-122"/>
                <a:ea typeface="微软雅黑" pitchFamily="34" charset="-122"/>
              </a:rPr>
              <a:t>深度加工</a:t>
            </a:r>
            <a:endParaRPr lang="zh-CN" altLang="en-US" sz="2000" b="1" dirty="0">
              <a:solidFill>
                <a:schemeClr val="bg1"/>
              </a:solidFill>
              <a:latin typeface="微软雅黑" pitchFamily="34" charset="-122"/>
              <a:ea typeface="微软雅黑" pitchFamily="34" charset="-122"/>
            </a:endParaRPr>
          </a:p>
        </p:txBody>
      </p:sp>
      <p:sp>
        <p:nvSpPr>
          <p:cNvPr id="27" name="TextBox 26"/>
          <p:cNvSpPr txBox="1"/>
          <p:nvPr/>
        </p:nvSpPr>
        <p:spPr>
          <a:xfrm>
            <a:off x="2214546" y="4925955"/>
            <a:ext cx="1385707" cy="400110"/>
          </a:xfrm>
          <a:prstGeom prst="rect">
            <a:avLst/>
          </a:prstGeom>
          <a:noFill/>
        </p:spPr>
        <p:txBody>
          <a:bodyPr wrap="square" rtlCol="0">
            <a:spAutoFit/>
          </a:bodyPr>
          <a:lstStyle/>
          <a:p>
            <a:r>
              <a:rPr lang="zh-CN" altLang="en-US" sz="2000" b="1" dirty="0" smtClean="0">
                <a:solidFill>
                  <a:schemeClr val="bg1"/>
                </a:solidFill>
                <a:latin typeface="微软雅黑" pitchFamily="34" charset="-122"/>
                <a:ea typeface="微软雅黑" pitchFamily="34" charset="-122"/>
              </a:rPr>
              <a:t>国内独家</a:t>
            </a:r>
            <a:endParaRPr lang="zh-CN" altLang="en-US" sz="2000" b="1" dirty="0">
              <a:solidFill>
                <a:schemeClr val="bg1"/>
              </a:solidFill>
              <a:latin typeface="微软雅黑" pitchFamily="34" charset="-122"/>
              <a:ea typeface="微软雅黑" pitchFamily="34" charset="-122"/>
            </a:endParaRPr>
          </a:p>
        </p:txBody>
      </p:sp>
      <p:sp>
        <p:nvSpPr>
          <p:cNvPr id="28" name="TextBox 27"/>
          <p:cNvSpPr txBox="1"/>
          <p:nvPr/>
        </p:nvSpPr>
        <p:spPr>
          <a:xfrm>
            <a:off x="2285984" y="3211443"/>
            <a:ext cx="1385707" cy="707886"/>
          </a:xfrm>
          <a:prstGeom prst="rect">
            <a:avLst/>
          </a:prstGeom>
          <a:noFill/>
        </p:spPr>
        <p:txBody>
          <a:bodyPr wrap="square" rtlCol="0">
            <a:spAutoFit/>
          </a:bodyPr>
          <a:lstStyle/>
          <a:p>
            <a:r>
              <a:rPr lang="zh-CN" altLang="en-US" sz="2000" b="1" dirty="0" smtClean="0">
                <a:solidFill>
                  <a:schemeClr val="bg1"/>
                </a:solidFill>
                <a:latin typeface="微软雅黑" pitchFamily="34" charset="-122"/>
                <a:ea typeface="微软雅黑" pitchFamily="34" charset="-122"/>
              </a:rPr>
              <a:t>来源权威、唯一</a:t>
            </a:r>
            <a:endParaRPr lang="zh-CN" altLang="en-US" sz="20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79818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34757 -0.28179 C 0.19219 -0.18962 0.03715 -0.09717 -0.0158 -0.04081 C -0.06875 0.0161 0.0276 0.05136 0.03021 0.0583 C 0.03281 0.06468 0.01632 0.03248 -5.55556E-7 2.25986E-6 " pathEditMode="relative" ptsTypes="aaaA">
                                      <p:cBhvr>
                                        <p:cTn id="6" dur="2000" fill="hold"/>
                                        <p:tgtEl>
                                          <p:spTgt spid="1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80">
                                          <p:stCondLst>
                                            <p:cond delay="0"/>
                                          </p:stCondLst>
                                        </p:cTn>
                                        <p:tgtEl>
                                          <p:spTgt spid="21"/>
                                        </p:tgtEl>
                                      </p:cBhvr>
                                    </p:animEffect>
                                    <p:anim calcmode="lin" valueType="num">
                                      <p:cBhvr>
                                        <p:cTn id="1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7" dur="26">
                                          <p:stCondLst>
                                            <p:cond delay="650"/>
                                          </p:stCondLst>
                                        </p:cTn>
                                        <p:tgtEl>
                                          <p:spTgt spid="21"/>
                                        </p:tgtEl>
                                      </p:cBhvr>
                                      <p:to x="100000" y="60000"/>
                                    </p:animScale>
                                    <p:animScale>
                                      <p:cBhvr>
                                        <p:cTn id="18" dur="166" decel="50000">
                                          <p:stCondLst>
                                            <p:cond delay="676"/>
                                          </p:stCondLst>
                                        </p:cTn>
                                        <p:tgtEl>
                                          <p:spTgt spid="21"/>
                                        </p:tgtEl>
                                      </p:cBhvr>
                                      <p:to x="100000" y="100000"/>
                                    </p:animScale>
                                    <p:animScale>
                                      <p:cBhvr>
                                        <p:cTn id="19" dur="26">
                                          <p:stCondLst>
                                            <p:cond delay="1312"/>
                                          </p:stCondLst>
                                        </p:cTn>
                                        <p:tgtEl>
                                          <p:spTgt spid="21"/>
                                        </p:tgtEl>
                                      </p:cBhvr>
                                      <p:to x="100000" y="80000"/>
                                    </p:animScale>
                                    <p:animScale>
                                      <p:cBhvr>
                                        <p:cTn id="20" dur="166" decel="50000">
                                          <p:stCondLst>
                                            <p:cond delay="1338"/>
                                          </p:stCondLst>
                                        </p:cTn>
                                        <p:tgtEl>
                                          <p:spTgt spid="21"/>
                                        </p:tgtEl>
                                      </p:cBhvr>
                                      <p:to x="100000" y="100000"/>
                                    </p:animScale>
                                    <p:animScale>
                                      <p:cBhvr>
                                        <p:cTn id="21" dur="26">
                                          <p:stCondLst>
                                            <p:cond delay="1642"/>
                                          </p:stCondLst>
                                        </p:cTn>
                                        <p:tgtEl>
                                          <p:spTgt spid="21"/>
                                        </p:tgtEl>
                                      </p:cBhvr>
                                      <p:to x="100000" y="90000"/>
                                    </p:animScale>
                                    <p:animScale>
                                      <p:cBhvr>
                                        <p:cTn id="22" dur="166" decel="50000">
                                          <p:stCondLst>
                                            <p:cond delay="1668"/>
                                          </p:stCondLst>
                                        </p:cTn>
                                        <p:tgtEl>
                                          <p:spTgt spid="21"/>
                                        </p:tgtEl>
                                      </p:cBhvr>
                                      <p:to x="100000" y="100000"/>
                                    </p:animScale>
                                    <p:animScale>
                                      <p:cBhvr>
                                        <p:cTn id="23" dur="26">
                                          <p:stCondLst>
                                            <p:cond delay="1808"/>
                                          </p:stCondLst>
                                        </p:cTn>
                                        <p:tgtEl>
                                          <p:spTgt spid="21"/>
                                        </p:tgtEl>
                                      </p:cBhvr>
                                      <p:to x="100000" y="95000"/>
                                    </p:animScale>
                                    <p:animScale>
                                      <p:cBhvr>
                                        <p:cTn id="24" dur="166" decel="50000">
                                          <p:stCondLst>
                                            <p:cond delay="1834"/>
                                          </p:stCondLst>
                                        </p:cTn>
                                        <p:tgtEl>
                                          <p:spTgt spid="21"/>
                                        </p:tgtEl>
                                      </p:cBhvr>
                                      <p:to x="100000" y="100000"/>
                                    </p:animScale>
                                  </p:childTnLst>
                                </p:cTn>
                              </p:par>
                              <p:par>
                                <p:cTn id="25" presetID="26"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80">
                                          <p:stCondLst>
                                            <p:cond delay="0"/>
                                          </p:stCondLst>
                                        </p:cTn>
                                        <p:tgtEl>
                                          <p:spTgt spid="28"/>
                                        </p:tgtEl>
                                      </p:cBhvr>
                                    </p:animEffect>
                                    <p:anim calcmode="lin" valueType="num">
                                      <p:cBhvr>
                                        <p:cTn id="2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33" dur="26">
                                          <p:stCondLst>
                                            <p:cond delay="650"/>
                                          </p:stCondLst>
                                        </p:cTn>
                                        <p:tgtEl>
                                          <p:spTgt spid="28"/>
                                        </p:tgtEl>
                                      </p:cBhvr>
                                      <p:to x="100000" y="60000"/>
                                    </p:animScale>
                                    <p:animScale>
                                      <p:cBhvr>
                                        <p:cTn id="34" dur="166" decel="50000">
                                          <p:stCondLst>
                                            <p:cond delay="676"/>
                                          </p:stCondLst>
                                        </p:cTn>
                                        <p:tgtEl>
                                          <p:spTgt spid="28"/>
                                        </p:tgtEl>
                                      </p:cBhvr>
                                      <p:to x="100000" y="100000"/>
                                    </p:animScale>
                                    <p:animScale>
                                      <p:cBhvr>
                                        <p:cTn id="35" dur="26">
                                          <p:stCondLst>
                                            <p:cond delay="1312"/>
                                          </p:stCondLst>
                                        </p:cTn>
                                        <p:tgtEl>
                                          <p:spTgt spid="28"/>
                                        </p:tgtEl>
                                      </p:cBhvr>
                                      <p:to x="100000" y="80000"/>
                                    </p:animScale>
                                    <p:animScale>
                                      <p:cBhvr>
                                        <p:cTn id="36" dur="166" decel="50000">
                                          <p:stCondLst>
                                            <p:cond delay="1338"/>
                                          </p:stCondLst>
                                        </p:cTn>
                                        <p:tgtEl>
                                          <p:spTgt spid="28"/>
                                        </p:tgtEl>
                                      </p:cBhvr>
                                      <p:to x="100000" y="100000"/>
                                    </p:animScale>
                                    <p:animScale>
                                      <p:cBhvr>
                                        <p:cTn id="37" dur="26">
                                          <p:stCondLst>
                                            <p:cond delay="1642"/>
                                          </p:stCondLst>
                                        </p:cTn>
                                        <p:tgtEl>
                                          <p:spTgt spid="28"/>
                                        </p:tgtEl>
                                      </p:cBhvr>
                                      <p:to x="100000" y="90000"/>
                                    </p:animScale>
                                    <p:animScale>
                                      <p:cBhvr>
                                        <p:cTn id="38" dur="166" decel="50000">
                                          <p:stCondLst>
                                            <p:cond delay="1668"/>
                                          </p:stCondLst>
                                        </p:cTn>
                                        <p:tgtEl>
                                          <p:spTgt spid="28"/>
                                        </p:tgtEl>
                                      </p:cBhvr>
                                      <p:to x="100000" y="100000"/>
                                    </p:animScale>
                                    <p:animScale>
                                      <p:cBhvr>
                                        <p:cTn id="39" dur="26">
                                          <p:stCondLst>
                                            <p:cond delay="1808"/>
                                          </p:stCondLst>
                                        </p:cTn>
                                        <p:tgtEl>
                                          <p:spTgt spid="28"/>
                                        </p:tgtEl>
                                      </p:cBhvr>
                                      <p:to x="100000" y="95000"/>
                                    </p:animScale>
                                    <p:animScale>
                                      <p:cBhvr>
                                        <p:cTn id="40" dur="166" decel="50000">
                                          <p:stCondLst>
                                            <p:cond delay="1834"/>
                                          </p:stCondLst>
                                        </p:cTn>
                                        <p:tgtEl>
                                          <p:spTgt spid="28"/>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1"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anim calcmode="lin" valueType="num">
                                      <p:cBhvr>
                                        <p:cTn id="46" dur="1000" fill="hold"/>
                                        <p:tgtEl>
                                          <p:spTgt spid="21"/>
                                        </p:tgtEl>
                                        <p:attrNameLst>
                                          <p:attrName>ppt_x</p:attrName>
                                        </p:attrNameLst>
                                      </p:cBhvr>
                                      <p:tavLst>
                                        <p:tav tm="0">
                                          <p:val>
                                            <p:strVal val="#ppt_x"/>
                                          </p:val>
                                        </p:tav>
                                        <p:tav tm="100000">
                                          <p:val>
                                            <p:strVal val="#ppt_x"/>
                                          </p:val>
                                        </p:tav>
                                      </p:tavLst>
                                    </p:anim>
                                    <p:anim calcmode="lin" valueType="num">
                                      <p:cBhvr>
                                        <p:cTn id="47" dur="1000" fill="hold"/>
                                        <p:tgtEl>
                                          <p:spTgt spid="21"/>
                                        </p:tgtEl>
                                        <p:attrNameLst>
                                          <p:attrName>ppt_y</p:attrName>
                                        </p:attrNameLst>
                                      </p:cBhvr>
                                      <p:tavLst>
                                        <p:tav tm="0">
                                          <p:val>
                                            <p:strVal val="#ppt_y-.1"/>
                                          </p:val>
                                        </p:tav>
                                        <p:tav tm="100000">
                                          <p:val>
                                            <p:strVal val="#ppt_y"/>
                                          </p:val>
                                        </p:tav>
                                      </p:tavLst>
                                    </p:anim>
                                  </p:childTnLst>
                                </p:cTn>
                              </p:par>
                              <p:par>
                                <p:cTn id="48" presetID="47" presetClass="entr" presetSubtype="0" fill="hold" grpId="1"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1000"/>
                                        <p:tgtEl>
                                          <p:spTgt spid="23"/>
                                        </p:tgtEl>
                                      </p:cBhvr>
                                    </p:animEffect>
                                    <p:anim calcmode="lin" valueType="num">
                                      <p:cBhvr>
                                        <p:cTn id="63" dur="1000" fill="hold"/>
                                        <p:tgtEl>
                                          <p:spTgt spid="23"/>
                                        </p:tgtEl>
                                        <p:attrNameLst>
                                          <p:attrName>ppt_x</p:attrName>
                                        </p:attrNameLst>
                                      </p:cBhvr>
                                      <p:tavLst>
                                        <p:tav tm="0">
                                          <p:val>
                                            <p:strVal val="#ppt_x"/>
                                          </p:val>
                                        </p:tav>
                                        <p:tav tm="100000">
                                          <p:val>
                                            <p:strVal val="#ppt_x"/>
                                          </p:val>
                                        </p:tav>
                                      </p:tavLst>
                                    </p:anim>
                                    <p:anim calcmode="lin" valueType="num">
                                      <p:cBhvr>
                                        <p:cTn id="6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000"/>
                                        <p:tgtEl>
                                          <p:spTgt spid="18"/>
                                        </p:tgtEl>
                                      </p:cBhvr>
                                    </p:animEffect>
                                    <p:anim calcmode="lin" valueType="num">
                                      <p:cBhvr>
                                        <p:cTn id="70" dur="1000" fill="hold"/>
                                        <p:tgtEl>
                                          <p:spTgt spid="18"/>
                                        </p:tgtEl>
                                        <p:attrNameLst>
                                          <p:attrName>ppt_x</p:attrName>
                                        </p:attrNameLst>
                                      </p:cBhvr>
                                      <p:tavLst>
                                        <p:tav tm="0">
                                          <p:val>
                                            <p:strVal val="#ppt_x"/>
                                          </p:val>
                                        </p:tav>
                                        <p:tav tm="100000">
                                          <p:val>
                                            <p:strVal val="#ppt_x"/>
                                          </p:val>
                                        </p:tav>
                                      </p:tavLst>
                                    </p:anim>
                                    <p:anim calcmode="lin" valueType="num">
                                      <p:cBhvr>
                                        <p:cTn id="71" dur="1000" fill="hold"/>
                                        <p:tgtEl>
                                          <p:spTgt spid="18"/>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1000"/>
                                        <p:tgtEl>
                                          <p:spTgt spid="25"/>
                                        </p:tgtEl>
                                      </p:cBhvr>
                                    </p:animEffect>
                                    <p:anim calcmode="lin" valueType="num">
                                      <p:cBhvr>
                                        <p:cTn id="75" dur="1000" fill="hold"/>
                                        <p:tgtEl>
                                          <p:spTgt spid="25"/>
                                        </p:tgtEl>
                                        <p:attrNameLst>
                                          <p:attrName>ppt_x</p:attrName>
                                        </p:attrNameLst>
                                      </p:cBhvr>
                                      <p:tavLst>
                                        <p:tav tm="0">
                                          <p:val>
                                            <p:strVal val="#ppt_x"/>
                                          </p:val>
                                        </p:tav>
                                        <p:tav tm="100000">
                                          <p:val>
                                            <p:strVal val="#ppt_x"/>
                                          </p:val>
                                        </p:tav>
                                      </p:tavLst>
                                    </p:anim>
                                    <p:anim calcmode="lin" valueType="num">
                                      <p:cBhvr>
                                        <p:cTn id="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1000"/>
                                        <p:tgtEl>
                                          <p:spTgt spid="26"/>
                                        </p:tgtEl>
                                      </p:cBhvr>
                                    </p:animEffect>
                                    <p:anim calcmode="lin" valueType="num">
                                      <p:cBhvr>
                                        <p:cTn id="87" dur="1000" fill="hold"/>
                                        <p:tgtEl>
                                          <p:spTgt spid="26"/>
                                        </p:tgtEl>
                                        <p:attrNameLst>
                                          <p:attrName>ppt_x</p:attrName>
                                        </p:attrNameLst>
                                      </p:cBhvr>
                                      <p:tavLst>
                                        <p:tav tm="0">
                                          <p:val>
                                            <p:strVal val="#ppt_x"/>
                                          </p:val>
                                        </p:tav>
                                        <p:tav tm="100000">
                                          <p:val>
                                            <p:strVal val="#ppt_x"/>
                                          </p:val>
                                        </p:tav>
                                      </p:tavLst>
                                    </p:anim>
                                    <p:anim calcmode="lin" valueType="num">
                                      <p:cBhvr>
                                        <p:cTn id="8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1000" fill="hold"/>
                                        <p:tgtEl>
                                          <p:spTgt spid="24"/>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fade">
                                      <p:cBhvr>
                                        <p:cTn id="105" dur="1000"/>
                                        <p:tgtEl>
                                          <p:spTgt spid="22"/>
                                        </p:tgtEl>
                                      </p:cBhvr>
                                    </p:animEffect>
                                    <p:anim calcmode="lin" valueType="num">
                                      <p:cBhvr>
                                        <p:cTn id="106" dur="1000" fill="hold"/>
                                        <p:tgtEl>
                                          <p:spTgt spid="22"/>
                                        </p:tgtEl>
                                        <p:attrNameLst>
                                          <p:attrName>ppt_x</p:attrName>
                                        </p:attrNameLst>
                                      </p:cBhvr>
                                      <p:tavLst>
                                        <p:tav tm="0">
                                          <p:val>
                                            <p:strVal val="#ppt_x"/>
                                          </p:val>
                                        </p:tav>
                                        <p:tav tm="100000">
                                          <p:val>
                                            <p:strVal val="#ppt_x"/>
                                          </p:val>
                                        </p:tav>
                                      </p:tavLst>
                                    </p:anim>
                                    <p:anim calcmode="lin" valueType="num">
                                      <p:cBhvr>
                                        <p:cTn id="107" dur="1000" fill="hold"/>
                                        <p:tgtEl>
                                          <p:spTgt spid="22"/>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1000"/>
                                        <p:tgtEl>
                                          <p:spTgt spid="27"/>
                                        </p:tgtEl>
                                      </p:cBhvr>
                                    </p:animEffect>
                                    <p:anim calcmode="lin" valueType="num">
                                      <p:cBhvr>
                                        <p:cTn id="111" dur="1000" fill="hold"/>
                                        <p:tgtEl>
                                          <p:spTgt spid="27"/>
                                        </p:tgtEl>
                                        <p:attrNameLst>
                                          <p:attrName>ppt_x</p:attrName>
                                        </p:attrNameLst>
                                      </p:cBhvr>
                                      <p:tavLst>
                                        <p:tav tm="0">
                                          <p:val>
                                            <p:strVal val="#ppt_x"/>
                                          </p:val>
                                        </p:tav>
                                        <p:tav tm="100000">
                                          <p:val>
                                            <p:strVal val="#ppt_x"/>
                                          </p:val>
                                        </p:tav>
                                      </p:tavLst>
                                    </p:anim>
                                    <p:anim calcmode="lin" valueType="num">
                                      <p:cBhvr>
                                        <p:cTn id="11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0" grpId="0" animBg="1"/>
      <p:bldP spid="21" grpId="0" animBg="1"/>
      <p:bldP spid="21" grpId="1" animBg="1"/>
      <p:bldP spid="22" grpId="0" animBg="1"/>
      <p:bldP spid="23" grpId="0"/>
      <p:bldP spid="24" grpId="0"/>
      <p:bldP spid="25" grpId="0"/>
      <p:bldP spid="26" grpId="0"/>
      <p:bldP spid="27" grpId="0"/>
      <p:bldP spid="28" grpId="0"/>
      <p:bldP spid="28"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记事贴08"/>
          <p:cNvPicPr>
            <a:picLocks noChangeAspect="1" noChangeArrowheads="1"/>
          </p:cNvPicPr>
          <p:nvPr/>
        </p:nvPicPr>
        <p:blipFill>
          <a:blip r:embed="rId2">
            <a:clrChange>
              <a:clrFrom>
                <a:srgbClr val="FFFFFF"/>
              </a:clrFrom>
              <a:clrTo>
                <a:srgbClr val="FFFFFF">
                  <a:alpha val="0"/>
                </a:srgbClr>
              </a:clrTo>
            </a:clrChange>
          </a:blip>
          <a:srcRect b="9765"/>
          <a:stretch>
            <a:fillRect/>
          </a:stretch>
        </p:blipFill>
        <p:spPr bwMode="auto">
          <a:xfrm>
            <a:off x="2098460" y="1668150"/>
            <a:ext cx="5857916" cy="4929202"/>
          </a:xfrm>
          <a:prstGeom prst="rect">
            <a:avLst/>
          </a:prstGeom>
          <a:noFill/>
          <a:ln w="9525">
            <a:noFill/>
            <a:miter lim="800000"/>
            <a:headEnd/>
            <a:tailEnd/>
          </a:ln>
        </p:spPr>
      </p:pic>
      <p:sp>
        <p:nvSpPr>
          <p:cNvPr id="3" name="圆角矩形 2"/>
          <p:cNvSpPr/>
          <p:nvPr/>
        </p:nvSpPr>
        <p:spPr>
          <a:xfrm>
            <a:off x="2098460" y="1310960"/>
            <a:ext cx="5429288" cy="714380"/>
          </a:xfrm>
          <a:prstGeom prst="roundRect">
            <a:avLst/>
          </a:prstGeom>
          <a:noFill/>
          <a:ln>
            <a:solidFill>
              <a:srgbClr val="FF66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lumMod val="50000"/>
                    <a:lumOff val="50000"/>
                  </a:schemeClr>
                </a:solidFill>
                <a:latin typeface="微软雅黑" pitchFamily="34" charset="-122"/>
                <a:ea typeface="微软雅黑" pitchFamily="34" charset="-122"/>
              </a:rPr>
              <a:t>新方志</a:t>
            </a:r>
            <a:r>
              <a:rPr lang="zh-CN" altLang="en-US" sz="2800" b="1" dirty="0" smtClean="0">
                <a:solidFill>
                  <a:srgbClr val="FF6600"/>
                </a:solidFill>
                <a:latin typeface="微软雅黑" pitchFamily="34" charset="-122"/>
                <a:ea typeface="微软雅黑" pitchFamily="34" charset="-122"/>
              </a:rPr>
              <a:t>加工</a:t>
            </a:r>
          </a:p>
        </p:txBody>
      </p:sp>
      <p:sp>
        <p:nvSpPr>
          <p:cNvPr id="4" name="圆角矩形 3"/>
          <p:cNvSpPr/>
          <p:nvPr/>
        </p:nvSpPr>
        <p:spPr>
          <a:xfrm>
            <a:off x="1098328" y="1096646"/>
            <a:ext cx="1071570" cy="1071570"/>
          </a:xfrm>
          <a:prstGeom prst="roundRect">
            <a:avLst>
              <a:gd name="adj" fmla="val 10000"/>
            </a:avLst>
          </a:prstGeom>
          <a:blipFill dpi="0" rotWithShape="0">
            <a:blip r:embed="rId3"/>
            <a:srcRect/>
            <a:stretch>
              <a:fillRect/>
            </a:stretch>
          </a:blipFill>
        </p:spPr>
        <p:style>
          <a:lnRef idx="0">
            <a:schemeClr val="lt1">
              <a:hueOff val="0"/>
              <a:satOff val="0"/>
              <a:lumOff val="0"/>
              <a:alphaOff val="0"/>
            </a:schemeClr>
          </a:lnRef>
          <a:fillRef idx="1">
            <a:scrgbClr r="0" g="0" b="0"/>
          </a:fillRef>
          <a:effectRef idx="2">
            <a:schemeClr val="accent2">
              <a:tint val="50000"/>
              <a:hueOff val="1250719"/>
              <a:satOff val="-1118"/>
              <a:lumOff val="3"/>
              <a:alphaOff val="0"/>
            </a:schemeClr>
          </a:effectRef>
          <a:fontRef idx="minor">
            <a:schemeClr val="lt1">
              <a:hueOff val="0"/>
              <a:satOff val="0"/>
              <a:lumOff val="0"/>
              <a:alphaOff val="0"/>
            </a:schemeClr>
          </a:fontRef>
        </p:style>
      </p:sp>
      <p:sp>
        <p:nvSpPr>
          <p:cNvPr id="5" name="矩形 4"/>
          <p:cNvSpPr/>
          <p:nvPr/>
        </p:nvSpPr>
        <p:spPr>
          <a:xfrm>
            <a:off x="2527088" y="2596844"/>
            <a:ext cx="4500594" cy="928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C00000"/>
                </a:solidFill>
                <a:latin typeface="微软雅黑" pitchFamily="34" charset="-122"/>
                <a:ea typeface="微软雅黑" pitchFamily="34" charset="-122"/>
              </a:rPr>
              <a:t>体裁：</a:t>
            </a:r>
            <a:r>
              <a:rPr lang="zh-CN" altLang="en-US" sz="2400" dirty="0" smtClean="0">
                <a:latin typeface="微软雅黑" pitchFamily="34" charset="-122"/>
                <a:ea typeface="微软雅黑" pitchFamily="34" charset="-122"/>
              </a:rPr>
              <a:t>述、记、志、传、图、表、录</a:t>
            </a:r>
            <a:endParaRPr lang="zh-CN" altLang="en-US" sz="2800" b="1" dirty="0">
              <a:solidFill>
                <a:srgbClr val="C00000"/>
              </a:solidFill>
              <a:latin typeface="微软雅黑" pitchFamily="34" charset="-122"/>
              <a:ea typeface="微软雅黑" pitchFamily="34" charset="-122"/>
            </a:endParaRPr>
          </a:p>
        </p:txBody>
      </p:sp>
      <p:sp>
        <p:nvSpPr>
          <p:cNvPr id="6" name="矩形 5"/>
          <p:cNvSpPr/>
          <p:nvPr/>
        </p:nvSpPr>
        <p:spPr>
          <a:xfrm>
            <a:off x="2527088" y="3454100"/>
            <a:ext cx="4500594" cy="928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C00000"/>
                </a:solidFill>
                <a:latin typeface="微软雅黑" pitchFamily="34" charset="-122"/>
                <a:ea typeface="微软雅黑" pitchFamily="34" charset="-122"/>
              </a:rPr>
              <a:t>标引内容：</a:t>
            </a:r>
            <a:r>
              <a:rPr lang="zh-CN" altLang="en-US" sz="2400" dirty="0" smtClean="0">
                <a:solidFill>
                  <a:schemeClr val="bg1"/>
                </a:solidFill>
                <a:latin typeface="微软雅黑" pitchFamily="34" charset="-122"/>
                <a:ea typeface="微软雅黑" pitchFamily="34" charset="-122"/>
              </a:rPr>
              <a:t>分类、主题、专业、人物、事件</a:t>
            </a:r>
            <a:endParaRPr lang="zh-CN" altLang="en-US" sz="2800" b="1" dirty="0">
              <a:solidFill>
                <a:schemeClr val="bg1"/>
              </a:solidFill>
              <a:latin typeface="微软雅黑" pitchFamily="34" charset="-122"/>
              <a:ea typeface="微软雅黑" pitchFamily="34" charset="-122"/>
            </a:endParaRPr>
          </a:p>
        </p:txBody>
      </p:sp>
      <p:sp>
        <p:nvSpPr>
          <p:cNvPr id="7" name="矩形 6"/>
          <p:cNvSpPr/>
          <p:nvPr/>
        </p:nvSpPr>
        <p:spPr>
          <a:xfrm>
            <a:off x="2384212" y="4597108"/>
            <a:ext cx="4500594" cy="928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C00000"/>
                </a:solidFill>
                <a:latin typeface="微软雅黑" pitchFamily="34" charset="-122"/>
                <a:ea typeface="微软雅黑" pitchFamily="34" charset="-122"/>
              </a:rPr>
              <a:t>标引范围：</a:t>
            </a:r>
            <a:r>
              <a:rPr lang="zh-CN" altLang="en-US" sz="2400" dirty="0" smtClean="0">
                <a:solidFill>
                  <a:schemeClr val="bg1"/>
                </a:solidFill>
                <a:latin typeface="微软雅黑" pitchFamily="34" charset="-122"/>
                <a:ea typeface="微软雅黑" pitchFamily="34" charset="-122"/>
              </a:rPr>
              <a:t>书</a:t>
            </a:r>
            <a:r>
              <a:rPr lang="en-US" altLang="zh-CN" sz="2400" dirty="0" smtClean="0">
                <a:solidFill>
                  <a:schemeClr val="bg1"/>
                </a:solidFill>
                <a:latin typeface="微软雅黑" pitchFamily="34" charset="-122"/>
                <a:ea typeface="微软雅黑" pitchFamily="34" charset="-122"/>
              </a:rPr>
              <a:t>—</a:t>
            </a:r>
            <a:r>
              <a:rPr lang="zh-CN" altLang="en-US" sz="2400" dirty="0" smtClean="0">
                <a:solidFill>
                  <a:schemeClr val="bg1"/>
                </a:solidFill>
                <a:latin typeface="微软雅黑" pitchFamily="34" charset="-122"/>
                <a:ea typeface="微软雅黑" pitchFamily="34" charset="-122"/>
              </a:rPr>
              <a:t>章</a:t>
            </a:r>
            <a:r>
              <a:rPr lang="en-US" altLang="zh-CN" sz="2400" dirty="0" smtClean="0">
                <a:solidFill>
                  <a:schemeClr val="bg1"/>
                </a:solidFill>
                <a:latin typeface="微软雅黑" pitchFamily="34" charset="-122"/>
                <a:ea typeface="微软雅黑" pitchFamily="34" charset="-122"/>
              </a:rPr>
              <a:t>—</a:t>
            </a:r>
            <a:r>
              <a:rPr lang="zh-CN" altLang="en-US" sz="2400" dirty="0" smtClean="0">
                <a:solidFill>
                  <a:schemeClr val="bg1"/>
                </a:solidFill>
                <a:latin typeface="微软雅黑" pitchFamily="34" charset="-122"/>
                <a:ea typeface="微软雅黑" pitchFamily="34" charset="-122"/>
              </a:rPr>
              <a:t>节</a:t>
            </a:r>
            <a:r>
              <a:rPr lang="en-US" altLang="zh-CN" sz="2400" dirty="0" smtClean="0">
                <a:solidFill>
                  <a:schemeClr val="bg1"/>
                </a:solidFill>
                <a:latin typeface="微软雅黑" pitchFamily="34" charset="-122"/>
                <a:ea typeface="微软雅黑" pitchFamily="34" charset="-122"/>
              </a:rPr>
              <a:t>——</a:t>
            </a:r>
            <a:r>
              <a:rPr lang="zh-CN" altLang="en-US" sz="2400" dirty="0" smtClean="0">
                <a:solidFill>
                  <a:schemeClr val="bg1"/>
                </a:solidFill>
                <a:latin typeface="微软雅黑" pitchFamily="34" charset="-122"/>
                <a:ea typeface="微软雅黑" pitchFamily="34" charset="-122"/>
              </a:rPr>
              <a:t>目</a:t>
            </a:r>
            <a:r>
              <a:rPr lang="en-US" altLang="zh-CN" sz="2400" dirty="0" smtClean="0">
                <a:solidFill>
                  <a:schemeClr val="bg1"/>
                </a:solidFill>
                <a:latin typeface="微软雅黑" pitchFamily="34" charset="-122"/>
                <a:ea typeface="微软雅黑" pitchFamily="34" charset="-122"/>
              </a:rPr>
              <a:t>—</a:t>
            </a:r>
            <a:r>
              <a:rPr lang="zh-CN" altLang="en-US" sz="2400" dirty="0" smtClean="0">
                <a:solidFill>
                  <a:schemeClr val="bg1"/>
                </a:solidFill>
                <a:latin typeface="微软雅黑" pitchFamily="34" charset="-122"/>
                <a:ea typeface="微软雅黑" pitchFamily="34" charset="-122"/>
              </a:rPr>
              <a:t>细目</a:t>
            </a:r>
            <a:endParaRPr lang="zh-CN" altLang="en-US" sz="28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27077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34757 -0.28179 C 0.19219 -0.18962 0.03715 -0.09717 -0.0158 -0.04081 C -0.06875 0.0161 0.0276 0.05136 0.03021 0.0583 C 0.03281 0.06468 0.01632 0.03248 -5.55556E-7 2.25986E-6 " pathEditMode="relative" ptsTypes="aaaA">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strVal val="#ppt_w*0.05"/>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anim calcmode="lin" valueType="num">
                                      <p:cBhvr>
                                        <p:cTn id="17" dur="500" fill="hold"/>
                                        <p:tgtEl>
                                          <p:spTgt spid="5"/>
                                        </p:tgtEl>
                                        <p:attrNameLst>
                                          <p:attrName>ppt_x</p:attrName>
                                        </p:attrNameLst>
                                      </p:cBhvr>
                                      <p:tavLst>
                                        <p:tav tm="0">
                                          <p:val>
                                            <p:strVal val="#ppt_x-.2"/>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strVal val="#ppt_w*0.05"/>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anim calcmode="lin" valueType="num">
                                      <p:cBhvr>
                                        <p:cTn id="26" dur="500" fill="hold"/>
                                        <p:tgtEl>
                                          <p:spTgt spid="6"/>
                                        </p:tgtEl>
                                        <p:attrNameLst>
                                          <p:attrName>ppt_x</p:attrName>
                                        </p:attrNameLst>
                                      </p:cBhvr>
                                      <p:tavLst>
                                        <p:tav tm="0">
                                          <p:val>
                                            <p:strVal val="#ppt_x-.2"/>
                                          </p:val>
                                        </p:tav>
                                        <p:tav tm="100000">
                                          <p:val>
                                            <p:strVal val="#ppt_x"/>
                                          </p:val>
                                        </p:tav>
                                      </p:tavLst>
                                    </p:anim>
                                    <p:anim calcmode="lin" valueType="num">
                                      <p:cBhvr>
                                        <p:cTn id="27" dur="500" fill="hold"/>
                                        <p:tgtEl>
                                          <p:spTgt spid="6"/>
                                        </p:tgtEl>
                                        <p:attrNameLst>
                                          <p:attrName>ppt_y</p:attrName>
                                        </p:attrNameLst>
                                      </p:cBhvr>
                                      <p:tavLst>
                                        <p:tav tm="0">
                                          <p:val>
                                            <p:strVal val="#ppt_y"/>
                                          </p:val>
                                        </p:tav>
                                        <p:tav tm="100000">
                                          <p:val>
                                            <p:strVal val="#ppt_y"/>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4" presetClass="entr" presetSubtype="0" accel="10000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strVal val="#ppt_w*0.05"/>
                                          </p:val>
                                        </p:tav>
                                        <p:tav tm="100000">
                                          <p:val>
                                            <p:strVal val="#ppt_w"/>
                                          </p:val>
                                        </p:tav>
                                      </p:tavLst>
                                    </p:anim>
                                    <p:anim calcmode="lin" valueType="num">
                                      <p:cBhvr>
                                        <p:cTn id="34" dur="500" fill="hold"/>
                                        <p:tgtEl>
                                          <p:spTgt spid="7"/>
                                        </p:tgtEl>
                                        <p:attrNameLst>
                                          <p:attrName>ppt_h</p:attrName>
                                        </p:attrNameLst>
                                      </p:cBhvr>
                                      <p:tavLst>
                                        <p:tav tm="0">
                                          <p:val>
                                            <p:strVal val="#ppt_h"/>
                                          </p:val>
                                        </p:tav>
                                        <p:tav tm="100000">
                                          <p:val>
                                            <p:strVal val="#ppt_h"/>
                                          </p:val>
                                        </p:tav>
                                      </p:tavLst>
                                    </p:anim>
                                    <p:anim calcmode="lin" valueType="num">
                                      <p:cBhvr>
                                        <p:cTn id="35" dur="500" fill="hold"/>
                                        <p:tgtEl>
                                          <p:spTgt spid="7"/>
                                        </p:tgtEl>
                                        <p:attrNameLst>
                                          <p:attrName>ppt_x</p:attrName>
                                        </p:attrNameLst>
                                      </p:cBhvr>
                                      <p:tavLst>
                                        <p:tav tm="0">
                                          <p:val>
                                            <p:strVal val="#ppt_x-.2"/>
                                          </p:val>
                                        </p:tav>
                                        <p:tav tm="100000">
                                          <p:val>
                                            <p:strVal val="#ppt_x"/>
                                          </p:val>
                                        </p:tav>
                                      </p:tavLst>
                                    </p:anim>
                                    <p:anim calcmode="lin" valueType="num">
                                      <p:cBhvr>
                                        <p:cTn id="36" dur="500" fill="hold"/>
                                        <p:tgtEl>
                                          <p:spTgt spid="7"/>
                                        </p:tgtEl>
                                        <p:attrNameLst>
                                          <p:attrName>ppt_y</p:attrName>
                                        </p:attrNameLst>
                                      </p:cBhvr>
                                      <p:tavLst>
                                        <p:tav tm="0">
                                          <p:val>
                                            <p:strVal val="#ppt_y"/>
                                          </p:val>
                                        </p:tav>
                                        <p:tav tm="100000">
                                          <p:val>
                                            <p:strVal val="#ppt_y"/>
                                          </p:val>
                                        </p:tav>
                                      </p:tavLst>
                                    </p:anim>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496" y="5374084"/>
            <a:ext cx="1744663" cy="1511300"/>
            <a:chOff x="7435849" y="2276872"/>
            <a:chExt cx="1744663" cy="1511300"/>
          </a:xfrm>
        </p:grpSpPr>
        <p:sp>
          <p:nvSpPr>
            <p:cNvPr id="3" name="AutoShape 52"/>
            <p:cNvSpPr>
              <a:spLocks noChangeArrowheads="1"/>
            </p:cNvSpPr>
            <p:nvPr/>
          </p:nvSpPr>
          <p:spPr bwMode="auto">
            <a:xfrm>
              <a:off x="7435849" y="2276872"/>
              <a:ext cx="1744663" cy="1511300"/>
            </a:xfrm>
            <a:prstGeom prst="hexagon">
              <a:avLst>
                <a:gd name="adj" fmla="val 28860"/>
                <a:gd name="vf" fmla="val 115470"/>
              </a:avLst>
            </a:prstGeom>
            <a:solidFill>
              <a:srgbClr val="FF0066"/>
            </a:solidFill>
            <a:ln w="9525">
              <a:noFill/>
              <a:miter lim="800000"/>
              <a:headEnd/>
              <a:tailEnd/>
            </a:ln>
            <a:effectLst/>
            <a:scene3d>
              <a:camera prst="legacyObliqueTopLeft"/>
              <a:lightRig rig="legacyFlat3" dir="b"/>
            </a:scene3d>
            <a:sp3d extrusionH="23800" prstMaterial="legacyMatte">
              <a:bevelT w="13500" h="13500" prst="angle"/>
              <a:bevelB w="13500" h="13500" prst="angle"/>
              <a:extrusionClr>
                <a:schemeClr val="folHlink"/>
              </a:extrusionClr>
            </a:sp3d>
          </p:spPr>
          <p:txBody>
            <a:bodyPr wrap="none" anchor="ctr">
              <a:flatTx/>
            </a:bodyPr>
            <a:lstStyle/>
            <a:p>
              <a:endParaRPr lang="zh-CN" altLang="en-US"/>
            </a:p>
          </p:txBody>
        </p:sp>
        <p:sp>
          <p:nvSpPr>
            <p:cNvPr id="4" name="AutoShape 53"/>
            <p:cNvSpPr>
              <a:spLocks noChangeArrowheads="1"/>
            </p:cNvSpPr>
            <p:nvPr/>
          </p:nvSpPr>
          <p:spPr bwMode="auto">
            <a:xfrm>
              <a:off x="7608887" y="2410222"/>
              <a:ext cx="1409700" cy="1217613"/>
            </a:xfrm>
            <a:prstGeom prst="hexagon">
              <a:avLst>
                <a:gd name="adj" fmla="val 28944"/>
                <a:gd name="vf" fmla="val 115470"/>
              </a:avLst>
            </a:prstGeom>
            <a:gradFill rotWithShape="0">
              <a:gsLst>
                <a:gs pos="0">
                  <a:srgbClr val="FFFFFF"/>
                </a:gs>
                <a:gs pos="100000">
                  <a:srgbClr val="DDDDDD"/>
                </a:gs>
              </a:gsLst>
              <a:lin ang="18900000" scaled="1"/>
            </a:gradFill>
            <a:ln w="19050">
              <a:solidFill>
                <a:srgbClr val="669900"/>
              </a:solidFill>
              <a:prstDash val="sysDot"/>
              <a:miter lim="800000"/>
              <a:headEnd/>
              <a:tailEnd/>
            </a:ln>
          </p:spPr>
          <p:txBody>
            <a:bodyPr wrap="none" anchor="ctr"/>
            <a:lstStyle/>
            <a:p>
              <a:pPr algn="ctr"/>
              <a:endParaRPr lang="zh-CN" altLang="zh-CN" sz="2400" b="1">
                <a:solidFill>
                  <a:srgbClr val="000066"/>
                </a:solidFill>
                <a:latin typeface="HY헤드라인M"/>
                <a:ea typeface="HY헤드라인M"/>
                <a:cs typeface="HY헤드라인M"/>
              </a:endParaRPr>
            </a:p>
          </p:txBody>
        </p:sp>
        <p:sp>
          <p:nvSpPr>
            <p:cNvPr id="5" name="Text Box 41"/>
            <p:cNvSpPr txBox="1">
              <a:spLocks noChangeArrowheads="1"/>
            </p:cNvSpPr>
            <p:nvPr/>
          </p:nvSpPr>
          <p:spPr bwMode="auto">
            <a:xfrm>
              <a:off x="7668344" y="2564904"/>
              <a:ext cx="1347788" cy="784830"/>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square">
              <a:spAutoFit/>
            </a:bodyPr>
            <a:lstStyle/>
            <a:p>
              <a:pPr algn="ctr">
                <a:spcBef>
                  <a:spcPct val="50000"/>
                </a:spcBef>
              </a:pPr>
              <a:r>
                <a:rPr lang="zh-CN" altLang="en-US" dirty="0" smtClean="0">
                  <a:ea typeface="微软雅黑" pitchFamily="34" charset="-122"/>
                </a:rPr>
                <a:t>中国法律</a:t>
              </a:r>
              <a:endParaRPr lang="en-US" altLang="zh-CN" dirty="0" smtClean="0">
                <a:ea typeface="微软雅黑" pitchFamily="34" charset="-122"/>
              </a:endParaRPr>
            </a:p>
            <a:p>
              <a:pPr algn="ctr">
                <a:spcBef>
                  <a:spcPct val="50000"/>
                </a:spcBef>
              </a:pPr>
              <a:r>
                <a:rPr lang="zh-CN" altLang="en-US" dirty="0" smtClean="0">
                  <a:ea typeface="微软雅黑" pitchFamily="34" charset="-122"/>
                </a:rPr>
                <a:t>法规数据库</a:t>
              </a:r>
              <a:endParaRPr lang="zh-CN" altLang="en-US" dirty="0">
                <a:ea typeface="微软雅黑" pitchFamily="34" charset="-122"/>
              </a:endParaRPr>
            </a:p>
          </p:txBody>
        </p:sp>
      </p:grpSp>
      <p:sp>
        <p:nvSpPr>
          <p:cNvPr id="6" name="TextBox 1"/>
          <p:cNvSpPr txBox="1">
            <a:spLocks noChangeArrowheads="1"/>
          </p:cNvSpPr>
          <p:nvPr/>
        </p:nvSpPr>
        <p:spPr bwMode="auto">
          <a:xfrm>
            <a:off x="2988245" y="1320949"/>
            <a:ext cx="6264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2800" dirty="0" smtClean="0">
                <a:solidFill>
                  <a:srgbClr val="008080"/>
                </a:solidFill>
                <a:latin typeface="微软雅黑" pitchFamily="34" charset="-122"/>
                <a:ea typeface="微软雅黑" pitchFamily="34" charset="-122"/>
              </a:rPr>
              <a:t>中国</a:t>
            </a:r>
            <a:r>
              <a:rPr lang="zh-CN" altLang="en-US" sz="2800" dirty="0">
                <a:solidFill>
                  <a:srgbClr val="008080"/>
                </a:solidFill>
                <a:latin typeface="微软雅黑" pitchFamily="34" charset="-122"/>
                <a:ea typeface="微软雅黑" pitchFamily="34" charset="-122"/>
              </a:rPr>
              <a:t>法律法规数据库</a:t>
            </a:r>
          </a:p>
        </p:txBody>
      </p:sp>
      <p:sp>
        <p:nvSpPr>
          <p:cNvPr id="7" name="TextBox 2"/>
          <p:cNvSpPr txBox="1">
            <a:spLocks noChangeArrowheads="1"/>
          </p:cNvSpPr>
          <p:nvPr/>
        </p:nvSpPr>
        <p:spPr bwMode="auto">
          <a:xfrm>
            <a:off x="2051050" y="2215282"/>
            <a:ext cx="6913563"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2000" dirty="0">
                <a:solidFill>
                  <a:srgbClr val="008080"/>
                </a:solidFill>
                <a:latin typeface="微软雅黑" pitchFamily="34" charset="-122"/>
                <a:ea typeface="微软雅黑" pitchFamily="34" charset="-122"/>
              </a:rPr>
              <a:t>中文名称：中国法律法规数据库</a:t>
            </a:r>
            <a:endParaRPr lang="en-US" altLang="zh-CN" sz="2000" dirty="0">
              <a:solidFill>
                <a:srgbClr val="008080"/>
              </a:solidFill>
              <a:latin typeface="微软雅黑" pitchFamily="34" charset="-122"/>
              <a:ea typeface="微软雅黑" pitchFamily="34" charset="-122"/>
            </a:endParaRPr>
          </a:p>
          <a:p>
            <a:pPr>
              <a:lnSpc>
                <a:spcPct val="150000"/>
              </a:lnSpc>
            </a:pPr>
            <a:r>
              <a:rPr lang="zh-CN" altLang="zh-CN" sz="2000" b="1" dirty="0">
                <a:solidFill>
                  <a:srgbClr val="008080"/>
                </a:solidFill>
                <a:latin typeface="微软雅黑" pitchFamily="34" charset="-122"/>
                <a:ea typeface="微软雅黑" pitchFamily="34" charset="-122"/>
              </a:rPr>
              <a:t>英文</a:t>
            </a:r>
            <a:r>
              <a:rPr lang="en-US" altLang="zh-CN" sz="2000" b="1" dirty="0" err="1">
                <a:solidFill>
                  <a:srgbClr val="008080"/>
                </a:solidFill>
                <a:latin typeface="微软雅黑" pitchFamily="34" charset="-122"/>
                <a:ea typeface="微软雅黑" pitchFamily="34" charset="-122"/>
              </a:rPr>
              <a:t>名称：</a:t>
            </a:r>
            <a:r>
              <a:rPr lang="en-US" altLang="zh-CN" sz="2000" dirty="0" err="1">
                <a:solidFill>
                  <a:srgbClr val="008080"/>
                </a:solidFill>
                <a:latin typeface="微软雅黑" pitchFamily="34" charset="-122"/>
                <a:ea typeface="微软雅黑" pitchFamily="34" charset="-122"/>
              </a:rPr>
              <a:t>China</a:t>
            </a:r>
            <a:r>
              <a:rPr lang="en-US" altLang="zh-CN" sz="2000" dirty="0">
                <a:solidFill>
                  <a:srgbClr val="008080"/>
                </a:solidFill>
                <a:latin typeface="微软雅黑" pitchFamily="34" charset="-122"/>
                <a:ea typeface="微软雅黑" pitchFamily="34" charset="-122"/>
              </a:rPr>
              <a:t> Laws &amp; Regulations Database</a:t>
            </a:r>
          </a:p>
          <a:p>
            <a:pPr>
              <a:lnSpc>
                <a:spcPct val="150000"/>
              </a:lnSpc>
            </a:pPr>
            <a:r>
              <a:rPr lang="en-US" altLang="zh-CN" sz="2000" dirty="0">
                <a:solidFill>
                  <a:srgbClr val="008080"/>
                </a:solidFill>
                <a:latin typeface="微软雅黑" pitchFamily="34" charset="-122"/>
                <a:ea typeface="微软雅黑" pitchFamily="34" charset="-122"/>
              </a:rPr>
              <a:t>                （</a:t>
            </a:r>
            <a:r>
              <a:rPr lang="en-US" altLang="zh-CN" sz="2000" dirty="0" err="1">
                <a:solidFill>
                  <a:srgbClr val="008080"/>
                </a:solidFill>
                <a:latin typeface="微软雅黑" pitchFamily="34" charset="-122"/>
                <a:ea typeface="微软雅黑" pitchFamily="34" charset="-122"/>
              </a:rPr>
              <a:t>简称CLRD</a:t>
            </a:r>
            <a:r>
              <a:rPr lang="en-US" altLang="zh-CN" sz="2000" dirty="0">
                <a:solidFill>
                  <a:srgbClr val="008080"/>
                </a:solidFill>
                <a:latin typeface="微软雅黑" pitchFamily="34" charset="-122"/>
                <a:ea typeface="微软雅黑" pitchFamily="34" charset="-122"/>
              </a:rPr>
              <a:t>）</a:t>
            </a:r>
            <a:endParaRPr lang="zh-CN" altLang="zh-CN" sz="2000" dirty="0">
              <a:solidFill>
                <a:srgbClr val="008080"/>
              </a:solidFill>
              <a:latin typeface="微软雅黑" pitchFamily="34" charset="-122"/>
              <a:ea typeface="微软雅黑" pitchFamily="34" charset="-122"/>
            </a:endParaRPr>
          </a:p>
          <a:p>
            <a:pPr>
              <a:lnSpc>
                <a:spcPct val="150000"/>
              </a:lnSpc>
            </a:pPr>
            <a:endParaRPr lang="zh-CN" altLang="en-US" sz="2000" dirty="0">
              <a:solidFill>
                <a:srgbClr val="008080"/>
              </a:solidFill>
              <a:latin typeface="微软雅黑" pitchFamily="34" charset="-122"/>
              <a:ea typeface="微软雅黑" pitchFamily="34" charset="-122"/>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6608" y="3582119"/>
            <a:ext cx="36576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
          <p:cNvSpPr txBox="1">
            <a:spLocks noChangeArrowheads="1"/>
          </p:cNvSpPr>
          <p:nvPr/>
        </p:nvSpPr>
        <p:spPr bwMode="auto">
          <a:xfrm>
            <a:off x="1837010" y="2150913"/>
            <a:ext cx="5975350" cy="2862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2000" b="1" dirty="0">
                <a:solidFill>
                  <a:srgbClr val="008080"/>
                </a:solidFill>
                <a:latin typeface="微软雅黑" pitchFamily="34" charset="-122"/>
                <a:ea typeface="微软雅黑" pitchFamily="34" charset="-122"/>
              </a:rPr>
              <a:t>中文名称</a:t>
            </a:r>
            <a:r>
              <a:rPr lang="zh-CN" altLang="en-US" sz="2000" dirty="0">
                <a:solidFill>
                  <a:srgbClr val="008080"/>
                </a:solidFill>
                <a:latin typeface="微软雅黑" pitchFamily="34" charset="-122"/>
                <a:ea typeface="微软雅黑" pitchFamily="34" charset="-122"/>
              </a:rPr>
              <a:t>：</a:t>
            </a:r>
            <a:r>
              <a:rPr lang="zh-CN" altLang="en-US" sz="2000" dirty="0">
                <a:solidFill>
                  <a:srgbClr val="FF0000"/>
                </a:solidFill>
                <a:latin typeface="微软雅黑" pitchFamily="34" charset="-122"/>
                <a:ea typeface="微软雅黑" pitchFamily="34" charset="-122"/>
              </a:rPr>
              <a:t>中国学术期刊数据库</a:t>
            </a:r>
            <a:endParaRPr lang="en-US" altLang="zh-CN" sz="2000" dirty="0">
              <a:solidFill>
                <a:srgbClr val="FF0000"/>
              </a:solidFill>
              <a:latin typeface="微软雅黑" pitchFamily="34" charset="-122"/>
              <a:ea typeface="微软雅黑" pitchFamily="34" charset="-122"/>
            </a:endParaRPr>
          </a:p>
          <a:p>
            <a:r>
              <a:rPr lang="zh-CN" altLang="en-US" sz="2000" b="1" dirty="0">
                <a:solidFill>
                  <a:srgbClr val="008080"/>
                </a:solidFill>
                <a:latin typeface="微软雅黑" pitchFamily="34" charset="-122"/>
                <a:ea typeface="微软雅黑" pitchFamily="34" charset="-122"/>
              </a:rPr>
              <a:t>英文名称</a:t>
            </a:r>
            <a:r>
              <a:rPr lang="zh-CN" altLang="en-US" sz="2000" dirty="0">
                <a:solidFill>
                  <a:srgbClr val="008080"/>
                </a:solidFill>
                <a:latin typeface="微软雅黑" pitchFamily="34" charset="-122"/>
                <a:ea typeface="微软雅黑" pitchFamily="34" charset="-122"/>
              </a:rPr>
              <a:t>：</a:t>
            </a:r>
            <a:r>
              <a:rPr lang="en-US" altLang="zh-CN" sz="2000" dirty="0">
                <a:solidFill>
                  <a:srgbClr val="008080"/>
                </a:solidFill>
                <a:latin typeface="Arial Unicode MS" pitchFamily="34" charset="-122"/>
                <a:ea typeface="Arial Unicode MS" pitchFamily="34" charset="-122"/>
                <a:cs typeface="Arial Unicode MS" pitchFamily="34" charset="-122"/>
              </a:rPr>
              <a:t>China Science Periodical Database</a:t>
            </a:r>
          </a:p>
          <a:p>
            <a:r>
              <a:rPr lang="en-US" altLang="zh-CN" sz="2000" dirty="0">
                <a:solidFill>
                  <a:srgbClr val="008080"/>
                </a:solidFill>
                <a:latin typeface="微软雅黑" pitchFamily="34" charset="-122"/>
                <a:ea typeface="微软雅黑" pitchFamily="34" charset="-122"/>
                <a:cs typeface="Arial Unicode MS" pitchFamily="34" charset="-122"/>
              </a:rPr>
              <a:t>                 </a:t>
            </a:r>
            <a:r>
              <a:rPr lang="en-US" sz="2000" dirty="0">
                <a:solidFill>
                  <a:srgbClr val="008080"/>
                </a:solidFill>
                <a:latin typeface="微软雅黑" pitchFamily="34" charset="-122"/>
                <a:ea typeface="微软雅黑" pitchFamily="34" charset="-122"/>
                <a:cs typeface="Arial Unicode MS" pitchFamily="34" charset="-122"/>
              </a:rPr>
              <a:t>（</a:t>
            </a:r>
            <a:r>
              <a:rPr lang="en-US" sz="2000" dirty="0" err="1">
                <a:solidFill>
                  <a:srgbClr val="008080"/>
                </a:solidFill>
                <a:latin typeface="微软雅黑" pitchFamily="34" charset="-122"/>
                <a:ea typeface="微软雅黑" pitchFamily="34" charset="-122"/>
                <a:cs typeface="Arial Unicode MS" pitchFamily="34" charset="-122"/>
              </a:rPr>
              <a:t>简称</a:t>
            </a:r>
            <a:r>
              <a:rPr lang="en-US" sz="2000" dirty="0">
                <a:solidFill>
                  <a:srgbClr val="008080"/>
                </a:solidFill>
                <a:latin typeface="微软雅黑" pitchFamily="34" charset="-122"/>
                <a:ea typeface="微软雅黑" pitchFamily="34" charset="-122"/>
                <a:cs typeface="Arial Unicode MS" pitchFamily="34" charset="-122"/>
              </a:rPr>
              <a:t> </a:t>
            </a:r>
            <a:r>
              <a:rPr lang="en-US" altLang="zh-CN" sz="2000" dirty="0">
                <a:solidFill>
                  <a:srgbClr val="008080"/>
                </a:solidFill>
                <a:latin typeface="微软雅黑" pitchFamily="34" charset="-122"/>
                <a:ea typeface="微软雅黑" pitchFamily="34" charset="-122"/>
                <a:cs typeface="Arial Unicode MS" pitchFamily="34" charset="-122"/>
              </a:rPr>
              <a:t>CSPD</a:t>
            </a:r>
            <a:r>
              <a:rPr lang="en-US" sz="2000" dirty="0">
                <a:solidFill>
                  <a:srgbClr val="008080"/>
                </a:solidFill>
                <a:latin typeface="微软雅黑" pitchFamily="34" charset="-122"/>
                <a:ea typeface="微软雅黑" pitchFamily="34" charset="-122"/>
                <a:cs typeface="Arial Unicode MS" pitchFamily="34" charset="-122"/>
              </a:rPr>
              <a:t>）</a:t>
            </a:r>
          </a:p>
          <a:p>
            <a:endParaRPr lang="en-US" altLang="zh-CN" sz="2000" dirty="0">
              <a:solidFill>
                <a:srgbClr val="008080"/>
              </a:solidFill>
              <a:latin typeface="微软雅黑" pitchFamily="34" charset="-122"/>
              <a:ea typeface="微软雅黑" pitchFamily="34" charset="-122"/>
            </a:endParaRPr>
          </a:p>
          <a:p>
            <a:r>
              <a:rPr lang="zh-CN" altLang="en-US" sz="2000" b="1" dirty="0">
                <a:solidFill>
                  <a:srgbClr val="008080"/>
                </a:solidFill>
                <a:latin typeface="微软雅黑" pitchFamily="34" charset="-122"/>
                <a:ea typeface="微软雅黑" pitchFamily="34" charset="-122"/>
              </a:rPr>
              <a:t>原名</a:t>
            </a:r>
            <a:r>
              <a:rPr lang="zh-CN" altLang="en-US" sz="2000" dirty="0">
                <a:solidFill>
                  <a:srgbClr val="008080"/>
                </a:solidFill>
                <a:latin typeface="微软雅黑" pitchFamily="34" charset="-122"/>
                <a:ea typeface="微软雅黑" pitchFamily="34" charset="-122"/>
              </a:rPr>
              <a:t>：数字化期刊群</a:t>
            </a:r>
            <a:endParaRPr lang="en-US" altLang="zh-CN" sz="2000" dirty="0">
              <a:solidFill>
                <a:srgbClr val="008080"/>
              </a:solidFill>
              <a:latin typeface="微软雅黑" pitchFamily="34" charset="-122"/>
              <a:ea typeface="微软雅黑" pitchFamily="34" charset="-122"/>
            </a:endParaRPr>
          </a:p>
          <a:p>
            <a:r>
              <a:rPr lang="zh-CN" altLang="en-US" sz="2000" dirty="0">
                <a:solidFill>
                  <a:srgbClr val="008080"/>
                </a:solidFill>
                <a:latin typeface="微软雅黑" pitchFamily="34" charset="-122"/>
                <a:ea typeface="微软雅黑" pitchFamily="34" charset="-122"/>
              </a:rPr>
              <a:t>           国家“九</a:t>
            </a:r>
            <a:r>
              <a:rPr lang="en-US" altLang="zh-CN" sz="2000" dirty="0">
                <a:solidFill>
                  <a:srgbClr val="008080"/>
                </a:solidFill>
                <a:latin typeface="微软雅黑" pitchFamily="34" charset="-122"/>
                <a:ea typeface="微软雅黑" pitchFamily="34" charset="-122"/>
              </a:rPr>
              <a:t>·</a:t>
            </a:r>
            <a:r>
              <a:rPr lang="zh-CN" altLang="en-US" sz="2000" dirty="0">
                <a:solidFill>
                  <a:srgbClr val="008080"/>
                </a:solidFill>
                <a:latin typeface="微软雅黑" pitchFamily="34" charset="-122"/>
                <a:ea typeface="微软雅黑" pitchFamily="34" charset="-122"/>
              </a:rPr>
              <a:t>五”重点科技攻关项目</a:t>
            </a:r>
            <a:endParaRPr lang="en-US" altLang="zh-CN" sz="2000" dirty="0">
              <a:solidFill>
                <a:srgbClr val="008080"/>
              </a:solidFill>
              <a:latin typeface="微软雅黑" pitchFamily="34" charset="-122"/>
              <a:ea typeface="微软雅黑" pitchFamily="34" charset="-122"/>
            </a:endParaRPr>
          </a:p>
          <a:p>
            <a:endParaRPr lang="en-US" altLang="zh-CN" sz="2000" dirty="0">
              <a:solidFill>
                <a:srgbClr val="008080"/>
              </a:solidFill>
              <a:latin typeface="微软雅黑" pitchFamily="34" charset="-122"/>
              <a:ea typeface="微软雅黑" pitchFamily="34" charset="-122"/>
            </a:endParaRPr>
          </a:p>
          <a:p>
            <a:r>
              <a:rPr lang="zh-CN" altLang="en-US" sz="2000" b="1" dirty="0">
                <a:solidFill>
                  <a:srgbClr val="008080"/>
                </a:solidFill>
                <a:latin typeface="微软雅黑" pitchFamily="34" charset="-122"/>
                <a:ea typeface="微软雅黑" pitchFamily="34" charset="-122"/>
              </a:rPr>
              <a:t>授权模式</a:t>
            </a:r>
            <a:r>
              <a:rPr lang="zh-CN" altLang="en-US" sz="2000" dirty="0">
                <a:solidFill>
                  <a:srgbClr val="008080"/>
                </a:solidFill>
                <a:latin typeface="微软雅黑" pitchFamily="34" charset="-122"/>
                <a:ea typeface="微软雅黑" pitchFamily="34" charset="-122"/>
              </a:rPr>
              <a:t>：与每一个合作编辑部签订版权协议</a:t>
            </a:r>
          </a:p>
          <a:p>
            <a:endParaRPr lang="zh-CN" altLang="en-US" sz="2000" dirty="0">
              <a:solidFill>
                <a:srgbClr val="008080"/>
              </a:solidFill>
              <a:latin typeface="微软雅黑" pitchFamily="34" charset="-122"/>
              <a:ea typeface="微软雅黑" pitchFamily="34" charset="-122"/>
            </a:endParaRPr>
          </a:p>
        </p:txBody>
      </p:sp>
      <p:grpSp>
        <p:nvGrpSpPr>
          <p:cNvPr id="29" name="组合 28"/>
          <p:cNvGrpSpPr/>
          <p:nvPr/>
        </p:nvGrpSpPr>
        <p:grpSpPr>
          <a:xfrm>
            <a:off x="7435850" y="5346700"/>
            <a:ext cx="1744662" cy="1511300"/>
            <a:chOff x="19026" y="2236291"/>
            <a:chExt cx="1744662" cy="1511300"/>
          </a:xfrm>
        </p:grpSpPr>
        <p:sp>
          <p:nvSpPr>
            <p:cNvPr id="30" name="AutoShape 39"/>
            <p:cNvSpPr>
              <a:spLocks noChangeArrowheads="1"/>
            </p:cNvSpPr>
            <p:nvPr/>
          </p:nvSpPr>
          <p:spPr bwMode="auto">
            <a:xfrm>
              <a:off x="19026" y="2236291"/>
              <a:ext cx="1744662" cy="1511300"/>
            </a:xfrm>
            <a:prstGeom prst="hexagon">
              <a:avLst>
                <a:gd name="adj" fmla="val 28860"/>
                <a:gd name="vf" fmla="val 115470"/>
              </a:avLst>
            </a:prstGeom>
            <a:solidFill>
              <a:srgbClr val="FF7C80"/>
            </a:solidFill>
            <a:ln w="9525" algn="ctr">
              <a:noFill/>
              <a:miter lim="800000"/>
              <a:headEnd/>
              <a:tailEnd/>
            </a:ln>
            <a:effectLst/>
            <a:scene3d>
              <a:camera prst="legacyObliqueTopLeft"/>
              <a:lightRig rig="legacyFlat3" dir="b"/>
            </a:scene3d>
            <a:sp3d extrusionH="23800" prstMaterial="legacyMatte">
              <a:bevelT w="13500" h="13500" prst="angle"/>
              <a:bevelB w="13500" h="13500" prst="angle"/>
              <a:extrusionClr>
                <a:schemeClr val="accent1"/>
              </a:extrusionClr>
            </a:sp3d>
          </p:spPr>
          <p:txBody>
            <a:bodyPr wrap="none" anchor="ctr">
              <a:flatTx/>
            </a:bodyPr>
            <a:lstStyle/>
            <a:p>
              <a:endParaRPr lang="zh-CN" altLang="en-US"/>
            </a:p>
          </p:txBody>
        </p:sp>
        <p:sp>
          <p:nvSpPr>
            <p:cNvPr id="31" name="AutoShape 40"/>
            <p:cNvSpPr>
              <a:spLocks noChangeArrowheads="1"/>
            </p:cNvSpPr>
            <p:nvPr/>
          </p:nvSpPr>
          <p:spPr bwMode="auto">
            <a:xfrm>
              <a:off x="159048" y="2369641"/>
              <a:ext cx="1409700" cy="1217613"/>
            </a:xfrm>
            <a:prstGeom prst="hexagon">
              <a:avLst>
                <a:gd name="adj" fmla="val 28944"/>
                <a:gd name="vf" fmla="val 115470"/>
              </a:avLst>
            </a:prstGeom>
            <a:gradFill rotWithShape="0">
              <a:gsLst>
                <a:gs pos="0">
                  <a:srgbClr val="FFFFFF"/>
                </a:gs>
                <a:gs pos="100000">
                  <a:srgbClr val="DDDDDD"/>
                </a:gs>
              </a:gsLst>
              <a:lin ang="18900000" scaled="1"/>
            </a:gradFill>
            <a:ln w="19050">
              <a:solidFill>
                <a:srgbClr val="669900"/>
              </a:solidFill>
              <a:prstDash val="sysDot"/>
              <a:miter lim="800000"/>
              <a:headEnd/>
              <a:tailEnd/>
            </a:ln>
          </p:spPr>
          <p:txBody>
            <a:bodyPr wrap="none" anchor="ctr"/>
            <a:lstStyle/>
            <a:p>
              <a:pPr algn="ctr"/>
              <a:endParaRPr lang="zh-CN" altLang="zh-CN" sz="2400" b="1">
                <a:solidFill>
                  <a:srgbClr val="000066"/>
                </a:solidFill>
                <a:latin typeface="HY헤드라인M"/>
                <a:ea typeface="HY헤드라인M"/>
                <a:cs typeface="HY헤드라인M"/>
              </a:endParaRPr>
            </a:p>
          </p:txBody>
        </p:sp>
        <p:sp>
          <p:nvSpPr>
            <p:cNvPr id="32" name="Text Box 38"/>
            <p:cNvSpPr txBox="1">
              <a:spLocks noChangeArrowheads="1"/>
            </p:cNvSpPr>
            <p:nvPr/>
          </p:nvSpPr>
          <p:spPr bwMode="auto">
            <a:xfrm>
              <a:off x="179512" y="2564904"/>
              <a:ext cx="1368152" cy="784830"/>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square">
              <a:spAutoFit/>
            </a:bodyPr>
            <a:lstStyle/>
            <a:p>
              <a:pPr algn="ctr">
                <a:spcBef>
                  <a:spcPct val="50000"/>
                </a:spcBef>
              </a:pPr>
              <a:r>
                <a:rPr lang="zh-CN" altLang="en-US" dirty="0" smtClean="0">
                  <a:ea typeface="微软雅黑" pitchFamily="34" charset="-122"/>
                </a:rPr>
                <a:t>中国学术</a:t>
              </a:r>
              <a:endParaRPr lang="en-US" altLang="zh-CN" dirty="0" smtClean="0">
                <a:ea typeface="微软雅黑" pitchFamily="34" charset="-122"/>
              </a:endParaRPr>
            </a:p>
            <a:p>
              <a:pPr algn="ctr">
                <a:spcBef>
                  <a:spcPct val="50000"/>
                </a:spcBef>
              </a:pPr>
              <a:r>
                <a:rPr lang="zh-CN" altLang="en-US" dirty="0" smtClean="0">
                  <a:ea typeface="微软雅黑" pitchFamily="34" charset="-122"/>
                </a:rPr>
                <a:t>期刊数据库</a:t>
              </a:r>
              <a:endParaRPr lang="zh-CN" altLang="en-US" dirty="0">
                <a:ea typeface="微软雅黑" pitchFamily="34" charset="-122"/>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gray">
          <a:xfrm>
            <a:off x="3028950" y="4992688"/>
            <a:ext cx="4419600"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zh-CN" altLang="en-US" b="1">
                <a:latin typeface="微软雅黑" pitchFamily="34" charset="-122"/>
                <a:ea typeface="微软雅黑" pitchFamily="34" charset="-122"/>
              </a:rPr>
              <a:t>月更新：</a:t>
            </a:r>
            <a:r>
              <a:rPr lang="en-US" altLang="zh-CN" b="1">
                <a:latin typeface="微软雅黑" pitchFamily="34" charset="-122"/>
                <a:ea typeface="微软雅黑" pitchFamily="34" charset="-122"/>
              </a:rPr>
              <a:t>3000</a:t>
            </a:r>
            <a:r>
              <a:rPr lang="zh-CN" altLang="en-US" b="1">
                <a:latin typeface="微软雅黑" pitchFamily="34" charset="-122"/>
                <a:ea typeface="微软雅黑" pitchFamily="34" charset="-122"/>
              </a:rPr>
              <a:t>余条</a:t>
            </a:r>
            <a:endParaRPr lang="en-US" altLang="zh-CN" b="1">
              <a:latin typeface="微软雅黑" pitchFamily="34" charset="-122"/>
              <a:ea typeface="微软雅黑" pitchFamily="34" charset="-122"/>
            </a:endParaRPr>
          </a:p>
        </p:txBody>
      </p:sp>
      <p:sp>
        <p:nvSpPr>
          <p:cNvPr id="3" name="AutoShape 7"/>
          <p:cNvSpPr>
            <a:spLocks noChangeArrowheads="1"/>
          </p:cNvSpPr>
          <p:nvPr/>
        </p:nvSpPr>
        <p:spPr bwMode="gray">
          <a:xfrm>
            <a:off x="3524250" y="4165600"/>
            <a:ext cx="4419600"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zh-CN" altLang="en-US" b="1">
                <a:latin typeface="微软雅黑" pitchFamily="34" charset="-122"/>
                <a:ea typeface="微软雅黑" pitchFamily="34" charset="-122"/>
              </a:rPr>
              <a:t>信息来源：国家信息中心</a:t>
            </a:r>
            <a:endParaRPr lang="en-US" altLang="zh-CN" b="1">
              <a:latin typeface="微软雅黑" pitchFamily="34" charset="-122"/>
              <a:ea typeface="微软雅黑" pitchFamily="34" charset="-122"/>
            </a:endParaRPr>
          </a:p>
        </p:txBody>
      </p:sp>
      <p:sp>
        <p:nvSpPr>
          <p:cNvPr id="4" name="AutoShape 8"/>
          <p:cNvSpPr>
            <a:spLocks noChangeArrowheads="1"/>
          </p:cNvSpPr>
          <p:nvPr/>
        </p:nvSpPr>
        <p:spPr bwMode="gray">
          <a:xfrm>
            <a:off x="3644900" y="3352800"/>
            <a:ext cx="4419600"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zh-CN" altLang="en-US" b="1">
                <a:latin typeface="微软雅黑" pitchFamily="34" charset="-122"/>
                <a:ea typeface="微软雅黑" pitchFamily="34" charset="-122"/>
              </a:rPr>
              <a:t>收录内容：法律法规</a:t>
            </a:r>
            <a:endParaRPr lang="en-US" altLang="zh-CN" b="1">
              <a:latin typeface="微软雅黑" pitchFamily="34" charset="-122"/>
              <a:ea typeface="微软雅黑" pitchFamily="34" charset="-122"/>
            </a:endParaRPr>
          </a:p>
        </p:txBody>
      </p:sp>
      <p:sp>
        <p:nvSpPr>
          <p:cNvPr id="5" name="AutoShape 9"/>
          <p:cNvSpPr>
            <a:spLocks noChangeArrowheads="1"/>
          </p:cNvSpPr>
          <p:nvPr/>
        </p:nvSpPr>
        <p:spPr bwMode="gray">
          <a:xfrm>
            <a:off x="3492500" y="2484438"/>
            <a:ext cx="4419600"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zh-CN" altLang="en-US" b="1" dirty="0">
                <a:latin typeface="微软雅黑" pitchFamily="34" charset="-122"/>
                <a:ea typeface="微软雅黑" pitchFamily="34" charset="-122"/>
              </a:rPr>
              <a:t>数量</a:t>
            </a:r>
            <a:r>
              <a:rPr lang="zh-CN" altLang="en-US" b="1" dirty="0" smtClean="0">
                <a:latin typeface="微软雅黑" pitchFamily="34" charset="-122"/>
                <a:ea typeface="微软雅黑" pitchFamily="34" charset="-122"/>
              </a:rPr>
              <a:t>：</a:t>
            </a:r>
            <a:r>
              <a:rPr lang="en-US" altLang="zh-CN" b="1" dirty="0" smtClean="0">
                <a:latin typeface="微软雅黑" pitchFamily="34" charset="-122"/>
                <a:ea typeface="微软雅黑" pitchFamily="34" charset="-122"/>
              </a:rPr>
              <a:t>50</a:t>
            </a:r>
            <a:r>
              <a:rPr lang="zh-CN" altLang="en-US" b="1" dirty="0" smtClean="0">
                <a:latin typeface="微软雅黑" pitchFamily="34" charset="-122"/>
                <a:ea typeface="微软雅黑" pitchFamily="34" charset="-122"/>
              </a:rPr>
              <a:t>余</a:t>
            </a:r>
            <a:r>
              <a:rPr lang="zh-CN" altLang="en-US" b="1" dirty="0">
                <a:latin typeface="微软雅黑" pitchFamily="34" charset="-122"/>
                <a:ea typeface="微软雅黑" pitchFamily="34" charset="-122"/>
              </a:rPr>
              <a:t>万条</a:t>
            </a:r>
            <a:endParaRPr lang="en-US" altLang="zh-CN" b="1" dirty="0">
              <a:latin typeface="微软雅黑" pitchFamily="34" charset="-122"/>
              <a:ea typeface="微软雅黑" pitchFamily="34" charset="-122"/>
            </a:endParaRPr>
          </a:p>
        </p:txBody>
      </p:sp>
      <p:sp>
        <p:nvSpPr>
          <p:cNvPr id="6" name="AutoShape 10"/>
          <p:cNvSpPr>
            <a:spLocks noChangeArrowheads="1"/>
          </p:cNvSpPr>
          <p:nvPr/>
        </p:nvSpPr>
        <p:spPr bwMode="gray">
          <a:xfrm>
            <a:off x="2971800" y="1714500"/>
            <a:ext cx="4419600"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zh-CN" altLang="en-US" b="1">
                <a:latin typeface="微软雅黑" pitchFamily="34" charset="-122"/>
                <a:ea typeface="微软雅黑" pitchFamily="34" charset="-122"/>
              </a:rPr>
              <a:t>收录年限：</a:t>
            </a:r>
            <a:r>
              <a:rPr lang="en-US" altLang="zh-CN" b="1">
                <a:latin typeface="微软雅黑" pitchFamily="34" charset="-122"/>
                <a:ea typeface="微软雅黑" pitchFamily="34" charset="-122"/>
              </a:rPr>
              <a:t>1949</a:t>
            </a:r>
            <a:r>
              <a:rPr lang="zh-CN" altLang="en-US" b="1">
                <a:latin typeface="微软雅黑" pitchFamily="34" charset="-122"/>
                <a:ea typeface="微软雅黑" pitchFamily="34" charset="-122"/>
              </a:rPr>
              <a:t>年后</a:t>
            </a:r>
            <a:endParaRPr lang="en-US" altLang="zh-CN" b="1">
              <a:latin typeface="微软雅黑" pitchFamily="34" charset="-122"/>
              <a:ea typeface="微软雅黑" pitchFamily="34" charset="-122"/>
            </a:endParaRPr>
          </a:p>
        </p:txBody>
      </p:sp>
      <p:sp>
        <p:nvSpPr>
          <p:cNvPr id="7" name="AutoShape 4"/>
          <p:cNvSpPr>
            <a:spLocks noChangeArrowheads="1"/>
          </p:cNvSpPr>
          <p:nvPr/>
        </p:nvSpPr>
        <p:spPr bwMode="ltGray">
          <a:xfrm rot="5400000">
            <a:off x="-1216025" y="1368425"/>
            <a:ext cx="4824412"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8" name="AutoShape 5"/>
          <p:cNvSpPr>
            <a:spLocks noChangeArrowheads="1"/>
          </p:cNvSpPr>
          <p:nvPr/>
        </p:nvSpPr>
        <p:spPr bwMode="ltGray">
          <a:xfrm rot="5400000" flipH="1">
            <a:off x="-810418" y="1804193"/>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a:gsLst>
              <a:gs pos="0">
                <a:srgbClr val="008080"/>
              </a:gs>
              <a:gs pos="100000">
                <a:schemeClr val="hlink">
                  <a:gamma/>
                  <a:tint val="0"/>
                  <a:invGamma/>
                  <a:alpha val="48000"/>
                </a:schemeClr>
              </a:gs>
            </a:gsLst>
            <a:lin ang="5400000" scaled="1"/>
          </a:gradFill>
          <a:ln w="0" algn="ctr">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nvGrpSpPr>
          <p:cNvPr id="9" name="Group 11"/>
          <p:cNvGrpSpPr>
            <a:grpSpLocks/>
          </p:cNvGrpSpPr>
          <p:nvPr/>
        </p:nvGrpSpPr>
        <p:grpSpPr bwMode="auto">
          <a:xfrm>
            <a:off x="2654300" y="1803400"/>
            <a:ext cx="381000" cy="381000"/>
            <a:chOff x="2078" y="1680"/>
            <a:chExt cx="1615" cy="1615"/>
          </a:xfrm>
          <a:solidFill>
            <a:schemeClr val="accent6">
              <a:lumMod val="75000"/>
            </a:schemeClr>
          </a:solidFill>
        </p:grpSpPr>
        <p:sp>
          <p:nvSpPr>
            <p:cNvPr id="10" name="Oval 12"/>
            <p:cNvSpPr>
              <a:spLocks noChangeArrowheads="1"/>
            </p:cNvSpPr>
            <p:nvPr/>
          </p:nvSpPr>
          <p:spPr bwMode="gray">
            <a:xfrm>
              <a:off x="2078" y="1680"/>
              <a:ext cx="1615" cy="1615"/>
            </a:xfrm>
            <a:prstGeom prst="ellipse">
              <a:avLst/>
            </a:prstGeom>
            <a:grpFill/>
            <a:ln w="57150"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11" name="Oval 13"/>
            <p:cNvSpPr>
              <a:spLocks noChangeArrowheads="1"/>
            </p:cNvSpPr>
            <p:nvPr/>
          </p:nvSpPr>
          <p:spPr bwMode="gray">
            <a:xfrm>
              <a:off x="2170" y="1771"/>
              <a:ext cx="1430" cy="1430"/>
            </a:xfrm>
            <a:prstGeom prst="ellipse">
              <a:avLst/>
            </a:prstGeom>
            <a:grpFill/>
            <a:ln w="9525"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12" name="Oval 14"/>
            <p:cNvSpPr>
              <a:spLocks noChangeArrowheads="1"/>
            </p:cNvSpPr>
            <p:nvPr/>
          </p:nvSpPr>
          <p:spPr bwMode="gray">
            <a:xfrm>
              <a:off x="2253" y="1855"/>
              <a:ext cx="1265" cy="1265"/>
            </a:xfrm>
            <a:prstGeom prst="ellipse">
              <a:avLst/>
            </a:prstGeom>
            <a:grpFill/>
            <a:ln w="38100" algn="ctr">
              <a:noFill/>
              <a:round/>
              <a:headEnd/>
              <a:tailEnd/>
            </a:ln>
            <a:effectLst/>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13" name="Oval 15"/>
            <p:cNvSpPr>
              <a:spLocks noChangeArrowheads="1"/>
            </p:cNvSpPr>
            <p:nvPr/>
          </p:nvSpPr>
          <p:spPr bwMode="gray">
            <a:xfrm>
              <a:off x="2254" y="1856"/>
              <a:ext cx="1262" cy="1264"/>
            </a:xfrm>
            <a:prstGeom prst="ellipse">
              <a:avLst/>
            </a:prstGeom>
            <a:grpFill/>
            <a:ln w="38100" algn="ctr">
              <a:noFill/>
              <a:round/>
              <a:headEnd/>
              <a:tailEnd/>
            </a:ln>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14" name="Oval 16"/>
            <p:cNvSpPr>
              <a:spLocks noChangeArrowheads="1"/>
            </p:cNvSpPr>
            <p:nvPr/>
          </p:nvSpPr>
          <p:spPr bwMode="gray">
            <a:xfrm>
              <a:off x="2334" y="1936"/>
              <a:ext cx="1097" cy="1104"/>
            </a:xfrm>
            <a:prstGeom prst="ellipse">
              <a:avLst/>
            </a:prstGeom>
            <a:grpFill/>
            <a:ln w="38100" algn="ctr">
              <a:noFill/>
              <a:round/>
              <a:headEnd/>
              <a:tailEnd/>
            </a:ln>
            <a:effectLst/>
          </p:spPr>
          <p:txBody>
            <a:bodyPr anchor="ctr">
              <a:spAutoFit/>
            </a:bodyPr>
            <a:lstStyle/>
            <a:p>
              <a:pPr fontAlgn="auto">
                <a:spcBef>
                  <a:spcPts val="0"/>
                </a:spcBef>
                <a:spcAft>
                  <a:spcPts val="0"/>
                </a:spcAft>
                <a:defRPr/>
              </a:pPr>
              <a:endParaRPr lang="zh-CN" altLang="en-US">
                <a:latin typeface="+mn-lt"/>
                <a:ea typeface="+mn-ea"/>
              </a:endParaRPr>
            </a:p>
          </p:txBody>
        </p:sp>
        <p:sp>
          <p:nvSpPr>
            <p:cNvPr id="15" name="Oval 17"/>
            <p:cNvSpPr>
              <a:spLocks noChangeArrowheads="1"/>
            </p:cNvSpPr>
            <p:nvPr/>
          </p:nvSpPr>
          <p:spPr bwMode="gray">
            <a:xfrm>
              <a:off x="2337" y="1939"/>
              <a:ext cx="1096" cy="1098"/>
            </a:xfrm>
            <a:prstGeom prst="ellipse">
              <a:avLst/>
            </a:prstGeom>
            <a:grpFill/>
            <a:ln w="38100" algn="ctr">
              <a:noFill/>
              <a:round/>
              <a:headEnd/>
              <a:tailEnd/>
            </a:ln>
          </p:spPr>
          <p:txBody>
            <a:bodyPr anchor="ctr">
              <a:spAutoFit/>
            </a:bodyPr>
            <a:lstStyle/>
            <a:p>
              <a:pPr fontAlgn="auto">
                <a:spcBef>
                  <a:spcPts val="0"/>
                </a:spcBef>
                <a:spcAft>
                  <a:spcPts val="0"/>
                </a:spcAft>
                <a:defRPr/>
              </a:pPr>
              <a:endParaRPr lang="zh-CN" altLang="en-US">
                <a:latin typeface="+mn-lt"/>
                <a:ea typeface="+mn-ea"/>
              </a:endParaRPr>
            </a:p>
          </p:txBody>
        </p:sp>
      </p:grpSp>
      <p:grpSp>
        <p:nvGrpSpPr>
          <p:cNvPr id="16" name="Group 18"/>
          <p:cNvGrpSpPr>
            <a:grpSpLocks/>
          </p:cNvGrpSpPr>
          <p:nvPr/>
        </p:nvGrpSpPr>
        <p:grpSpPr bwMode="auto">
          <a:xfrm>
            <a:off x="3187700" y="2590800"/>
            <a:ext cx="381000" cy="381000"/>
            <a:chOff x="2078" y="1680"/>
            <a:chExt cx="1615" cy="1615"/>
          </a:xfrm>
          <a:solidFill>
            <a:srgbClr val="92D050"/>
          </a:solidFill>
        </p:grpSpPr>
        <p:sp>
          <p:nvSpPr>
            <p:cNvPr id="17" name="Oval 19"/>
            <p:cNvSpPr>
              <a:spLocks noChangeArrowheads="1"/>
            </p:cNvSpPr>
            <p:nvPr/>
          </p:nvSpPr>
          <p:spPr bwMode="gray">
            <a:xfrm>
              <a:off x="2078" y="1680"/>
              <a:ext cx="1615" cy="1615"/>
            </a:xfrm>
            <a:prstGeom prst="ellipse">
              <a:avLst/>
            </a:prstGeom>
            <a:grpFill/>
            <a:ln w="57150"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18" name="Oval 20"/>
            <p:cNvSpPr>
              <a:spLocks noChangeArrowheads="1"/>
            </p:cNvSpPr>
            <p:nvPr/>
          </p:nvSpPr>
          <p:spPr bwMode="gray">
            <a:xfrm>
              <a:off x="2170" y="1771"/>
              <a:ext cx="1430" cy="1430"/>
            </a:xfrm>
            <a:prstGeom prst="ellipse">
              <a:avLst/>
            </a:prstGeom>
            <a:grpFill/>
            <a:ln w="9525"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19" name="Oval 21"/>
            <p:cNvSpPr>
              <a:spLocks noChangeArrowheads="1"/>
            </p:cNvSpPr>
            <p:nvPr/>
          </p:nvSpPr>
          <p:spPr bwMode="gray">
            <a:xfrm>
              <a:off x="2253" y="1855"/>
              <a:ext cx="1265" cy="1265"/>
            </a:xfrm>
            <a:prstGeom prst="ellipse">
              <a:avLst/>
            </a:prstGeom>
            <a:grpFill/>
            <a:ln w="38100" algn="ctr">
              <a:noFill/>
              <a:round/>
              <a:headEnd/>
              <a:tailEnd/>
            </a:ln>
            <a:effectLst/>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20" name="Oval 22"/>
            <p:cNvSpPr>
              <a:spLocks noChangeArrowheads="1"/>
            </p:cNvSpPr>
            <p:nvPr/>
          </p:nvSpPr>
          <p:spPr bwMode="gray">
            <a:xfrm>
              <a:off x="2254" y="1856"/>
              <a:ext cx="1262" cy="1264"/>
            </a:xfrm>
            <a:prstGeom prst="ellipse">
              <a:avLst/>
            </a:prstGeom>
            <a:grpFill/>
            <a:ln w="38100" algn="ctr">
              <a:noFill/>
              <a:round/>
              <a:headEnd/>
              <a:tailEnd/>
            </a:ln>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21" name="Oval 23"/>
            <p:cNvSpPr>
              <a:spLocks noChangeArrowheads="1"/>
            </p:cNvSpPr>
            <p:nvPr/>
          </p:nvSpPr>
          <p:spPr bwMode="gray">
            <a:xfrm>
              <a:off x="2334" y="1936"/>
              <a:ext cx="1097" cy="1104"/>
            </a:xfrm>
            <a:prstGeom prst="ellipse">
              <a:avLst/>
            </a:prstGeom>
            <a:grpFill/>
            <a:ln w="38100" algn="ctr">
              <a:noFill/>
              <a:round/>
              <a:headEnd/>
              <a:tailEnd/>
            </a:ln>
            <a:effectLst/>
          </p:spPr>
          <p:txBody>
            <a:bodyPr anchor="ctr">
              <a:spAutoFit/>
            </a:bodyPr>
            <a:lstStyle/>
            <a:p>
              <a:pPr fontAlgn="auto">
                <a:spcBef>
                  <a:spcPts val="0"/>
                </a:spcBef>
                <a:spcAft>
                  <a:spcPts val="0"/>
                </a:spcAft>
                <a:defRPr/>
              </a:pPr>
              <a:endParaRPr lang="zh-CN" altLang="en-US">
                <a:latin typeface="+mn-lt"/>
                <a:ea typeface="+mn-ea"/>
              </a:endParaRPr>
            </a:p>
          </p:txBody>
        </p:sp>
        <p:sp>
          <p:nvSpPr>
            <p:cNvPr id="22" name="Oval 24"/>
            <p:cNvSpPr>
              <a:spLocks noChangeArrowheads="1"/>
            </p:cNvSpPr>
            <p:nvPr/>
          </p:nvSpPr>
          <p:spPr bwMode="gray">
            <a:xfrm>
              <a:off x="2337" y="1939"/>
              <a:ext cx="1096" cy="1098"/>
            </a:xfrm>
            <a:prstGeom prst="ellipse">
              <a:avLst/>
            </a:prstGeom>
            <a:grpFill/>
            <a:ln w="38100" algn="ctr">
              <a:noFill/>
              <a:round/>
              <a:headEnd/>
              <a:tailEnd/>
            </a:ln>
          </p:spPr>
          <p:txBody>
            <a:bodyPr anchor="ctr">
              <a:spAutoFit/>
            </a:bodyPr>
            <a:lstStyle/>
            <a:p>
              <a:pPr fontAlgn="auto">
                <a:spcBef>
                  <a:spcPts val="0"/>
                </a:spcBef>
                <a:spcAft>
                  <a:spcPts val="0"/>
                </a:spcAft>
                <a:defRPr/>
              </a:pPr>
              <a:endParaRPr lang="zh-CN" altLang="en-US">
                <a:latin typeface="+mn-lt"/>
                <a:ea typeface="+mn-ea"/>
              </a:endParaRPr>
            </a:p>
          </p:txBody>
        </p:sp>
      </p:grpSp>
      <p:grpSp>
        <p:nvGrpSpPr>
          <p:cNvPr id="23" name="Group 25"/>
          <p:cNvGrpSpPr>
            <a:grpSpLocks/>
          </p:cNvGrpSpPr>
          <p:nvPr/>
        </p:nvGrpSpPr>
        <p:grpSpPr bwMode="auto">
          <a:xfrm>
            <a:off x="3340100" y="3429000"/>
            <a:ext cx="381000" cy="381000"/>
            <a:chOff x="2078" y="1680"/>
            <a:chExt cx="1615" cy="1615"/>
          </a:xfrm>
          <a:solidFill>
            <a:srgbClr val="FF0066"/>
          </a:solidFill>
        </p:grpSpPr>
        <p:sp>
          <p:nvSpPr>
            <p:cNvPr id="24" name="Oval 26"/>
            <p:cNvSpPr>
              <a:spLocks noChangeArrowheads="1"/>
            </p:cNvSpPr>
            <p:nvPr/>
          </p:nvSpPr>
          <p:spPr bwMode="gray">
            <a:xfrm>
              <a:off x="2078" y="1680"/>
              <a:ext cx="1615" cy="1615"/>
            </a:xfrm>
            <a:prstGeom prst="ellipse">
              <a:avLst/>
            </a:prstGeom>
            <a:grpFill/>
            <a:ln w="57150"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25" name="Oval 27"/>
            <p:cNvSpPr>
              <a:spLocks noChangeArrowheads="1"/>
            </p:cNvSpPr>
            <p:nvPr/>
          </p:nvSpPr>
          <p:spPr bwMode="gray">
            <a:xfrm>
              <a:off x="2170" y="1771"/>
              <a:ext cx="1430" cy="1430"/>
            </a:xfrm>
            <a:prstGeom prst="ellipse">
              <a:avLst/>
            </a:prstGeom>
            <a:grpFill/>
            <a:ln w="9525"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26" name="Oval 28"/>
            <p:cNvSpPr>
              <a:spLocks noChangeArrowheads="1"/>
            </p:cNvSpPr>
            <p:nvPr/>
          </p:nvSpPr>
          <p:spPr bwMode="gray">
            <a:xfrm>
              <a:off x="2253" y="1855"/>
              <a:ext cx="1265" cy="1265"/>
            </a:xfrm>
            <a:prstGeom prst="ellipse">
              <a:avLst/>
            </a:prstGeom>
            <a:grpFill/>
            <a:ln w="38100" algn="ctr">
              <a:noFill/>
              <a:round/>
              <a:headEnd/>
              <a:tailEnd/>
            </a:ln>
            <a:effectLst/>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27" name="Oval 29"/>
            <p:cNvSpPr>
              <a:spLocks noChangeArrowheads="1"/>
            </p:cNvSpPr>
            <p:nvPr/>
          </p:nvSpPr>
          <p:spPr bwMode="gray">
            <a:xfrm>
              <a:off x="2254" y="1856"/>
              <a:ext cx="1262" cy="1264"/>
            </a:xfrm>
            <a:prstGeom prst="ellipse">
              <a:avLst/>
            </a:prstGeom>
            <a:grpFill/>
            <a:ln w="38100" algn="ctr">
              <a:noFill/>
              <a:round/>
              <a:headEnd/>
              <a:tailEnd/>
            </a:ln>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28" name="Oval 30"/>
            <p:cNvSpPr>
              <a:spLocks noChangeArrowheads="1"/>
            </p:cNvSpPr>
            <p:nvPr/>
          </p:nvSpPr>
          <p:spPr bwMode="gray">
            <a:xfrm>
              <a:off x="2334" y="1936"/>
              <a:ext cx="1097" cy="1104"/>
            </a:xfrm>
            <a:prstGeom prst="ellipse">
              <a:avLst/>
            </a:prstGeom>
            <a:grpFill/>
            <a:ln w="38100" algn="ctr">
              <a:noFill/>
              <a:round/>
              <a:headEnd/>
              <a:tailEnd/>
            </a:ln>
            <a:effectLst/>
          </p:spPr>
          <p:txBody>
            <a:bodyPr anchor="ctr">
              <a:spAutoFit/>
            </a:bodyPr>
            <a:lstStyle/>
            <a:p>
              <a:pPr fontAlgn="auto">
                <a:spcBef>
                  <a:spcPts val="0"/>
                </a:spcBef>
                <a:spcAft>
                  <a:spcPts val="0"/>
                </a:spcAft>
                <a:defRPr/>
              </a:pPr>
              <a:endParaRPr lang="zh-CN" altLang="en-US">
                <a:latin typeface="+mn-lt"/>
                <a:ea typeface="+mn-ea"/>
              </a:endParaRPr>
            </a:p>
          </p:txBody>
        </p:sp>
        <p:sp>
          <p:nvSpPr>
            <p:cNvPr id="29" name="Oval 31"/>
            <p:cNvSpPr>
              <a:spLocks noChangeArrowheads="1"/>
            </p:cNvSpPr>
            <p:nvPr/>
          </p:nvSpPr>
          <p:spPr bwMode="gray">
            <a:xfrm>
              <a:off x="2337" y="1939"/>
              <a:ext cx="1096" cy="1098"/>
            </a:xfrm>
            <a:prstGeom prst="ellipse">
              <a:avLst/>
            </a:prstGeom>
            <a:grpFill/>
            <a:ln w="38100" algn="ctr">
              <a:noFill/>
              <a:round/>
              <a:headEnd/>
              <a:tailEnd/>
            </a:ln>
          </p:spPr>
          <p:txBody>
            <a:bodyPr anchor="ctr">
              <a:spAutoFit/>
            </a:bodyPr>
            <a:lstStyle/>
            <a:p>
              <a:pPr fontAlgn="auto">
                <a:spcBef>
                  <a:spcPts val="0"/>
                </a:spcBef>
                <a:spcAft>
                  <a:spcPts val="0"/>
                </a:spcAft>
                <a:defRPr/>
              </a:pPr>
              <a:endParaRPr lang="zh-CN" altLang="en-US">
                <a:latin typeface="+mn-lt"/>
                <a:ea typeface="+mn-ea"/>
              </a:endParaRPr>
            </a:p>
          </p:txBody>
        </p:sp>
      </p:grpSp>
      <p:grpSp>
        <p:nvGrpSpPr>
          <p:cNvPr id="30" name="Group 32"/>
          <p:cNvGrpSpPr>
            <a:grpSpLocks/>
          </p:cNvGrpSpPr>
          <p:nvPr/>
        </p:nvGrpSpPr>
        <p:grpSpPr bwMode="auto">
          <a:xfrm>
            <a:off x="3187700" y="4267200"/>
            <a:ext cx="381000" cy="381000"/>
            <a:chOff x="2078" y="1680"/>
            <a:chExt cx="1615" cy="1615"/>
          </a:xfrm>
          <a:solidFill>
            <a:srgbClr val="00B0F0"/>
          </a:solidFill>
        </p:grpSpPr>
        <p:sp>
          <p:nvSpPr>
            <p:cNvPr id="31" name="Oval 33"/>
            <p:cNvSpPr>
              <a:spLocks noChangeArrowheads="1"/>
            </p:cNvSpPr>
            <p:nvPr/>
          </p:nvSpPr>
          <p:spPr bwMode="gray">
            <a:xfrm>
              <a:off x="2078" y="1680"/>
              <a:ext cx="1615" cy="1615"/>
            </a:xfrm>
            <a:prstGeom prst="ellipse">
              <a:avLst/>
            </a:prstGeom>
            <a:grpFill/>
            <a:ln w="57150"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32" name="Oval 34"/>
            <p:cNvSpPr>
              <a:spLocks noChangeArrowheads="1"/>
            </p:cNvSpPr>
            <p:nvPr/>
          </p:nvSpPr>
          <p:spPr bwMode="gray">
            <a:xfrm>
              <a:off x="2170" y="1771"/>
              <a:ext cx="1430" cy="1430"/>
            </a:xfrm>
            <a:prstGeom prst="ellipse">
              <a:avLst/>
            </a:prstGeom>
            <a:grpFill/>
            <a:ln w="9525"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33" name="Oval 35"/>
            <p:cNvSpPr>
              <a:spLocks noChangeArrowheads="1"/>
            </p:cNvSpPr>
            <p:nvPr/>
          </p:nvSpPr>
          <p:spPr bwMode="gray">
            <a:xfrm>
              <a:off x="2253" y="1855"/>
              <a:ext cx="1265" cy="1265"/>
            </a:xfrm>
            <a:prstGeom prst="ellipse">
              <a:avLst/>
            </a:prstGeom>
            <a:grpFill/>
            <a:ln w="38100" algn="ctr">
              <a:noFill/>
              <a:round/>
              <a:headEnd/>
              <a:tailEnd/>
            </a:ln>
            <a:effectLst/>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34" name="Oval 36"/>
            <p:cNvSpPr>
              <a:spLocks noChangeArrowheads="1"/>
            </p:cNvSpPr>
            <p:nvPr/>
          </p:nvSpPr>
          <p:spPr bwMode="gray">
            <a:xfrm>
              <a:off x="2254" y="1856"/>
              <a:ext cx="1262" cy="1264"/>
            </a:xfrm>
            <a:prstGeom prst="ellipse">
              <a:avLst/>
            </a:prstGeom>
            <a:grpFill/>
            <a:ln w="38100" algn="ctr">
              <a:noFill/>
              <a:round/>
              <a:headEnd/>
              <a:tailEnd/>
            </a:ln>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35" name="Oval 37"/>
            <p:cNvSpPr>
              <a:spLocks noChangeArrowheads="1"/>
            </p:cNvSpPr>
            <p:nvPr/>
          </p:nvSpPr>
          <p:spPr bwMode="gray">
            <a:xfrm>
              <a:off x="2334" y="1936"/>
              <a:ext cx="1097" cy="1104"/>
            </a:xfrm>
            <a:prstGeom prst="ellipse">
              <a:avLst/>
            </a:prstGeom>
            <a:grpFill/>
            <a:ln w="38100" algn="ctr">
              <a:noFill/>
              <a:round/>
              <a:headEnd/>
              <a:tailEnd/>
            </a:ln>
            <a:effectLst/>
          </p:spPr>
          <p:txBody>
            <a:bodyPr anchor="ctr">
              <a:spAutoFit/>
            </a:bodyPr>
            <a:lstStyle/>
            <a:p>
              <a:pPr fontAlgn="auto">
                <a:spcBef>
                  <a:spcPts val="0"/>
                </a:spcBef>
                <a:spcAft>
                  <a:spcPts val="0"/>
                </a:spcAft>
                <a:defRPr/>
              </a:pPr>
              <a:endParaRPr lang="zh-CN" altLang="en-US">
                <a:latin typeface="+mn-lt"/>
                <a:ea typeface="+mn-ea"/>
              </a:endParaRPr>
            </a:p>
          </p:txBody>
        </p:sp>
        <p:sp>
          <p:nvSpPr>
            <p:cNvPr id="36" name="Oval 38"/>
            <p:cNvSpPr>
              <a:spLocks noChangeArrowheads="1"/>
            </p:cNvSpPr>
            <p:nvPr/>
          </p:nvSpPr>
          <p:spPr bwMode="gray">
            <a:xfrm>
              <a:off x="2337" y="1939"/>
              <a:ext cx="1096" cy="1098"/>
            </a:xfrm>
            <a:prstGeom prst="ellipse">
              <a:avLst/>
            </a:prstGeom>
            <a:grpFill/>
            <a:ln w="38100" algn="ctr">
              <a:noFill/>
              <a:round/>
              <a:headEnd/>
              <a:tailEnd/>
            </a:ln>
          </p:spPr>
          <p:txBody>
            <a:bodyPr anchor="ctr">
              <a:spAutoFit/>
            </a:bodyPr>
            <a:lstStyle/>
            <a:p>
              <a:pPr fontAlgn="auto">
                <a:spcBef>
                  <a:spcPts val="0"/>
                </a:spcBef>
                <a:spcAft>
                  <a:spcPts val="0"/>
                </a:spcAft>
                <a:defRPr/>
              </a:pPr>
              <a:endParaRPr lang="zh-CN" altLang="en-US">
                <a:latin typeface="+mn-lt"/>
                <a:ea typeface="+mn-ea"/>
              </a:endParaRPr>
            </a:p>
          </p:txBody>
        </p:sp>
      </p:grpSp>
      <p:grpSp>
        <p:nvGrpSpPr>
          <p:cNvPr id="37" name="Group 39"/>
          <p:cNvGrpSpPr>
            <a:grpSpLocks/>
          </p:cNvGrpSpPr>
          <p:nvPr/>
        </p:nvGrpSpPr>
        <p:grpSpPr bwMode="auto">
          <a:xfrm>
            <a:off x="2730500" y="5041900"/>
            <a:ext cx="355600" cy="381000"/>
            <a:chOff x="2078" y="1680"/>
            <a:chExt cx="1615" cy="1615"/>
          </a:xfrm>
          <a:solidFill>
            <a:srgbClr val="FFC000"/>
          </a:solidFill>
        </p:grpSpPr>
        <p:sp>
          <p:nvSpPr>
            <p:cNvPr id="38" name="Oval 40"/>
            <p:cNvSpPr>
              <a:spLocks noChangeArrowheads="1"/>
            </p:cNvSpPr>
            <p:nvPr/>
          </p:nvSpPr>
          <p:spPr bwMode="gray">
            <a:xfrm>
              <a:off x="2078" y="1680"/>
              <a:ext cx="1615" cy="1615"/>
            </a:xfrm>
            <a:prstGeom prst="ellipse">
              <a:avLst/>
            </a:prstGeom>
            <a:grpFill/>
            <a:ln w="57150"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39" name="Oval 41"/>
            <p:cNvSpPr>
              <a:spLocks noChangeArrowheads="1"/>
            </p:cNvSpPr>
            <p:nvPr/>
          </p:nvSpPr>
          <p:spPr bwMode="gray">
            <a:xfrm>
              <a:off x="2170" y="1771"/>
              <a:ext cx="1430" cy="1430"/>
            </a:xfrm>
            <a:prstGeom prst="ellipse">
              <a:avLst/>
            </a:prstGeom>
            <a:grpFill/>
            <a:ln w="9525"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40" name="Oval 42"/>
            <p:cNvSpPr>
              <a:spLocks noChangeArrowheads="1"/>
            </p:cNvSpPr>
            <p:nvPr/>
          </p:nvSpPr>
          <p:spPr bwMode="gray">
            <a:xfrm>
              <a:off x="2251" y="1855"/>
              <a:ext cx="1262" cy="1265"/>
            </a:xfrm>
            <a:prstGeom prst="ellipse">
              <a:avLst/>
            </a:prstGeom>
            <a:grpFill/>
            <a:ln w="38100" algn="ctr">
              <a:noFill/>
              <a:round/>
              <a:headEnd/>
              <a:tailEnd/>
            </a:ln>
            <a:effectLst/>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41" name="Oval 43"/>
            <p:cNvSpPr>
              <a:spLocks noChangeArrowheads="1"/>
            </p:cNvSpPr>
            <p:nvPr/>
          </p:nvSpPr>
          <p:spPr bwMode="gray">
            <a:xfrm>
              <a:off x="2254" y="1856"/>
              <a:ext cx="1262" cy="1264"/>
            </a:xfrm>
            <a:prstGeom prst="ellipse">
              <a:avLst/>
            </a:prstGeom>
            <a:grpFill/>
            <a:ln w="38100" algn="ctr">
              <a:noFill/>
              <a:round/>
              <a:headEnd/>
              <a:tailEnd/>
            </a:ln>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42" name="Oval 44"/>
            <p:cNvSpPr>
              <a:spLocks noChangeArrowheads="1"/>
            </p:cNvSpPr>
            <p:nvPr/>
          </p:nvSpPr>
          <p:spPr bwMode="gray">
            <a:xfrm>
              <a:off x="2338" y="1936"/>
              <a:ext cx="1096" cy="1104"/>
            </a:xfrm>
            <a:prstGeom prst="ellipse">
              <a:avLst/>
            </a:prstGeom>
            <a:grpFill/>
            <a:ln w="38100" algn="ctr">
              <a:noFill/>
              <a:round/>
              <a:headEnd/>
              <a:tailEnd/>
            </a:ln>
            <a:effectLst/>
          </p:spPr>
          <p:txBody>
            <a:bodyPr anchor="ctr">
              <a:spAutoFit/>
            </a:bodyPr>
            <a:lstStyle/>
            <a:p>
              <a:pPr fontAlgn="auto">
                <a:spcBef>
                  <a:spcPts val="0"/>
                </a:spcBef>
                <a:spcAft>
                  <a:spcPts val="0"/>
                </a:spcAft>
                <a:defRPr/>
              </a:pPr>
              <a:endParaRPr lang="zh-CN" altLang="en-US">
                <a:latin typeface="+mn-lt"/>
                <a:ea typeface="+mn-ea"/>
              </a:endParaRPr>
            </a:p>
          </p:txBody>
        </p:sp>
        <p:sp>
          <p:nvSpPr>
            <p:cNvPr id="43" name="Oval 45"/>
            <p:cNvSpPr>
              <a:spLocks noChangeArrowheads="1"/>
            </p:cNvSpPr>
            <p:nvPr/>
          </p:nvSpPr>
          <p:spPr bwMode="gray">
            <a:xfrm>
              <a:off x="2337" y="1939"/>
              <a:ext cx="1096" cy="1098"/>
            </a:xfrm>
            <a:prstGeom prst="ellipse">
              <a:avLst/>
            </a:prstGeom>
            <a:grpFill/>
            <a:ln w="38100" algn="ctr">
              <a:noFill/>
              <a:round/>
              <a:headEnd/>
              <a:tailEnd/>
            </a:ln>
          </p:spPr>
          <p:txBody>
            <a:bodyPr anchor="ctr">
              <a:spAutoFit/>
            </a:bodyPr>
            <a:lstStyle/>
            <a:p>
              <a:pPr fontAlgn="auto">
                <a:spcBef>
                  <a:spcPts val="0"/>
                </a:spcBef>
                <a:spcAft>
                  <a:spcPts val="0"/>
                </a:spcAft>
                <a:defRPr/>
              </a:pPr>
              <a:endParaRPr lang="zh-CN" altLang="en-US">
                <a:latin typeface="+mn-lt"/>
                <a:ea typeface="+mn-ea"/>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椭圆 10"/>
          <p:cNvSpPr>
            <a:spLocks noChangeArrowheads="1"/>
          </p:cNvSpPr>
          <p:nvPr/>
        </p:nvSpPr>
        <p:spPr bwMode="auto">
          <a:xfrm flipH="1" flipV="1">
            <a:off x="5249416" y="5034052"/>
            <a:ext cx="3211016" cy="843443"/>
          </a:xfrm>
          <a:prstGeom prst="ellipse">
            <a:avLst/>
          </a:prstGeom>
          <a:gradFill rotWithShape="1">
            <a:gsLst>
              <a:gs pos="0">
                <a:schemeClr val="tx1">
                  <a:lumMod val="93000"/>
                  <a:lumOff val="7000"/>
                </a:schemeClr>
              </a:gs>
              <a:gs pos="100000">
                <a:srgbClr val="FFFFFF">
                  <a:alpha val="0"/>
                </a:srgbClr>
              </a:gs>
            </a:gsLst>
            <a:path path="shape">
              <a:fillToRect l="50000" t="50000" r="50000" b="50000"/>
            </a:path>
          </a:gradFill>
          <a:ln>
            <a:noFill/>
          </a:ln>
          <a:effectLst>
            <a:glow rad="127000">
              <a:srgbClr val="F79524">
                <a:alpha val="0"/>
              </a:srgbClr>
            </a:glow>
            <a:outerShdw dist="107763" dir="2700000" algn="ctr" rotWithShape="0">
              <a:srgbClr val="535455"/>
            </a:outerShdw>
            <a:softEdge rad="368300"/>
          </a:effectLst>
          <a:extLst/>
        </p:spPr>
        <p:txBody>
          <a:bodyPr wrap="none" lIns="92075" tIns="46038" rIns="92075" bIns="46038" anchor="ctr"/>
          <a:lstStyle/>
          <a:p>
            <a:pPr algn="ctr" fontAlgn="auto">
              <a:spcBef>
                <a:spcPts val="0"/>
              </a:spcBef>
              <a:spcAft>
                <a:spcPts val="0"/>
              </a:spcAft>
              <a:defRPr/>
            </a:pPr>
            <a:endParaRPr lang="zh-CN" altLang="zh-CN" kern="0">
              <a:solidFill>
                <a:sysClr val="windowText" lastClr="000000"/>
              </a:solidFill>
              <a:latin typeface="Arial" pitchFamily="34" charset="0"/>
              <a:ea typeface="+mn-ea"/>
            </a:endParaRPr>
          </a:p>
        </p:txBody>
      </p:sp>
      <p:sp>
        <p:nvSpPr>
          <p:cNvPr id="67589" name="TextBox 1"/>
          <p:cNvSpPr txBox="1">
            <a:spLocks noChangeArrowheads="1"/>
          </p:cNvSpPr>
          <p:nvPr/>
        </p:nvSpPr>
        <p:spPr bwMode="auto">
          <a:xfrm>
            <a:off x="1692275" y="1105049"/>
            <a:ext cx="6264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2800" dirty="0" smtClean="0">
                <a:solidFill>
                  <a:srgbClr val="008080"/>
                </a:solidFill>
                <a:latin typeface="微软雅黑" pitchFamily="34" charset="-122"/>
                <a:ea typeface="微软雅黑" pitchFamily="34" charset="-122"/>
              </a:rPr>
              <a:t>            中国</a:t>
            </a:r>
            <a:r>
              <a:rPr lang="zh-CN" altLang="en-US" sz="2800" dirty="0">
                <a:solidFill>
                  <a:srgbClr val="008080"/>
                </a:solidFill>
                <a:latin typeface="微软雅黑" pitchFamily="34" charset="-122"/>
                <a:ea typeface="微软雅黑" pitchFamily="34" charset="-122"/>
              </a:rPr>
              <a:t>法律法规数据库</a:t>
            </a:r>
          </a:p>
        </p:txBody>
      </p:sp>
      <p:sp>
        <p:nvSpPr>
          <p:cNvPr id="6" name="椭圆 10"/>
          <p:cNvSpPr>
            <a:spLocks noChangeArrowheads="1"/>
          </p:cNvSpPr>
          <p:nvPr/>
        </p:nvSpPr>
        <p:spPr bwMode="auto">
          <a:xfrm flipH="1" flipV="1">
            <a:off x="1043608" y="4599644"/>
            <a:ext cx="3211016" cy="843443"/>
          </a:xfrm>
          <a:prstGeom prst="ellipse">
            <a:avLst/>
          </a:prstGeom>
          <a:gradFill rotWithShape="1">
            <a:gsLst>
              <a:gs pos="0">
                <a:schemeClr val="tx1">
                  <a:lumMod val="93000"/>
                  <a:lumOff val="7000"/>
                </a:schemeClr>
              </a:gs>
              <a:gs pos="100000">
                <a:srgbClr val="FFFFFF">
                  <a:alpha val="0"/>
                </a:srgbClr>
              </a:gs>
            </a:gsLst>
            <a:path path="shape">
              <a:fillToRect l="50000" t="50000" r="50000" b="50000"/>
            </a:path>
          </a:gradFill>
          <a:ln>
            <a:noFill/>
          </a:ln>
          <a:effectLst>
            <a:glow rad="127000">
              <a:srgbClr val="F79524">
                <a:alpha val="0"/>
              </a:srgbClr>
            </a:glow>
            <a:outerShdw dist="107763" dir="2700000" algn="ctr" rotWithShape="0">
              <a:srgbClr val="535455"/>
            </a:outerShdw>
            <a:softEdge rad="368300"/>
          </a:effectLst>
          <a:extLst/>
        </p:spPr>
        <p:txBody>
          <a:bodyPr wrap="none" lIns="92075" tIns="46038" rIns="92075" bIns="46038" anchor="ctr"/>
          <a:lstStyle/>
          <a:p>
            <a:pPr algn="ctr" fontAlgn="auto">
              <a:spcBef>
                <a:spcPts val="0"/>
              </a:spcBef>
              <a:spcAft>
                <a:spcPts val="0"/>
              </a:spcAft>
              <a:defRPr/>
            </a:pPr>
            <a:endParaRPr lang="zh-CN" altLang="zh-CN" kern="0">
              <a:solidFill>
                <a:sysClr val="windowText" lastClr="000000"/>
              </a:solidFill>
              <a:latin typeface="Arial" pitchFamily="34" charset="0"/>
              <a:ea typeface="+mn-ea"/>
            </a:endParaRPr>
          </a:p>
        </p:txBody>
      </p:sp>
      <p:sp>
        <p:nvSpPr>
          <p:cNvPr id="7" name="椭圆 10"/>
          <p:cNvSpPr>
            <a:spLocks noChangeArrowheads="1"/>
          </p:cNvSpPr>
          <p:nvPr/>
        </p:nvSpPr>
        <p:spPr bwMode="auto">
          <a:xfrm flipH="1" flipV="1">
            <a:off x="2483768" y="4970322"/>
            <a:ext cx="3211016" cy="843443"/>
          </a:xfrm>
          <a:prstGeom prst="ellipse">
            <a:avLst/>
          </a:prstGeom>
          <a:gradFill rotWithShape="1">
            <a:gsLst>
              <a:gs pos="0">
                <a:schemeClr val="tx1">
                  <a:lumMod val="93000"/>
                  <a:lumOff val="7000"/>
                </a:schemeClr>
              </a:gs>
              <a:gs pos="100000">
                <a:srgbClr val="FFFFFF">
                  <a:alpha val="0"/>
                </a:srgbClr>
              </a:gs>
            </a:gsLst>
            <a:path path="shape">
              <a:fillToRect l="50000" t="50000" r="50000" b="50000"/>
            </a:path>
          </a:gradFill>
          <a:ln>
            <a:noFill/>
          </a:ln>
          <a:effectLst>
            <a:glow rad="127000">
              <a:srgbClr val="F79524">
                <a:alpha val="0"/>
              </a:srgbClr>
            </a:glow>
            <a:outerShdw dist="107763" dir="2700000" algn="ctr" rotWithShape="0">
              <a:srgbClr val="535455"/>
            </a:outerShdw>
            <a:softEdge rad="368300"/>
          </a:effectLst>
          <a:extLst/>
        </p:spPr>
        <p:txBody>
          <a:bodyPr wrap="none" lIns="92075" tIns="46038" rIns="92075" bIns="46038" anchor="ctr"/>
          <a:lstStyle/>
          <a:p>
            <a:pPr algn="ctr" fontAlgn="auto">
              <a:spcBef>
                <a:spcPts val="0"/>
              </a:spcBef>
              <a:spcAft>
                <a:spcPts val="0"/>
              </a:spcAft>
              <a:defRPr/>
            </a:pPr>
            <a:endParaRPr lang="zh-CN" altLang="zh-CN" kern="0">
              <a:solidFill>
                <a:sysClr val="windowText" lastClr="000000"/>
              </a:solidFill>
              <a:latin typeface="Arial" pitchFamily="34" charset="0"/>
              <a:ea typeface="+mn-ea"/>
            </a:endParaRPr>
          </a:p>
        </p:txBody>
      </p:sp>
      <p:sp>
        <p:nvSpPr>
          <p:cNvPr id="8" name="椭圆 10"/>
          <p:cNvSpPr>
            <a:spLocks noChangeArrowheads="1"/>
          </p:cNvSpPr>
          <p:nvPr/>
        </p:nvSpPr>
        <p:spPr bwMode="auto">
          <a:xfrm flipH="1" flipV="1">
            <a:off x="3851920" y="4599644"/>
            <a:ext cx="3211016" cy="843443"/>
          </a:xfrm>
          <a:prstGeom prst="ellipse">
            <a:avLst/>
          </a:prstGeom>
          <a:gradFill rotWithShape="1">
            <a:gsLst>
              <a:gs pos="0">
                <a:schemeClr val="tx1">
                  <a:lumMod val="93000"/>
                  <a:lumOff val="7000"/>
                </a:schemeClr>
              </a:gs>
              <a:gs pos="100000">
                <a:srgbClr val="FFFFFF">
                  <a:alpha val="0"/>
                </a:srgbClr>
              </a:gs>
            </a:gsLst>
            <a:path path="shape">
              <a:fillToRect l="50000" t="50000" r="50000" b="50000"/>
            </a:path>
          </a:gradFill>
          <a:ln>
            <a:noFill/>
          </a:ln>
          <a:effectLst>
            <a:glow rad="127000">
              <a:srgbClr val="F79524">
                <a:alpha val="0"/>
              </a:srgbClr>
            </a:glow>
            <a:outerShdw dist="107763" dir="2700000" algn="ctr" rotWithShape="0">
              <a:srgbClr val="535455"/>
            </a:outerShdw>
            <a:softEdge rad="368300"/>
          </a:effectLst>
          <a:extLst/>
        </p:spPr>
        <p:txBody>
          <a:bodyPr wrap="none" lIns="92075" tIns="46038" rIns="92075" bIns="46038" anchor="ctr"/>
          <a:lstStyle/>
          <a:p>
            <a:pPr algn="ctr" fontAlgn="auto">
              <a:spcBef>
                <a:spcPts val="0"/>
              </a:spcBef>
              <a:spcAft>
                <a:spcPts val="0"/>
              </a:spcAft>
              <a:defRPr/>
            </a:pPr>
            <a:endParaRPr lang="zh-CN" altLang="zh-CN" kern="0">
              <a:solidFill>
                <a:sysClr val="windowText" lastClr="000000"/>
              </a:solidFill>
              <a:latin typeface="Arial" pitchFamily="34" charset="0"/>
              <a:ea typeface="+mn-ea"/>
            </a:endParaRPr>
          </a:p>
        </p:txBody>
      </p:sp>
      <p:grpSp>
        <p:nvGrpSpPr>
          <p:cNvPr id="2" name="组合 8"/>
          <p:cNvGrpSpPr>
            <a:grpSpLocks/>
          </p:cNvGrpSpPr>
          <p:nvPr/>
        </p:nvGrpSpPr>
        <p:grpSpPr bwMode="auto">
          <a:xfrm>
            <a:off x="2157413" y="4330849"/>
            <a:ext cx="996950" cy="1784350"/>
            <a:chOff x="6876256" y="2742174"/>
            <a:chExt cx="1513892" cy="2709936"/>
          </a:xfrm>
        </p:grpSpPr>
        <p:sp>
          <p:nvSpPr>
            <p:cNvPr id="10" name="圆角矩形 9"/>
            <p:cNvSpPr/>
            <p:nvPr/>
          </p:nvSpPr>
          <p:spPr>
            <a:xfrm>
              <a:off x="6876256" y="4093288"/>
              <a:ext cx="1512168" cy="1358822"/>
            </a:xfrm>
            <a:prstGeom prst="roundRect">
              <a:avLst>
                <a:gd name="adj" fmla="val 5673"/>
              </a:avLst>
            </a:prstGeom>
            <a:gradFill flip="none" rotWithShape="1">
              <a:gsLst>
                <a:gs pos="42000">
                  <a:srgbClr val="FF7711"/>
                </a:gs>
                <a:gs pos="89000">
                  <a:srgbClr val="FFAA01"/>
                </a:gs>
                <a:gs pos="100000">
                  <a:srgbClr val="FECE02"/>
                </a:gs>
                <a:gs pos="0">
                  <a:srgbClr val="C73E01"/>
                </a:gs>
              </a:gsLst>
              <a:lin ang="6600000" scaled="0"/>
              <a:tileRect/>
            </a:gradFill>
            <a:ln>
              <a:noFill/>
            </a:ln>
            <a:scene3d>
              <a:camera prst="isometricOffAxis1Top">
                <a:rot lat="19308370" lon="17994607" rev="3982837"/>
              </a:camera>
              <a:lightRig rig="soft" dir="t"/>
            </a:scene3d>
            <a:sp3d extrusionH="63500"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1" name="圆角矩形 10"/>
            <p:cNvSpPr/>
            <p:nvPr/>
          </p:nvSpPr>
          <p:spPr>
            <a:xfrm>
              <a:off x="6877980" y="4082395"/>
              <a:ext cx="1512168" cy="1358822"/>
            </a:xfrm>
            <a:prstGeom prst="roundRect">
              <a:avLst>
                <a:gd name="adj" fmla="val 5673"/>
              </a:avLst>
            </a:prstGeom>
            <a:noFill/>
            <a:ln>
              <a:noFill/>
            </a:ln>
            <a:scene3d>
              <a:camera prst="isometricOffAxis1Top">
                <a:rot lat="19308370" lon="17994607" rev="3982837"/>
              </a:camera>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2" name="椭圆 10"/>
            <p:cNvSpPr/>
            <p:nvPr/>
          </p:nvSpPr>
          <p:spPr>
            <a:xfrm>
              <a:off x="6953397" y="2742174"/>
              <a:ext cx="1378895" cy="2189165"/>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60593 w 1457926"/>
                <a:gd name="connsiteY8" fmla="*/ 1841423 h 2135354"/>
                <a:gd name="connsiteX9" fmla="*/ 0 w 1457926"/>
                <a:gd name="connsiteY9" fmla="*/ 1731886 h 2135354"/>
                <a:gd name="connsiteX10" fmla="*/ 616661 w 1457926"/>
                <a:gd name="connsiteY10" fmla="*/ 0 h 2135354"/>
                <a:gd name="connsiteX0" fmla="*/ 689418 w 1530683"/>
                <a:gd name="connsiteY0" fmla="*/ 0 h 2135354"/>
                <a:gd name="connsiteX1" fmla="*/ 948148 w 1530683"/>
                <a:gd name="connsiteY1" fmla="*/ 0 h 2135354"/>
                <a:gd name="connsiteX2" fmla="*/ 1530683 w 1530683"/>
                <a:gd name="connsiteY2" fmla="*/ 1732147 h 2135354"/>
                <a:gd name="connsiteX3" fmla="*/ 1512420 w 1530683"/>
                <a:gd name="connsiteY3" fmla="*/ 1841423 h 2135354"/>
                <a:gd name="connsiteX4" fmla="*/ 1505629 w 1530683"/>
                <a:gd name="connsiteY4" fmla="*/ 1841423 h 2135354"/>
                <a:gd name="connsiteX5" fmla="*/ 1509070 w 1530683"/>
                <a:gd name="connsiteY5" fmla="*/ 1855288 h 2135354"/>
                <a:gd name="connsiteX6" fmla="*/ 819489 w 1530683"/>
                <a:gd name="connsiteY6" fmla="*/ 2135354 h 2135354"/>
                <a:gd name="connsiteX7" fmla="*/ 129908 w 1530683"/>
                <a:gd name="connsiteY7" fmla="*/ 1855288 h 2135354"/>
                <a:gd name="connsiteX8" fmla="*/ 0 w 1530683"/>
                <a:gd name="connsiteY8" fmla="*/ 1841423 h 2135354"/>
                <a:gd name="connsiteX9" fmla="*/ 72757 w 1530683"/>
                <a:gd name="connsiteY9" fmla="*/ 1731886 h 2135354"/>
                <a:gd name="connsiteX10" fmla="*/ 689418 w 1530683"/>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0 w 1457926"/>
                <a:gd name="connsiteY8" fmla="*/ 1731886 h 2135354"/>
                <a:gd name="connsiteX9" fmla="*/ 616661 w 1457926"/>
                <a:gd name="connsiteY9" fmla="*/ 0 h 2135354"/>
                <a:gd name="connsiteX0" fmla="*/ 559510 w 1400775"/>
                <a:gd name="connsiteY0" fmla="*/ 0 h 2135354"/>
                <a:gd name="connsiteX1" fmla="*/ 818240 w 1400775"/>
                <a:gd name="connsiteY1" fmla="*/ 0 h 2135354"/>
                <a:gd name="connsiteX2" fmla="*/ 1400775 w 1400775"/>
                <a:gd name="connsiteY2" fmla="*/ 1732147 h 2135354"/>
                <a:gd name="connsiteX3" fmla="*/ 1382512 w 1400775"/>
                <a:gd name="connsiteY3" fmla="*/ 1841423 h 2135354"/>
                <a:gd name="connsiteX4" fmla="*/ 1375721 w 1400775"/>
                <a:gd name="connsiteY4" fmla="*/ 1841423 h 2135354"/>
                <a:gd name="connsiteX5" fmla="*/ 1379162 w 1400775"/>
                <a:gd name="connsiteY5" fmla="*/ 1855288 h 2135354"/>
                <a:gd name="connsiteX6" fmla="*/ 689581 w 1400775"/>
                <a:gd name="connsiteY6" fmla="*/ 2135354 h 2135354"/>
                <a:gd name="connsiteX7" fmla="*/ 0 w 1400775"/>
                <a:gd name="connsiteY7" fmla="*/ 1855288 h 2135354"/>
                <a:gd name="connsiteX8" fmla="*/ 559510 w 1400775"/>
                <a:gd name="connsiteY8" fmla="*/ 0 h 2135354"/>
                <a:gd name="connsiteX0" fmla="*/ 559510 w 1382512"/>
                <a:gd name="connsiteY0" fmla="*/ 0 h 2135354"/>
                <a:gd name="connsiteX1" fmla="*/ 818240 w 1382512"/>
                <a:gd name="connsiteY1" fmla="*/ 0 h 2135354"/>
                <a:gd name="connsiteX2" fmla="*/ 1382512 w 1382512"/>
                <a:gd name="connsiteY2" fmla="*/ 1841423 h 2135354"/>
                <a:gd name="connsiteX3" fmla="*/ 1375721 w 1382512"/>
                <a:gd name="connsiteY3" fmla="*/ 1841423 h 2135354"/>
                <a:gd name="connsiteX4" fmla="*/ 1379162 w 1382512"/>
                <a:gd name="connsiteY4" fmla="*/ 1855288 h 2135354"/>
                <a:gd name="connsiteX5" fmla="*/ 689581 w 1382512"/>
                <a:gd name="connsiteY5" fmla="*/ 2135354 h 2135354"/>
                <a:gd name="connsiteX6" fmla="*/ 0 w 1382512"/>
                <a:gd name="connsiteY6" fmla="*/ 1855288 h 2135354"/>
                <a:gd name="connsiteX7" fmla="*/ 559510 w 1382512"/>
                <a:gd name="connsiteY7" fmla="*/ 0 h 2135354"/>
                <a:gd name="connsiteX0" fmla="*/ 559510 w 1392037"/>
                <a:gd name="connsiteY0" fmla="*/ 0 h 2135354"/>
                <a:gd name="connsiteX1" fmla="*/ 818240 w 1392037"/>
                <a:gd name="connsiteY1" fmla="*/ 0 h 2135354"/>
                <a:gd name="connsiteX2" fmla="*/ 1392037 w 1392037"/>
                <a:gd name="connsiteY2" fmla="*/ 1727123 h 2135354"/>
                <a:gd name="connsiteX3" fmla="*/ 1375721 w 1392037"/>
                <a:gd name="connsiteY3" fmla="*/ 1841423 h 2135354"/>
                <a:gd name="connsiteX4" fmla="*/ 1379162 w 1392037"/>
                <a:gd name="connsiteY4" fmla="*/ 1855288 h 2135354"/>
                <a:gd name="connsiteX5" fmla="*/ 689581 w 1392037"/>
                <a:gd name="connsiteY5" fmla="*/ 2135354 h 2135354"/>
                <a:gd name="connsiteX6" fmla="*/ 0 w 1392037"/>
                <a:gd name="connsiteY6" fmla="*/ 1855288 h 2135354"/>
                <a:gd name="connsiteX7" fmla="*/ 559510 w 1392037"/>
                <a:gd name="connsiteY7" fmla="*/ 0 h 2135354"/>
                <a:gd name="connsiteX0" fmla="*/ 559510 w 1379162"/>
                <a:gd name="connsiteY0" fmla="*/ 0 h 2135354"/>
                <a:gd name="connsiteX1" fmla="*/ 818240 w 1379162"/>
                <a:gd name="connsiteY1" fmla="*/ 0 h 2135354"/>
                <a:gd name="connsiteX2" fmla="*/ 1375721 w 1379162"/>
                <a:gd name="connsiteY2" fmla="*/ 1841423 h 2135354"/>
                <a:gd name="connsiteX3" fmla="*/ 1379162 w 1379162"/>
                <a:gd name="connsiteY3" fmla="*/ 1855288 h 2135354"/>
                <a:gd name="connsiteX4" fmla="*/ 689581 w 1379162"/>
                <a:gd name="connsiteY4" fmla="*/ 2135354 h 2135354"/>
                <a:gd name="connsiteX5" fmla="*/ 0 w 1379162"/>
                <a:gd name="connsiteY5" fmla="*/ 1855288 h 2135354"/>
                <a:gd name="connsiteX6" fmla="*/ 559510 w 1379162"/>
                <a:gd name="connsiteY6" fmla="*/ 0 h 2135354"/>
                <a:gd name="connsiteX0" fmla="*/ 559510 w 1379162"/>
                <a:gd name="connsiteY0" fmla="*/ 3 h 2135357"/>
                <a:gd name="connsiteX1" fmla="*/ 818240 w 1379162"/>
                <a:gd name="connsiteY1" fmla="*/ 3 h 2135357"/>
                <a:gd name="connsiteX2" fmla="*/ 1375721 w 1379162"/>
                <a:gd name="connsiteY2" fmla="*/ 1841426 h 2135357"/>
                <a:gd name="connsiteX3" fmla="*/ 1379162 w 1379162"/>
                <a:gd name="connsiteY3" fmla="*/ 1855291 h 2135357"/>
                <a:gd name="connsiteX4" fmla="*/ 689581 w 1379162"/>
                <a:gd name="connsiteY4" fmla="*/ 2135357 h 2135357"/>
                <a:gd name="connsiteX5" fmla="*/ 0 w 1379162"/>
                <a:gd name="connsiteY5" fmla="*/ 1855291 h 2135357"/>
                <a:gd name="connsiteX6" fmla="*/ 559510 w 1379162"/>
                <a:gd name="connsiteY6" fmla="*/ 3 h 2135357"/>
                <a:gd name="connsiteX0" fmla="*/ 559510 w 1379162"/>
                <a:gd name="connsiteY0" fmla="*/ 40216 h 2175570"/>
                <a:gd name="connsiteX1" fmla="*/ 818240 w 1379162"/>
                <a:gd name="connsiteY1" fmla="*/ 40216 h 2175570"/>
                <a:gd name="connsiteX2" fmla="*/ 1375721 w 1379162"/>
                <a:gd name="connsiteY2" fmla="*/ 1881639 h 2175570"/>
                <a:gd name="connsiteX3" fmla="*/ 1379162 w 1379162"/>
                <a:gd name="connsiteY3" fmla="*/ 1895504 h 2175570"/>
                <a:gd name="connsiteX4" fmla="*/ 689581 w 1379162"/>
                <a:gd name="connsiteY4" fmla="*/ 2175570 h 2175570"/>
                <a:gd name="connsiteX5" fmla="*/ 0 w 1379162"/>
                <a:gd name="connsiteY5" fmla="*/ 1895504 h 2175570"/>
                <a:gd name="connsiteX6" fmla="*/ 559510 w 1379162"/>
                <a:gd name="connsiteY6" fmla="*/ 40216 h 2175570"/>
                <a:gd name="connsiteX0" fmla="*/ 559510 w 1379162"/>
                <a:gd name="connsiteY0" fmla="*/ 50079 h 2185433"/>
                <a:gd name="connsiteX1" fmla="*/ 818240 w 1379162"/>
                <a:gd name="connsiteY1" fmla="*/ 50079 h 2185433"/>
                <a:gd name="connsiteX2" fmla="*/ 1375721 w 1379162"/>
                <a:gd name="connsiteY2" fmla="*/ 1891502 h 2185433"/>
                <a:gd name="connsiteX3" fmla="*/ 1379162 w 1379162"/>
                <a:gd name="connsiteY3" fmla="*/ 1905367 h 2185433"/>
                <a:gd name="connsiteX4" fmla="*/ 689581 w 1379162"/>
                <a:gd name="connsiteY4" fmla="*/ 2185433 h 2185433"/>
                <a:gd name="connsiteX5" fmla="*/ 0 w 1379162"/>
                <a:gd name="connsiteY5" fmla="*/ 1905367 h 2185433"/>
                <a:gd name="connsiteX6" fmla="*/ 559510 w 1379162"/>
                <a:gd name="connsiteY6" fmla="*/ 50079 h 2185433"/>
                <a:gd name="connsiteX0" fmla="*/ 559510 w 1379162"/>
                <a:gd name="connsiteY0" fmla="*/ 52984 h 2188338"/>
                <a:gd name="connsiteX1" fmla="*/ 818240 w 1379162"/>
                <a:gd name="connsiteY1" fmla="*/ 52984 h 2188338"/>
                <a:gd name="connsiteX2" fmla="*/ 1375721 w 1379162"/>
                <a:gd name="connsiteY2" fmla="*/ 1894407 h 2188338"/>
                <a:gd name="connsiteX3" fmla="*/ 1379162 w 1379162"/>
                <a:gd name="connsiteY3" fmla="*/ 1908272 h 2188338"/>
                <a:gd name="connsiteX4" fmla="*/ 689581 w 1379162"/>
                <a:gd name="connsiteY4" fmla="*/ 2188338 h 2188338"/>
                <a:gd name="connsiteX5" fmla="*/ 0 w 1379162"/>
                <a:gd name="connsiteY5" fmla="*/ 1908272 h 2188338"/>
                <a:gd name="connsiteX6" fmla="*/ 559510 w 1379162"/>
                <a:gd name="connsiteY6" fmla="*/ 52984 h 218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gradFill flip="none" rotWithShape="1">
              <a:gsLst>
                <a:gs pos="70000">
                  <a:srgbClr val="FF810E"/>
                </a:gs>
                <a:gs pos="31000">
                  <a:srgbClr val="FF7711"/>
                </a:gs>
                <a:gs pos="53000">
                  <a:srgbClr val="FFB001"/>
                </a:gs>
                <a:gs pos="89000">
                  <a:srgbClr val="D74E05"/>
                </a:gs>
                <a:gs pos="0">
                  <a:srgbClr val="C73E0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3" name="椭圆 10"/>
            <p:cNvSpPr/>
            <p:nvPr/>
          </p:nvSpPr>
          <p:spPr>
            <a:xfrm>
              <a:off x="7264371" y="3236423"/>
              <a:ext cx="759357" cy="429154"/>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4" name="椭圆 10"/>
            <p:cNvSpPr/>
            <p:nvPr/>
          </p:nvSpPr>
          <p:spPr>
            <a:xfrm>
              <a:off x="7054645" y="3976593"/>
              <a:ext cx="1181221" cy="417098"/>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nvGrpSpPr>
          <p:cNvPr id="3" name="组合 14"/>
          <p:cNvGrpSpPr>
            <a:grpSpLocks/>
          </p:cNvGrpSpPr>
          <p:nvPr/>
        </p:nvGrpSpPr>
        <p:grpSpPr bwMode="auto">
          <a:xfrm>
            <a:off x="4991100" y="4330849"/>
            <a:ext cx="996950" cy="1784350"/>
            <a:chOff x="6876256" y="2742174"/>
            <a:chExt cx="1513892" cy="2709936"/>
          </a:xfrm>
        </p:grpSpPr>
        <p:sp>
          <p:nvSpPr>
            <p:cNvPr id="16" name="圆角矩形 15"/>
            <p:cNvSpPr/>
            <p:nvPr/>
          </p:nvSpPr>
          <p:spPr>
            <a:xfrm>
              <a:off x="6876256" y="4093288"/>
              <a:ext cx="1512168" cy="1358822"/>
            </a:xfrm>
            <a:prstGeom prst="roundRect">
              <a:avLst>
                <a:gd name="adj" fmla="val 5673"/>
              </a:avLst>
            </a:prstGeom>
            <a:gradFill flip="none" rotWithShape="1">
              <a:gsLst>
                <a:gs pos="42000">
                  <a:srgbClr val="FF7711"/>
                </a:gs>
                <a:gs pos="89000">
                  <a:srgbClr val="FFAA01"/>
                </a:gs>
                <a:gs pos="100000">
                  <a:srgbClr val="FECE02"/>
                </a:gs>
                <a:gs pos="0">
                  <a:srgbClr val="C73E01"/>
                </a:gs>
              </a:gsLst>
              <a:lin ang="6600000" scaled="0"/>
              <a:tileRect/>
            </a:gradFill>
            <a:ln>
              <a:noFill/>
            </a:ln>
            <a:scene3d>
              <a:camera prst="isometricOffAxis1Top">
                <a:rot lat="19308370" lon="17994607" rev="3982837"/>
              </a:camera>
              <a:lightRig rig="soft" dir="t"/>
            </a:scene3d>
            <a:sp3d extrusionH="63500"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7" name="圆角矩形 16"/>
            <p:cNvSpPr/>
            <p:nvPr/>
          </p:nvSpPr>
          <p:spPr>
            <a:xfrm>
              <a:off x="6877980" y="4082395"/>
              <a:ext cx="1512168" cy="1358822"/>
            </a:xfrm>
            <a:prstGeom prst="roundRect">
              <a:avLst>
                <a:gd name="adj" fmla="val 5673"/>
              </a:avLst>
            </a:prstGeom>
            <a:noFill/>
            <a:ln>
              <a:noFill/>
            </a:ln>
            <a:scene3d>
              <a:camera prst="isometricOffAxis1Top">
                <a:rot lat="19308370" lon="17994607" rev="3982837"/>
              </a:camera>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8" name="椭圆 10"/>
            <p:cNvSpPr/>
            <p:nvPr/>
          </p:nvSpPr>
          <p:spPr>
            <a:xfrm>
              <a:off x="6953397" y="2742174"/>
              <a:ext cx="1378895" cy="2189165"/>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60593 w 1457926"/>
                <a:gd name="connsiteY8" fmla="*/ 1841423 h 2135354"/>
                <a:gd name="connsiteX9" fmla="*/ 0 w 1457926"/>
                <a:gd name="connsiteY9" fmla="*/ 1731886 h 2135354"/>
                <a:gd name="connsiteX10" fmla="*/ 616661 w 1457926"/>
                <a:gd name="connsiteY10" fmla="*/ 0 h 2135354"/>
                <a:gd name="connsiteX0" fmla="*/ 689418 w 1530683"/>
                <a:gd name="connsiteY0" fmla="*/ 0 h 2135354"/>
                <a:gd name="connsiteX1" fmla="*/ 948148 w 1530683"/>
                <a:gd name="connsiteY1" fmla="*/ 0 h 2135354"/>
                <a:gd name="connsiteX2" fmla="*/ 1530683 w 1530683"/>
                <a:gd name="connsiteY2" fmla="*/ 1732147 h 2135354"/>
                <a:gd name="connsiteX3" fmla="*/ 1512420 w 1530683"/>
                <a:gd name="connsiteY3" fmla="*/ 1841423 h 2135354"/>
                <a:gd name="connsiteX4" fmla="*/ 1505629 w 1530683"/>
                <a:gd name="connsiteY4" fmla="*/ 1841423 h 2135354"/>
                <a:gd name="connsiteX5" fmla="*/ 1509070 w 1530683"/>
                <a:gd name="connsiteY5" fmla="*/ 1855288 h 2135354"/>
                <a:gd name="connsiteX6" fmla="*/ 819489 w 1530683"/>
                <a:gd name="connsiteY6" fmla="*/ 2135354 h 2135354"/>
                <a:gd name="connsiteX7" fmla="*/ 129908 w 1530683"/>
                <a:gd name="connsiteY7" fmla="*/ 1855288 h 2135354"/>
                <a:gd name="connsiteX8" fmla="*/ 0 w 1530683"/>
                <a:gd name="connsiteY8" fmla="*/ 1841423 h 2135354"/>
                <a:gd name="connsiteX9" fmla="*/ 72757 w 1530683"/>
                <a:gd name="connsiteY9" fmla="*/ 1731886 h 2135354"/>
                <a:gd name="connsiteX10" fmla="*/ 689418 w 1530683"/>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0 w 1457926"/>
                <a:gd name="connsiteY8" fmla="*/ 1731886 h 2135354"/>
                <a:gd name="connsiteX9" fmla="*/ 616661 w 1457926"/>
                <a:gd name="connsiteY9" fmla="*/ 0 h 2135354"/>
                <a:gd name="connsiteX0" fmla="*/ 559510 w 1400775"/>
                <a:gd name="connsiteY0" fmla="*/ 0 h 2135354"/>
                <a:gd name="connsiteX1" fmla="*/ 818240 w 1400775"/>
                <a:gd name="connsiteY1" fmla="*/ 0 h 2135354"/>
                <a:gd name="connsiteX2" fmla="*/ 1400775 w 1400775"/>
                <a:gd name="connsiteY2" fmla="*/ 1732147 h 2135354"/>
                <a:gd name="connsiteX3" fmla="*/ 1382512 w 1400775"/>
                <a:gd name="connsiteY3" fmla="*/ 1841423 h 2135354"/>
                <a:gd name="connsiteX4" fmla="*/ 1375721 w 1400775"/>
                <a:gd name="connsiteY4" fmla="*/ 1841423 h 2135354"/>
                <a:gd name="connsiteX5" fmla="*/ 1379162 w 1400775"/>
                <a:gd name="connsiteY5" fmla="*/ 1855288 h 2135354"/>
                <a:gd name="connsiteX6" fmla="*/ 689581 w 1400775"/>
                <a:gd name="connsiteY6" fmla="*/ 2135354 h 2135354"/>
                <a:gd name="connsiteX7" fmla="*/ 0 w 1400775"/>
                <a:gd name="connsiteY7" fmla="*/ 1855288 h 2135354"/>
                <a:gd name="connsiteX8" fmla="*/ 559510 w 1400775"/>
                <a:gd name="connsiteY8" fmla="*/ 0 h 2135354"/>
                <a:gd name="connsiteX0" fmla="*/ 559510 w 1382512"/>
                <a:gd name="connsiteY0" fmla="*/ 0 h 2135354"/>
                <a:gd name="connsiteX1" fmla="*/ 818240 w 1382512"/>
                <a:gd name="connsiteY1" fmla="*/ 0 h 2135354"/>
                <a:gd name="connsiteX2" fmla="*/ 1382512 w 1382512"/>
                <a:gd name="connsiteY2" fmla="*/ 1841423 h 2135354"/>
                <a:gd name="connsiteX3" fmla="*/ 1375721 w 1382512"/>
                <a:gd name="connsiteY3" fmla="*/ 1841423 h 2135354"/>
                <a:gd name="connsiteX4" fmla="*/ 1379162 w 1382512"/>
                <a:gd name="connsiteY4" fmla="*/ 1855288 h 2135354"/>
                <a:gd name="connsiteX5" fmla="*/ 689581 w 1382512"/>
                <a:gd name="connsiteY5" fmla="*/ 2135354 h 2135354"/>
                <a:gd name="connsiteX6" fmla="*/ 0 w 1382512"/>
                <a:gd name="connsiteY6" fmla="*/ 1855288 h 2135354"/>
                <a:gd name="connsiteX7" fmla="*/ 559510 w 1382512"/>
                <a:gd name="connsiteY7" fmla="*/ 0 h 2135354"/>
                <a:gd name="connsiteX0" fmla="*/ 559510 w 1392037"/>
                <a:gd name="connsiteY0" fmla="*/ 0 h 2135354"/>
                <a:gd name="connsiteX1" fmla="*/ 818240 w 1392037"/>
                <a:gd name="connsiteY1" fmla="*/ 0 h 2135354"/>
                <a:gd name="connsiteX2" fmla="*/ 1392037 w 1392037"/>
                <a:gd name="connsiteY2" fmla="*/ 1727123 h 2135354"/>
                <a:gd name="connsiteX3" fmla="*/ 1375721 w 1392037"/>
                <a:gd name="connsiteY3" fmla="*/ 1841423 h 2135354"/>
                <a:gd name="connsiteX4" fmla="*/ 1379162 w 1392037"/>
                <a:gd name="connsiteY4" fmla="*/ 1855288 h 2135354"/>
                <a:gd name="connsiteX5" fmla="*/ 689581 w 1392037"/>
                <a:gd name="connsiteY5" fmla="*/ 2135354 h 2135354"/>
                <a:gd name="connsiteX6" fmla="*/ 0 w 1392037"/>
                <a:gd name="connsiteY6" fmla="*/ 1855288 h 2135354"/>
                <a:gd name="connsiteX7" fmla="*/ 559510 w 1392037"/>
                <a:gd name="connsiteY7" fmla="*/ 0 h 2135354"/>
                <a:gd name="connsiteX0" fmla="*/ 559510 w 1379162"/>
                <a:gd name="connsiteY0" fmla="*/ 0 h 2135354"/>
                <a:gd name="connsiteX1" fmla="*/ 818240 w 1379162"/>
                <a:gd name="connsiteY1" fmla="*/ 0 h 2135354"/>
                <a:gd name="connsiteX2" fmla="*/ 1375721 w 1379162"/>
                <a:gd name="connsiteY2" fmla="*/ 1841423 h 2135354"/>
                <a:gd name="connsiteX3" fmla="*/ 1379162 w 1379162"/>
                <a:gd name="connsiteY3" fmla="*/ 1855288 h 2135354"/>
                <a:gd name="connsiteX4" fmla="*/ 689581 w 1379162"/>
                <a:gd name="connsiteY4" fmla="*/ 2135354 h 2135354"/>
                <a:gd name="connsiteX5" fmla="*/ 0 w 1379162"/>
                <a:gd name="connsiteY5" fmla="*/ 1855288 h 2135354"/>
                <a:gd name="connsiteX6" fmla="*/ 559510 w 1379162"/>
                <a:gd name="connsiteY6" fmla="*/ 0 h 2135354"/>
                <a:gd name="connsiteX0" fmla="*/ 559510 w 1379162"/>
                <a:gd name="connsiteY0" fmla="*/ 3 h 2135357"/>
                <a:gd name="connsiteX1" fmla="*/ 818240 w 1379162"/>
                <a:gd name="connsiteY1" fmla="*/ 3 h 2135357"/>
                <a:gd name="connsiteX2" fmla="*/ 1375721 w 1379162"/>
                <a:gd name="connsiteY2" fmla="*/ 1841426 h 2135357"/>
                <a:gd name="connsiteX3" fmla="*/ 1379162 w 1379162"/>
                <a:gd name="connsiteY3" fmla="*/ 1855291 h 2135357"/>
                <a:gd name="connsiteX4" fmla="*/ 689581 w 1379162"/>
                <a:gd name="connsiteY4" fmla="*/ 2135357 h 2135357"/>
                <a:gd name="connsiteX5" fmla="*/ 0 w 1379162"/>
                <a:gd name="connsiteY5" fmla="*/ 1855291 h 2135357"/>
                <a:gd name="connsiteX6" fmla="*/ 559510 w 1379162"/>
                <a:gd name="connsiteY6" fmla="*/ 3 h 2135357"/>
                <a:gd name="connsiteX0" fmla="*/ 559510 w 1379162"/>
                <a:gd name="connsiteY0" fmla="*/ 40216 h 2175570"/>
                <a:gd name="connsiteX1" fmla="*/ 818240 w 1379162"/>
                <a:gd name="connsiteY1" fmla="*/ 40216 h 2175570"/>
                <a:gd name="connsiteX2" fmla="*/ 1375721 w 1379162"/>
                <a:gd name="connsiteY2" fmla="*/ 1881639 h 2175570"/>
                <a:gd name="connsiteX3" fmla="*/ 1379162 w 1379162"/>
                <a:gd name="connsiteY3" fmla="*/ 1895504 h 2175570"/>
                <a:gd name="connsiteX4" fmla="*/ 689581 w 1379162"/>
                <a:gd name="connsiteY4" fmla="*/ 2175570 h 2175570"/>
                <a:gd name="connsiteX5" fmla="*/ 0 w 1379162"/>
                <a:gd name="connsiteY5" fmla="*/ 1895504 h 2175570"/>
                <a:gd name="connsiteX6" fmla="*/ 559510 w 1379162"/>
                <a:gd name="connsiteY6" fmla="*/ 40216 h 2175570"/>
                <a:gd name="connsiteX0" fmla="*/ 559510 w 1379162"/>
                <a:gd name="connsiteY0" fmla="*/ 50079 h 2185433"/>
                <a:gd name="connsiteX1" fmla="*/ 818240 w 1379162"/>
                <a:gd name="connsiteY1" fmla="*/ 50079 h 2185433"/>
                <a:gd name="connsiteX2" fmla="*/ 1375721 w 1379162"/>
                <a:gd name="connsiteY2" fmla="*/ 1891502 h 2185433"/>
                <a:gd name="connsiteX3" fmla="*/ 1379162 w 1379162"/>
                <a:gd name="connsiteY3" fmla="*/ 1905367 h 2185433"/>
                <a:gd name="connsiteX4" fmla="*/ 689581 w 1379162"/>
                <a:gd name="connsiteY4" fmla="*/ 2185433 h 2185433"/>
                <a:gd name="connsiteX5" fmla="*/ 0 w 1379162"/>
                <a:gd name="connsiteY5" fmla="*/ 1905367 h 2185433"/>
                <a:gd name="connsiteX6" fmla="*/ 559510 w 1379162"/>
                <a:gd name="connsiteY6" fmla="*/ 50079 h 2185433"/>
                <a:gd name="connsiteX0" fmla="*/ 559510 w 1379162"/>
                <a:gd name="connsiteY0" fmla="*/ 52984 h 2188338"/>
                <a:gd name="connsiteX1" fmla="*/ 818240 w 1379162"/>
                <a:gd name="connsiteY1" fmla="*/ 52984 h 2188338"/>
                <a:gd name="connsiteX2" fmla="*/ 1375721 w 1379162"/>
                <a:gd name="connsiteY2" fmla="*/ 1894407 h 2188338"/>
                <a:gd name="connsiteX3" fmla="*/ 1379162 w 1379162"/>
                <a:gd name="connsiteY3" fmla="*/ 1908272 h 2188338"/>
                <a:gd name="connsiteX4" fmla="*/ 689581 w 1379162"/>
                <a:gd name="connsiteY4" fmla="*/ 2188338 h 2188338"/>
                <a:gd name="connsiteX5" fmla="*/ 0 w 1379162"/>
                <a:gd name="connsiteY5" fmla="*/ 1908272 h 2188338"/>
                <a:gd name="connsiteX6" fmla="*/ 559510 w 1379162"/>
                <a:gd name="connsiteY6" fmla="*/ 52984 h 218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gradFill flip="none" rotWithShape="1">
              <a:gsLst>
                <a:gs pos="70000">
                  <a:srgbClr val="FF810E"/>
                </a:gs>
                <a:gs pos="31000">
                  <a:srgbClr val="FF7711"/>
                </a:gs>
                <a:gs pos="53000">
                  <a:srgbClr val="FFB001"/>
                </a:gs>
                <a:gs pos="89000">
                  <a:srgbClr val="D74E05"/>
                </a:gs>
                <a:gs pos="0">
                  <a:srgbClr val="C73E0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9" name="椭圆 10"/>
            <p:cNvSpPr/>
            <p:nvPr/>
          </p:nvSpPr>
          <p:spPr>
            <a:xfrm>
              <a:off x="7264372" y="3236423"/>
              <a:ext cx="759356" cy="429154"/>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0" name="椭圆 10"/>
            <p:cNvSpPr/>
            <p:nvPr/>
          </p:nvSpPr>
          <p:spPr>
            <a:xfrm>
              <a:off x="7054645" y="3976593"/>
              <a:ext cx="1181221" cy="417098"/>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nvGrpSpPr>
          <p:cNvPr id="4" name="组合 20"/>
          <p:cNvGrpSpPr>
            <a:grpSpLocks/>
          </p:cNvGrpSpPr>
          <p:nvPr/>
        </p:nvGrpSpPr>
        <p:grpSpPr bwMode="auto">
          <a:xfrm>
            <a:off x="846138" y="4719786"/>
            <a:ext cx="968375" cy="1733550"/>
            <a:chOff x="179512" y="2797966"/>
            <a:chExt cx="1513892" cy="2709936"/>
          </a:xfrm>
        </p:grpSpPr>
        <p:sp>
          <p:nvSpPr>
            <p:cNvPr id="22" name="圆角矩形 21"/>
            <p:cNvSpPr/>
            <p:nvPr/>
          </p:nvSpPr>
          <p:spPr>
            <a:xfrm>
              <a:off x="179512" y="4149080"/>
              <a:ext cx="1512168" cy="1358822"/>
            </a:xfrm>
            <a:prstGeom prst="roundRect">
              <a:avLst>
                <a:gd name="adj" fmla="val 5673"/>
              </a:avLst>
            </a:prstGeom>
            <a:solidFill>
              <a:srgbClr val="BE1247"/>
            </a:solidFill>
            <a:ln>
              <a:noFill/>
            </a:ln>
            <a:scene3d>
              <a:camera prst="isometricOffAxis1Top">
                <a:rot lat="19308370" lon="17994607" rev="3982837"/>
              </a:camera>
              <a:lightRig rig="soft" dir="t"/>
            </a:scene3d>
            <a:sp3d extrusionH="63500"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3" name="圆角矩形 22"/>
            <p:cNvSpPr/>
            <p:nvPr/>
          </p:nvSpPr>
          <p:spPr>
            <a:xfrm>
              <a:off x="181236" y="4138187"/>
              <a:ext cx="1512168" cy="1358822"/>
            </a:xfrm>
            <a:prstGeom prst="roundRect">
              <a:avLst>
                <a:gd name="adj" fmla="val 5673"/>
              </a:avLst>
            </a:prstGeom>
            <a:gradFill flip="none" rotWithShape="1">
              <a:gsLst>
                <a:gs pos="0">
                  <a:srgbClr val="BE1247"/>
                </a:gs>
                <a:gs pos="33000">
                  <a:srgbClr val="D2144F"/>
                </a:gs>
                <a:gs pos="90000">
                  <a:srgbClr val="F87477"/>
                </a:gs>
                <a:gs pos="100000">
                  <a:srgbClr val="FA9496"/>
                </a:gs>
              </a:gsLst>
              <a:lin ang="7200000" scaled="0"/>
              <a:tileRect/>
            </a:gradFill>
            <a:ln>
              <a:noFill/>
            </a:ln>
            <a:scene3d>
              <a:camera prst="isometricOffAxis1Top">
                <a:rot lat="19308370" lon="17994607" rev="3982837"/>
              </a:camera>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4" name="椭圆 10"/>
            <p:cNvSpPr/>
            <p:nvPr/>
          </p:nvSpPr>
          <p:spPr>
            <a:xfrm>
              <a:off x="256447" y="2797966"/>
              <a:ext cx="1379875" cy="2188794"/>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60593 w 1457926"/>
                <a:gd name="connsiteY8" fmla="*/ 1841423 h 2135354"/>
                <a:gd name="connsiteX9" fmla="*/ 0 w 1457926"/>
                <a:gd name="connsiteY9" fmla="*/ 1731886 h 2135354"/>
                <a:gd name="connsiteX10" fmla="*/ 616661 w 1457926"/>
                <a:gd name="connsiteY10" fmla="*/ 0 h 2135354"/>
                <a:gd name="connsiteX0" fmla="*/ 689418 w 1530683"/>
                <a:gd name="connsiteY0" fmla="*/ 0 h 2135354"/>
                <a:gd name="connsiteX1" fmla="*/ 948148 w 1530683"/>
                <a:gd name="connsiteY1" fmla="*/ 0 h 2135354"/>
                <a:gd name="connsiteX2" fmla="*/ 1530683 w 1530683"/>
                <a:gd name="connsiteY2" fmla="*/ 1732147 h 2135354"/>
                <a:gd name="connsiteX3" fmla="*/ 1512420 w 1530683"/>
                <a:gd name="connsiteY3" fmla="*/ 1841423 h 2135354"/>
                <a:gd name="connsiteX4" fmla="*/ 1505629 w 1530683"/>
                <a:gd name="connsiteY4" fmla="*/ 1841423 h 2135354"/>
                <a:gd name="connsiteX5" fmla="*/ 1509070 w 1530683"/>
                <a:gd name="connsiteY5" fmla="*/ 1855288 h 2135354"/>
                <a:gd name="connsiteX6" fmla="*/ 819489 w 1530683"/>
                <a:gd name="connsiteY6" fmla="*/ 2135354 h 2135354"/>
                <a:gd name="connsiteX7" fmla="*/ 129908 w 1530683"/>
                <a:gd name="connsiteY7" fmla="*/ 1855288 h 2135354"/>
                <a:gd name="connsiteX8" fmla="*/ 0 w 1530683"/>
                <a:gd name="connsiteY8" fmla="*/ 1841423 h 2135354"/>
                <a:gd name="connsiteX9" fmla="*/ 72757 w 1530683"/>
                <a:gd name="connsiteY9" fmla="*/ 1731886 h 2135354"/>
                <a:gd name="connsiteX10" fmla="*/ 689418 w 1530683"/>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0 w 1457926"/>
                <a:gd name="connsiteY8" fmla="*/ 1731886 h 2135354"/>
                <a:gd name="connsiteX9" fmla="*/ 616661 w 1457926"/>
                <a:gd name="connsiteY9" fmla="*/ 0 h 2135354"/>
                <a:gd name="connsiteX0" fmla="*/ 559510 w 1400775"/>
                <a:gd name="connsiteY0" fmla="*/ 0 h 2135354"/>
                <a:gd name="connsiteX1" fmla="*/ 818240 w 1400775"/>
                <a:gd name="connsiteY1" fmla="*/ 0 h 2135354"/>
                <a:gd name="connsiteX2" fmla="*/ 1400775 w 1400775"/>
                <a:gd name="connsiteY2" fmla="*/ 1732147 h 2135354"/>
                <a:gd name="connsiteX3" fmla="*/ 1382512 w 1400775"/>
                <a:gd name="connsiteY3" fmla="*/ 1841423 h 2135354"/>
                <a:gd name="connsiteX4" fmla="*/ 1375721 w 1400775"/>
                <a:gd name="connsiteY4" fmla="*/ 1841423 h 2135354"/>
                <a:gd name="connsiteX5" fmla="*/ 1379162 w 1400775"/>
                <a:gd name="connsiteY5" fmla="*/ 1855288 h 2135354"/>
                <a:gd name="connsiteX6" fmla="*/ 689581 w 1400775"/>
                <a:gd name="connsiteY6" fmla="*/ 2135354 h 2135354"/>
                <a:gd name="connsiteX7" fmla="*/ 0 w 1400775"/>
                <a:gd name="connsiteY7" fmla="*/ 1855288 h 2135354"/>
                <a:gd name="connsiteX8" fmla="*/ 559510 w 1400775"/>
                <a:gd name="connsiteY8" fmla="*/ 0 h 2135354"/>
                <a:gd name="connsiteX0" fmla="*/ 559510 w 1382512"/>
                <a:gd name="connsiteY0" fmla="*/ 0 h 2135354"/>
                <a:gd name="connsiteX1" fmla="*/ 818240 w 1382512"/>
                <a:gd name="connsiteY1" fmla="*/ 0 h 2135354"/>
                <a:gd name="connsiteX2" fmla="*/ 1382512 w 1382512"/>
                <a:gd name="connsiteY2" fmla="*/ 1841423 h 2135354"/>
                <a:gd name="connsiteX3" fmla="*/ 1375721 w 1382512"/>
                <a:gd name="connsiteY3" fmla="*/ 1841423 h 2135354"/>
                <a:gd name="connsiteX4" fmla="*/ 1379162 w 1382512"/>
                <a:gd name="connsiteY4" fmla="*/ 1855288 h 2135354"/>
                <a:gd name="connsiteX5" fmla="*/ 689581 w 1382512"/>
                <a:gd name="connsiteY5" fmla="*/ 2135354 h 2135354"/>
                <a:gd name="connsiteX6" fmla="*/ 0 w 1382512"/>
                <a:gd name="connsiteY6" fmla="*/ 1855288 h 2135354"/>
                <a:gd name="connsiteX7" fmla="*/ 559510 w 1382512"/>
                <a:gd name="connsiteY7" fmla="*/ 0 h 2135354"/>
                <a:gd name="connsiteX0" fmla="*/ 559510 w 1392037"/>
                <a:gd name="connsiteY0" fmla="*/ 0 h 2135354"/>
                <a:gd name="connsiteX1" fmla="*/ 818240 w 1392037"/>
                <a:gd name="connsiteY1" fmla="*/ 0 h 2135354"/>
                <a:gd name="connsiteX2" fmla="*/ 1392037 w 1392037"/>
                <a:gd name="connsiteY2" fmla="*/ 1727123 h 2135354"/>
                <a:gd name="connsiteX3" fmla="*/ 1375721 w 1392037"/>
                <a:gd name="connsiteY3" fmla="*/ 1841423 h 2135354"/>
                <a:gd name="connsiteX4" fmla="*/ 1379162 w 1392037"/>
                <a:gd name="connsiteY4" fmla="*/ 1855288 h 2135354"/>
                <a:gd name="connsiteX5" fmla="*/ 689581 w 1392037"/>
                <a:gd name="connsiteY5" fmla="*/ 2135354 h 2135354"/>
                <a:gd name="connsiteX6" fmla="*/ 0 w 1392037"/>
                <a:gd name="connsiteY6" fmla="*/ 1855288 h 2135354"/>
                <a:gd name="connsiteX7" fmla="*/ 559510 w 1392037"/>
                <a:gd name="connsiteY7" fmla="*/ 0 h 2135354"/>
                <a:gd name="connsiteX0" fmla="*/ 559510 w 1379162"/>
                <a:gd name="connsiteY0" fmla="*/ 0 h 2135354"/>
                <a:gd name="connsiteX1" fmla="*/ 818240 w 1379162"/>
                <a:gd name="connsiteY1" fmla="*/ 0 h 2135354"/>
                <a:gd name="connsiteX2" fmla="*/ 1375721 w 1379162"/>
                <a:gd name="connsiteY2" fmla="*/ 1841423 h 2135354"/>
                <a:gd name="connsiteX3" fmla="*/ 1379162 w 1379162"/>
                <a:gd name="connsiteY3" fmla="*/ 1855288 h 2135354"/>
                <a:gd name="connsiteX4" fmla="*/ 689581 w 1379162"/>
                <a:gd name="connsiteY4" fmla="*/ 2135354 h 2135354"/>
                <a:gd name="connsiteX5" fmla="*/ 0 w 1379162"/>
                <a:gd name="connsiteY5" fmla="*/ 1855288 h 2135354"/>
                <a:gd name="connsiteX6" fmla="*/ 559510 w 1379162"/>
                <a:gd name="connsiteY6" fmla="*/ 0 h 2135354"/>
                <a:gd name="connsiteX0" fmla="*/ 559510 w 1379162"/>
                <a:gd name="connsiteY0" fmla="*/ 3 h 2135357"/>
                <a:gd name="connsiteX1" fmla="*/ 818240 w 1379162"/>
                <a:gd name="connsiteY1" fmla="*/ 3 h 2135357"/>
                <a:gd name="connsiteX2" fmla="*/ 1375721 w 1379162"/>
                <a:gd name="connsiteY2" fmla="*/ 1841426 h 2135357"/>
                <a:gd name="connsiteX3" fmla="*/ 1379162 w 1379162"/>
                <a:gd name="connsiteY3" fmla="*/ 1855291 h 2135357"/>
                <a:gd name="connsiteX4" fmla="*/ 689581 w 1379162"/>
                <a:gd name="connsiteY4" fmla="*/ 2135357 h 2135357"/>
                <a:gd name="connsiteX5" fmla="*/ 0 w 1379162"/>
                <a:gd name="connsiteY5" fmla="*/ 1855291 h 2135357"/>
                <a:gd name="connsiteX6" fmla="*/ 559510 w 1379162"/>
                <a:gd name="connsiteY6" fmla="*/ 3 h 2135357"/>
                <a:gd name="connsiteX0" fmla="*/ 559510 w 1379162"/>
                <a:gd name="connsiteY0" fmla="*/ 40216 h 2175570"/>
                <a:gd name="connsiteX1" fmla="*/ 818240 w 1379162"/>
                <a:gd name="connsiteY1" fmla="*/ 40216 h 2175570"/>
                <a:gd name="connsiteX2" fmla="*/ 1375721 w 1379162"/>
                <a:gd name="connsiteY2" fmla="*/ 1881639 h 2175570"/>
                <a:gd name="connsiteX3" fmla="*/ 1379162 w 1379162"/>
                <a:gd name="connsiteY3" fmla="*/ 1895504 h 2175570"/>
                <a:gd name="connsiteX4" fmla="*/ 689581 w 1379162"/>
                <a:gd name="connsiteY4" fmla="*/ 2175570 h 2175570"/>
                <a:gd name="connsiteX5" fmla="*/ 0 w 1379162"/>
                <a:gd name="connsiteY5" fmla="*/ 1895504 h 2175570"/>
                <a:gd name="connsiteX6" fmla="*/ 559510 w 1379162"/>
                <a:gd name="connsiteY6" fmla="*/ 40216 h 2175570"/>
                <a:gd name="connsiteX0" fmla="*/ 559510 w 1379162"/>
                <a:gd name="connsiteY0" fmla="*/ 50079 h 2185433"/>
                <a:gd name="connsiteX1" fmla="*/ 818240 w 1379162"/>
                <a:gd name="connsiteY1" fmla="*/ 50079 h 2185433"/>
                <a:gd name="connsiteX2" fmla="*/ 1375721 w 1379162"/>
                <a:gd name="connsiteY2" fmla="*/ 1891502 h 2185433"/>
                <a:gd name="connsiteX3" fmla="*/ 1379162 w 1379162"/>
                <a:gd name="connsiteY3" fmla="*/ 1905367 h 2185433"/>
                <a:gd name="connsiteX4" fmla="*/ 689581 w 1379162"/>
                <a:gd name="connsiteY4" fmla="*/ 2185433 h 2185433"/>
                <a:gd name="connsiteX5" fmla="*/ 0 w 1379162"/>
                <a:gd name="connsiteY5" fmla="*/ 1905367 h 2185433"/>
                <a:gd name="connsiteX6" fmla="*/ 559510 w 1379162"/>
                <a:gd name="connsiteY6" fmla="*/ 50079 h 2185433"/>
                <a:gd name="connsiteX0" fmla="*/ 559510 w 1379162"/>
                <a:gd name="connsiteY0" fmla="*/ 52984 h 2188338"/>
                <a:gd name="connsiteX1" fmla="*/ 818240 w 1379162"/>
                <a:gd name="connsiteY1" fmla="*/ 52984 h 2188338"/>
                <a:gd name="connsiteX2" fmla="*/ 1375721 w 1379162"/>
                <a:gd name="connsiteY2" fmla="*/ 1894407 h 2188338"/>
                <a:gd name="connsiteX3" fmla="*/ 1379162 w 1379162"/>
                <a:gd name="connsiteY3" fmla="*/ 1908272 h 2188338"/>
                <a:gd name="connsiteX4" fmla="*/ 689581 w 1379162"/>
                <a:gd name="connsiteY4" fmla="*/ 2188338 h 2188338"/>
                <a:gd name="connsiteX5" fmla="*/ 0 w 1379162"/>
                <a:gd name="connsiteY5" fmla="*/ 1908272 h 2188338"/>
                <a:gd name="connsiteX6" fmla="*/ 559510 w 1379162"/>
                <a:gd name="connsiteY6" fmla="*/ 52984 h 218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gradFill flip="none" rotWithShape="1">
              <a:gsLst>
                <a:gs pos="98000">
                  <a:srgbClr val="C5134A"/>
                </a:gs>
                <a:gs pos="0">
                  <a:srgbClr val="BE1247"/>
                </a:gs>
                <a:gs pos="19000">
                  <a:srgbClr val="D2144F"/>
                </a:gs>
                <a:gs pos="54000">
                  <a:srgbClr val="F87477"/>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5" name="椭圆 10"/>
            <p:cNvSpPr/>
            <p:nvPr/>
          </p:nvSpPr>
          <p:spPr>
            <a:xfrm>
              <a:off x="569152" y="3291810"/>
              <a:ext cx="756947" cy="429321"/>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6" name="椭圆 10"/>
            <p:cNvSpPr/>
            <p:nvPr/>
          </p:nvSpPr>
          <p:spPr>
            <a:xfrm>
              <a:off x="358201" y="4031335"/>
              <a:ext cx="1181332" cy="419394"/>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nvGrpSpPr>
          <p:cNvPr id="5" name="组合 26"/>
          <p:cNvGrpSpPr>
            <a:grpSpLocks/>
          </p:cNvGrpSpPr>
          <p:nvPr/>
        </p:nvGrpSpPr>
        <p:grpSpPr bwMode="auto">
          <a:xfrm>
            <a:off x="3582988" y="4719786"/>
            <a:ext cx="968375" cy="1733550"/>
            <a:chOff x="179512" y="2797966"/>
            <a:chExt cx="1513892" cy="2709936"/>
          </a:xfrm>
        </p:grpSpPr>
        <p:sp>
          <p:nvSpPr>
            <p:cNvPr id="28" name="圆角矩形 27"/>
            <p:cNvSpPr/>
            <p:nvPr/>
          </p:nvSpPr>
          <p:spPr>
            <a:xfrm>
              <a:off x="179512" y="4149080"/>
              <a:ext cx="1512168" cy="1358822"/>
            </a:xfrm>
            <a:prstGeom prst="roundRect">
              <a:avLst>
                <a:gd name="adj" fmla="val 5673"/>
              </a:avLst>
            </a:prstGeom>
            <a:solidFill>
              <a:srgbClr val="BE1247"/>
            </a:solidFill>
            <a:ln>
              <a:noFill/>
            </a:ln>
            <a:scene3d>
              <a:camera prst="isometricOffAxis1Top">
                <a:rot lat="19308370" lon="17994607" rev="3982837"/>
              </a:camera>
              <a:lightRig rig="soft" dir="t"/>
            </a:scene3d>
            <a:sp3d extrusionH="63500"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9" name="圆角矩形 28"/>
            <p:cNvSpPr/>
            <p:nvPr/>
          </p:nvSpPr>
          <p:spPr>
            <a:xfrm>
              <a:off x="181236" y="4138187"/>
              <a:ext cx="1512168" cy="1358822"/>
            </a:xfrm>
            <a:prstGeom prst="roundRect">
              <a:avLst>
                <a:gd name="adj" fmla="val 5673"/>
              </a:avLst>
            </a:prstGeom>
            <a:gradFill flip="none" rotWithShape="1">
              <a:gsLst>
                <a:gs pos="0">
                  <a:srgbClr val="BE1247"/>
                </a:gs>
                <a:gs pos="33000">
                  <a:srgbClr val="D2144F"/>
                </a:gs>
                <a:gs pos="90000">
                  <a:srgbClr val="F87477"/>
                </a:gs>
                <a:gs pos="100000">
                  <a:srgbClr val="FA9496"/>
                </a:gs>
              </a:gsLst>
              <a:lin ang="7200000" scaled="0"/>
              <a:tileRect/>
            </a:gradFill>
            <a:ln>
              <a:noFill/>
            </a:ln>
            <a:scene3d>
              <a:camera prst="isometricOffAxis1Top">
                <a:rot lat="19308370" lon="17994607" rev="3982837"/>
              </a:camera>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0" name="椭圆 10"/>
            <p:cNvSpPr/>
            <p:nvPr/>
          </p:nvSpPr>
          <p:spPr>
            <a:xfrm>
              <a:off x="256447" y="2797966"/>
              <a:ext cx="1379875" cy="2188794"/>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60593 w 1457926"/>
                <a:gd name="connsiteY8" fmla="*/ 1841423 h 2135354"/>
                <a:gd name="connsiteX9" fmla="*/ 0 w 1457926"/>
                <a:gd name="connsiteY9" fmla="*/ 1731886 h 2135354"/>
                <a:gd name="connsiteX10" fmla="*/ 616661 w 1457926"/>
                <a:gd name="connsiteY10" fmla="*/ 0 h 2135354"/>
                <a:gd name="connsiteX0" fmla="*/ 689418 w 1530683"/>
                <a:gd name="connsiteY0" fmla="*/ 0 h 2135354"/>
                <a:gd name="connsiteX1" fmla="*/ 948148 w 1530683"/>
                <a:gd name="connsiteY1" fmla="*/ 0 h 2135354"/>
                <a:gd name="connsiteX2" fmla="*/ 1530683 w 1530683"/>
                <a:gd name="connsiteY2" fmla="*/ 1732147 h 2135354"/>
                <a:gd name="connsiteX3" fmla="*/ 1512420 w 1530683"/>
                <a:gd name="connsiteY3" fmla="*/ 1841423 h 2135354"/>
                <a:gd name="connsiteX4" fmla="*/ 1505629 w 1530683"/>
                <a:gd name="connsiteY4" fmla="*/ 1841423 h 2135354"/>
                <a:gd name="connsiteX5" fmla="*/ 1509070 w 1530683"/>
                <a:gd name="connsiteY5" fmla="*/ 1855288 h 2135354"/>
                <a:gd name="connsiteX6" fmla="*/ 819489 w 1530683"/>
                <a:gd name="connsiteY6" fmla="*/ 2135354 h 2135354"/>
                <a:gd name="connsiteX7" fmla="*/ 129908 w 1530683"/>
                <a:gd name="connsiteY7" fmla="*/ 1855288 h 2135354"/>
                <a:gd name="connsiteX8" fmla="*/ 0 w 1530683"/>
                <a:gd name="connsiteY8" fmla="*/ 1841423 h 2135354"/>
                <a:gd name="connsiteX9" fmla="*/ 72757 w 1530683"/>
                <a:gd name="connsiteY9" fmla="*/ 1731886 h 2135354"/>
                <a:gd name="connsiteX10" fmla="*/ 689418 w 1530683"/>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0 w 1457926"/>
                <a:gd name="connsiteY8" fmla="*/ 1731886 h 2135354"/>
                <a:gd name="connsiteX9" fmla="*/ 616661 w 1457926"/>
                <a:gd name="connsiteY9" fmla="*/ 0 h 2135354"/>
                <a:gd name="connsiteX0" fmla="*/ 559510 w 1400775"/>
                <a:gd name="connsiteY0" fmla="*/ 0 h 2135354"/>
                <a:gd name="connsiteX1" fmla="*/ 818240 w 1400775"/>
                <a:gd name="connsiteY1" fmla="*/ 0 h 2135354"/>
                <a:gd name="connsiteX2" fmla="*/ 1400775 w 1400775"/>
                <a:gd name="connsiteY2" fmla="*/ 1732147 h 2135354"/>
                <a:gd name="connsiteX3" fmla="*/ 1382512 w 1400775"/>
                <a:gd name="connsiteY3" fmla="*/ 1841423 h 2135354"/>
                <a:gd name="connsiteX4" fmla="*/ 1375721 w 1400775"/>
                <a:gd name="connsiteY4" fmla="*/ 1841423 h 2135354"/>
                <a:gd name="connsiteX5" fmla="*/ 1379162 w 1400775"/>
                <a:gd name="connsiteY5" fmla="*/ 1855288 h 2135354"/>
                <a:gd name="connsiteX6" fmla="*/ 689581 w 1400775"/>
                <a:gd name="connsiteY6" fmla="*/ 2135354 h 2135354"/>
                <a:gd name="connsiteX7" fmla="*/ 0 w 1400775"/>
                <a:gd name="connsiteY7" fmla="*/ 1855288 h 2135354"/>
                <a:gd name="connsiteX8" fmla="*/ 559510 w 1400775"/>
                <a:gd name="connsiteY8" fmla="*/ 0 h 2135354"/>
                <a:gd name="connsiteX0" fmla="*/ 559510 w 1382512"/>
                <a:gd name="connsiteY0" fmla="*/ 0 h 2135354"/>
                <a:gd name="connsiteX1" fmla="*/ 818240 w 1382512"/>
                <a:gd name="connsiteY1" fmla="*/ 0 h 2135354"/>
                <a:gd name="connsiteX2" fmla="*/ 1382512 w 1382512"/>
                <a:gd name="connsiteY2" fmla="*/ 1841423 h 2135354"/>
                <a:gd name="connsiteX3" fmla="*/ 1375721 w 1382512"/>
                <a:gd name="connsiteY3" fmla="*/ 1841423 h 2135354"/>
                <a:gd name="connsiteX4" fmla="*/ 1379162 w 1382512"/>
                <a:gd name="connsiteY4" fmla="*/ 1855288 h 2135354"/>
                <a:gd name="connsiteX5" fmla="*/ 689581 w 1382512"/>
                <a:gd name="connsiteY5" fmla="*/ 2135354 h 2135354"/>
                <a:gd name="connsiteX6" fmla="*/ 0 w 1382512"/>
                <a:gd name="connsiteY6" fmla="*/ 1855288 h 2135354"/>
                <a:gd name="connsiteX7" fmla="*/ 559510 w 1382512"/>
                <a:gd name="connsiteY7" fmla="*/ 0 h 2135354"/>
                <a:gd name="connsiteX0" fmla="*/ 559510 w 1392037"/>
                <a:gd name="connsiteY0" fmla="*/ 0 h 2135354"/>
                <a:gd name="connsiteX1" fmla="*/ 818240 w 1392037"/>
                <a:gd name="connsiteY1" fmla="*/ 0 h 2135354"/>
                <a:gd name="connsiteX2" fmla="*/ 1392037 w 1392037"/>
                <a:gd name="connsiteY2" fmla="*/ 1727123 h 2135354"/>
                <a:gd name="connsiteX3" fmla="*/ 1375721 w 1392037"/>
                <a:gd name="connsiteY3" fmla="*/ 1841423 h 2135354"/>
                <a:gd name="connsiteX4" fmla="*/ 1379162 w 1392037"/>
                <a:gd name="connsiteY4" fmla="*/ 1855288 h 2135354"/>
                <a:gd name="connsiteX5" fmla="*/ 689581 w 1392037"/>
                <a:gd name="connsiteY5" fmla="*/ 2135354 h 2135354"/>
                <a:gd name="connsiteX6" fmla="*/ 0 w 1392037"/>
                <a:gd name="connsiteY6" fmla="*/ 1855288 h 2135354"/>
                <a:gd name="connsiteX7" fmla="*/ 559510 w 1392037"/>
                <a:gd name="connsiteY7" fmla="*/ 0 h 2135354"/>
                <a:gd name="connsiteX0" fmla="*/ 559510 w 1379162"/>
                <a:gd name="connsiteY0" fmla="*/ 0 h 2135354"/>
                <a:gd name="connsiteX1" fmla="*/ 818240 w 1379162"/>
                <a:gd name="connsiteY1" fmla="*/ 0 h 2135354"/>
                <a:gd name="connsiteX2" fmla="*/ 1375721 w 1379162"/>
                <a:gd name="connsiteY2" fmla="*/ 1841423 h 2135354"/>
                <a:gd name="connsiteX3" fmla="*/ 1379162 w 1379162"/>
                <a:gd name="connsiteY3" fmla="*/ 1855288 h 2135354"/>
                <a:gd name="connsiteX4" fmla="*/ 689581 w 1379162"/>
                <a:gd name="connsiteY4" fmla="*/ 2135354 h 2135354"/>
                <a:gd name="connsiteX5" fmla="*/ 0 w 1379162"/>
                <a:gd name="connsiteY5" fmla="*/ 1855288 h 2135354"/>
                <a:gd name="connsiteX6" fmla="*/ 559510 w 1379162"/>
                <a:gd name="connsiteY6" fmla="*/ 0 h 2135354"/>
                <a:gd name="connsiteX0" fmla="*/ 559510 w 1379162"/>
                <a:gd name="connsiteY0" fmla="*/ 3 h 2135357"/>
                <a:gd name="connsiteX1" fmla="*/ 818240 w 1379162"/>
                <a:gd name="connsiteY1" fmla="*/ 3 h 2135357"/>
                <a:gd name="connsiteX2" fmla="*/ 1375721 w 1379162"/>
                <a:gd name="connsiteY2" fmla="*/ 1841426 h 2135357"/>
                <a:gd name="connsiteX3" fmla="*/ 1379162 w 1379162"/>
                <a:gd name="connsiteY3" fmla="*/ 1855291 h 2135357"/>
                <a:gd name="connsiteX4" fmla="*/ 689581 w 1379162"/>
                <a:gd name="connsiteY4" fmla="*/ 2135357 h 2135357"/>
                <a:gd name="connsiteX5" fmla="*/ 0 w 1379162"/>
                <a:gd name="connsiteY5" fmla="*/ 1855291 h 2135357"/>
                <a:gd name="connsiteX6" fmla="*/ 559510 w 1379162"/>
                <a:gd name="connsiteY6" fmla="*/ 3 h 2135357"/>
                <a:gd name="connsiteX0" fmla="*/ 559510 w 1379162"/>
                <a:gd name="connsiteY0" fmla="*/ 40216 h 2175570"/>
                <a:gd name="connsiteX1" fmla="*/ 818240 w 1379162"/>
                <a:gd name="connsiteY1" fmla="*/ 40216 h 2175570"/>
                <a:gd name="connsiteX2" fmla="*/ 1375721 w 1379162"/>
                <a:gd name="connsiteY2" fmla="*/ 1881639 h 2175570"/>
                <a:gd name="connsiteX3" fmla="*/ 1379162 w 1379162"/>
                <a:gd name="connsiteY3" fmla="*/ 1895504 h 2175570"/>
                <a:gd name="connsiteX4" fmla="*/ 689581 w 1379162"/>
                <a:gd name="connsiteY4" fmla="*/ 2175570 h 2175570"/>
                <a:gd name="connsiteX5" fmla="*/ 0 w 1379162"/>
                <a:gd name="connsiteY5" fmla="*/ 1895504 h 2175570"/>
                <a:gd name="connsiteX6" fmla="*/ 559510 w 1379162"/>
                <a:gd name="connsiteY6" fmla="*/ 40216 h 2175570"/>
                <a:gd name="connsiteX0" fmla="*/ 559510 w 1379162"/>
                <a:gd name="connsiteY0" fmla="*/ 50079 h 2185433"/>
                <a:gd name="connsiteX1" fmla="*/ 818240 w 1379162"/>
                <a:gd name="connsiteY1" fmla="*/ 50079 h 2185433"/>
                <a:gd name="connsiteX2" fmla="*/ 1375721 w 1379162"/>
                <a:gd name="connsiteY2" fmla="*/ 1891502 h 2185433"/>
                <a:gd name="connsiteX3" fmla="*/ 1379162 w 1379162"/>
                <a:gd name="connsiteY3" fmla="*/ 1905367 h 2185433"/>
                <a:gd name="connsiteX4" fmla="*/ 689581 w 1379162"/>
                <a:gd name="connsiteY4" fmla="*/ 2185433 h 2185433"/>
                <a:gd name="connsiteX5" fmla="*/ 0 w 1379162"/>
                <a:gd name="connsiteY5" fmla="*/ 1905367 h 2185433"/>
                <a:gd name="connsiteX6" fmla="*/ 559510 w 1379162"/>
                <a:gd name="connsiteY6" fmla="*/ 50079 h 2185433"/>
                <a:gd name="connsiteX0" fmla="*/ 559510 w 1379162"/>
                <a:gd name="connsiteY0" fmla="*/ 52984 h 2188338"/>
                <a:gd name="connsiteX1" fmla="*/ 818240 w 1379162"/>
                <a:gd name="connsiteY1" fmla="*/ 52984 h 2188338"/>
                <a:gd name="connsiteX2" fmla="*/ 1375721 w 1379162"/>
                <a:gd name="connsiteY2" fmla="*/ 1894407 h 2188338"/>
                <a:gd name="connsiteX3" fmla="*/ 1379162 w 1379162"/>
                <a:gd name="connsiteY3" fmla="*/ 1908272 h 2188338"/>
                <a:gd name="connsiteX4" fmla="*/ 689581 w 1379162"/>
                <a:gd name="connsiteY4" fmla="*/ 2188338 h 2188338"/>
                <a:gd name="connsiteX5" fmla="*/ 0 w 1379162"/>
                <a:gd name="connsiteY5" fmla="*/ 1908272 h 2188338"/>
                <a:gd name="connsiteX6" fmla="*/ 559510 w 1379162"/>
                <a:gd name="connsiteY6" fmla="*/ 52984 h 218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gradFill flip="none" rotWithShape="1">
              <a:gsLst>
                <a:gs pos="98000">
                  <a:srgbClr val="C5134A"/>
                </a:gs>
                <a:gs pos="0">
                  <a:srgbClr val="BE1247"/>
                </a:gs>
                <a:gs pos="19000">
                  <a:srgbClr val="D2144F"/>
                </a:gs>
                <a:gs pos="54000">
                  <a:srgbClr val="F87477"/>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1" name="椭圆 10"/>
            <p:cNvSpPr/>
            <p:nvPr/>
          </p:nvSpPr>
          <p:spPr>
            <a:xfrm>
              <a:off x="569152" y="3291810"/>
              <a:ext cx="756947" cy="429321"/>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2" name="椭圆 10"/>
            <p:cNvSpPr/>
            <p:nvPr/>
          </p:nvSpPr>
          <p:spPr>
            <a:xfrm>
              <a:off x="358201" y="4031335"/>
              <a:ext cx="1181332" cy="419394"/>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nvGrpSpPr>
          <p:cNvPr id="9" name="组合 32"/>
          <p:cNvGrpSpPr>
            <a:grpSpLocks/>
          </p:cNvGrpSpPr>
          <p:nvPr/>
        </p:nvGrpSpPr>
        <p:grpSpPr bwMode="auto">
          <a:xfrm>
            <a:off x="6318250" y="4719786"/>
            <a:ext cx="968375" cy="1733550"/>
            <a:chOff x="179512" y="2797966"/>
            <a:chExt cx="1513892" cy="2709936"/>
          </a:xfrm>
        </p:grpSpPr>
        <p:sp>
          <p:nvSpPr>
            <p:cNvPr id="34" name="圆角矩形 33"/>
            <p:cNvSpPr/>
            <p:nvPr/>
          </p:nvSpPr>
          <p:spPr>
            <a:xfrm>
              <a:off x="179512" y="4149080"/>
              <a:ext cx="1512168" cy="1358822"/>
            </a:xfrm>
            <a:prstGeom prst="roundRect">
              <a:avLst>
                <a:gd name="adj" fmla="val 5673"/>
              </a:avLst>
            </a:prstGeom>
            <a:solidFill>
              <a:srgbClr val="BE1247"/>
            </a:solidFill>
            <a:ln>
              <a:noFill/>
            </a:ln>
            <a:scene3d>
              <a:camera prst="isometricOffAxis1Top">
                <a:rot lat="19308370" lon="17994607" rev="3982837"/>
              </a:camera>
              <a:lightRig rig="soft" dir="t"/>
            </a:scene3d>
            <a:sp3d extrusionH="63500"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5" name="圆角矩形 34"/>
            <p:cNvSpPr/>
            <p:nvPr/>
          </p:nvSpPr>
          <p:spPr>
            <a:xfrm>
              <a:off x="181236" y="4138187"/>
              <a:ext cx="1512168" cy="1358822"/>
            </a:xfrm>
            <a:prstGeom prst="roundRect">
              <a:avLst>
                <a:gd name="adj" fmla="val 5673"/>
              </a:avLst>
            </a:prstGeom>
            <a:gradFill flip="none" rotWithShape="1">
              <a:gsLst>
                <a:gs pos="0">
                  <a:srgbClr val="BE1247"/>
                </a:gs>
                <a:gs pos="33000">
                  <a:srgbClr val="D2144F"/>
                </a:gs>
                <a:gs pos="90000">
                  <a:srgbClr val="F87477"/>
                </a:gs>
                <a:gs pos="100000">
                  <a:srgbClr val="FA9496"/>
                </a:gs>
              </a:gsLst>
              <a:lin ang="7200000" scaled="0"/>
              <a:tileRect/>
            </a:gradFill>
            <a:ln>
              <a:noFill/>
            </a:ln>
            <a:scene3d>
              <a:camera prst="isometricOffAxis1Top">
                <a:rot lat="19308370" lon="17994607" rev="3982837"/>
              </a:camera>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6" name="椭圆 10"/>
            <p:cNvSpPr/>
            <p:nvPr/>
          </p:nvSpPr>
          <p:spPr>
            <a:xfrm>
              <a:off x="256448" y="2797966"/>
              <a:ext cx="1379875" cy="2188794"/>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60593 w 1457926"/>
                <a:gd name="connsiteY8" fmla="*/ 1841423 h 2135354"/>
                <a:gd name="connsiteX9" fmla="*/ 0 w 1457926"/>
                <a:gd name="connsiteY9" fmla="*/ 1731886 h 2135354"/>
                <a:gd name="connsiteX10" fmla="*/ 616661 w 1457926"/>
                <a:gd name="connsiteY10" fmla="*/ 0 h 2135354"/>
                <a:gd name="connsiteX0" fmla="*/ 689418 w 1530683"/>
                <a:gd name="connsiteY0" fmla="*/ 0 h 2135354"/>
                <a:gd name="connsiteX1" fmla="*/ 948148 w 1530683"/>
                <a:gd name="connsiteY1" fmla="*/ 0 h 2135354"/>
                <a:gd name="connsiteX2" fmla="*/ 1530683 w 1530683"/>
                <a:gd name="connsiteY2" fmla="*/ 1732147 h 2135354"/>
                <a:gd name="connsiteX3" fmla="*/ 1512420 w 1530683"/>
                <a:gd name="connsiteY3" fmla="*/ 1841423 h 2135354"/>
                <a:gd name="connsiteX4" fmla="*/ 1505629 w 1530683"/>
                <a:gd name="connsiteY4" fmla="*/ 1841423 h 2135354"/>
                <a:gd name="connsiteX5" fmla="*/ 1509070 w 1530683"/>
                <a:gd name="connsiteY5" fmla="*/ 1855288 h 2135354"/>
                <a:gd name="connsiteX6" fmla="*/ 819489 w 1530683"/>
                <a:gd name="connsiteY6" fmla="*/ 2135354 h 2135354"/>
                <a:gd name="connsiteX7" fmla="*/ 129908 w 1530683"/>
                <a:gd name="connsiteY7" fmla="*/ 1855288 h 2135354"/>
                <a:gd name="connsiteX8" fmla="*/ 0 w 1530683"/>
                <a:gd name="connsiteY8" fmla="*/ 1841423 h 2135354"/>
                <a:gd name="connsiteX9" fmla="*/ 72757 w 1530683"/>
                <a:gd name="connsiteY9" fmla="*/ 1731886 h 2135354"/>
                <a:gd name="connsiteX10" fmla="*/ 689418 w 1530683"/>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0 w 1457926"/>
                <a:gd name="connsiteY8" fmla="*/ 1731886 h 2135354"/>
                <a:gd name="connsiteX9" fmla="*/ 616661 w 1457926"/>
                <a:gd name="connsiteY9" fmla="*/ 0 h 2135354"/>
                <a:gd name="connsiteX0" fmla="*/ 559510 w 1400775"/>
                <a:gd name="connsiteY0" fmla="*/ 0 h 2135354"/>
                <a:gd name="connsiteX1" fmla="*/ 818240 w 1400775"/>
                <a:gd name="connsiteY1" fmla="*/ 0 h 2135354"/>
                <a:gd name="connsiteX2" fmla="*/ 1400775 w 1400775"/>
                <a:gd name="connsiteY2" fmla="*/ 1732147 h 2135354"/>
                <a:gd name="connsiteX3" fmla="*/ 1382512 w 1400775"/>
                <a:gd name="connsiteY3" fmla="*/ 1841423 h 2135354"/>
                <a:gd name="connsiteX4" fmla="*/ 1375721 w 1400775"/>
                <a:gd name="connsiteY4" fmla="*/ 1841423 h 2135354"/>
                <a:gd name="connsiteX5" fmla="*/ 1379162 w 1400775"/>
                <a:gd name="connsiteY5" fmla="*/ 1855288 h 2135354"/>
                <a:gd name="connsiteX6" fmla="*/ 689581 w 1400775"/>
                <a:gd name="connsiteY6" fmla="*/ 2135354 h 2135354"/>
                <a:gd name="connsiteX7" fmla="*/ 0 w 1400775"/>
                <a:gd name="connsiteY7" fmla="*/ 1855288 h 2135354"/>
                <a:gd name="connsiteX8" fmla="*/ 559510 w 1400775"/>
                <a:gd name="connsiteY8" fmla="*/ 0 h 2135354"/>
                <a:gd name="connsiteX0" fmla="*/ 559510 w 1382512"/>
                <a:gd name="connsiteY0" fmla="*/ 0 h 2135354"/>
                <a:gd name="connsiteX1" fmla="*/ 818240 w 1382512"/>
                <a:gd name="connsiteY1" fmla="*/ 0 h 2135354"/>
                <a:gd name="connsiteX2" fmla="*/ 1382512 w 1382512"/>
                <a:gd name="connsiteY2" fmla="*/ 1841423 h 2135354"/>
                <a:gd name="connsiteX3" fmla="*/ 1375721 w 1382512"/>
                <a:gd name="connsiteY3" fmla="*/ 1841423 h 2135354"/>
                <a:gd name="connsiteX4" fmla="*/ 1379162 w 1382512"/>
                <a:gd name="connsiteY4" fmla="*/ 1855288 h 2135354"/>
                <a:gd name="connsiteX5" fmla="*/ 689581 w 1382512"/>
                <a:gd name="connsiteY5" fmla="*/ 2135354 h 2135354"/>
                <a:gd name="connsiteX6" fmla="*/ 0 w 1382512"/>
                <a:gd name="connsiteY6" fmla="*/ 1855288 h 2135354"/>
                <a:gd name="connsiteX7" fmla="*/ 559510 w 1382512"/>
                <a:gd name="connsiteY7" fmla="*/ 0 h 2135354"/>
                <a:gd name="connsiteX0" fmla="*/ 559510 w 1392037"/>
                <a:gd name="connsiteY0" fmla="*/ 0 h 2135354"/>
                <a:gd name="connsiteX1" fmla="*/ 818240 w 1392037"/>
                <a:gd name="connsiteY1" fmla="*/ 0 h 2135354"/>
                <a:gd name="connsiteX2" fmla="*/ 1392037 w 1392037"/>
                <a:gd name="connsiteY2" fmla="*/ 1727123 h 2135354"/>
                <a:gd name="connsiteX3" fmla="*/ 1375721 w 1392037"/>
                <a:gd name="connsiteY3" fmla="*/ 1841423 h 2135354"/>
                <a:gd name="connsiteX4" fmla="*/ 1379162 w 1392037"/>
                <a:gd name="connsiteY4" fmla="*/ 1855288 h 2135354"/>
                <a:gd name="connsiteX5" fmla="*/ 689581 w 1392037"/>
                <a:gd name="connsiteY5" fmla="*/ 2135354 h 2135354"/>
                <a:gd name="connsiteX6" fmla="*/ 0 w 1392037"/>
                <a:gd name="connsiteY6" fmla="*/ 1855288 h 2135354"/>
                <a:gd name="connsiteX7" fmla="*/ 559510 w 1392037"/>
                <a:gd name="connsiteY7" fmla="*/ 0 h 2135354"/>
                <a:gd name="connsiteX0" fmla="*/ 559510 w 1379162"/>
                <a:gd name="connsiteY0" fmla="*/ 0 h 2135354"/>
                <a:gd name="connsiteX1" fmla="*/ 818240 w 1379162"/>
                <a:gd name="connsiteY1" fmla="*/ 0 h 2135354"/>
                <a:gd name="connsiteX2" fmla="*/ 1375721 w 1379162"/>
                <a:gd name="connsiteY2" fmla="*/ 1841423 h 2135354"/>
                <a:gd name="connsiteX3" fmla="*/ 1379162 w 1379162"/>
                <a:gd name="connsiteY3" fmla="*/ 1855288 h 2135354"/>
                <a:gd name="connsiteX4" fmla="*/ 689581 w 1379162"/>
                <a:gd name="connsiteY4" fmla="*/ 2135354 h 2135354"/>
                <a:gd name="connsiteX5" fmla="*/ 0 w 1379162"/>
                <a:gd name="connsiteY5" fmla="*/ 1855288 h 2135354"/>
                <a:gd name="connsiteX6" fmla="*/ 559510 w 1379162"/>
                <a:gd name="connsiteY6" fmla="*/ 0 h 2135354"/>
                <a:gd name="connsiteX0" fmla="*/ 559510 w 1379162"/>
                <a:gd name="connsiteY0" fmla="*/ 3 h 2135357"/>
                <a:gd name="connsiteX1" fmla="*/ 818240 w 1379162"/>
                <a:gd name="connsiteY1" fmla="*/ 3 h 2135357"/>
                <a:gd name="connsiteX2" fmla="*/ 1375721 w 1379162"/>
                <a:gd name="connsiteY2" fmla="*/ 1841426 h 2135357"/>
                <a:gd name="connsiteX3" fmla="*/ 1379162 w 1379162"/>
                <a:gd name="connsiteY3" fmla="*/ 1855291 h 2135357"/>
                <a:gd name="connsiteX4" fmla="*/ 689581 w 1379162"/>
                <a:gd name="connsiteY4" fmla="*/ 2135357 h 2135357"/>
                <a:gd name="connsiteX5" fmla="*/ 0 w 1379162"/>
                <a:gd name="connsiteY5" fmla="*/ 1855291 h 2135357"/>
                <a:gd name="connsiteX6" fmla="*/ 559510 w 1379162"/>
                <a:gd name="connsiteY6" fmla="*/ 3 h 2135357"/>
                <a:gd name="connsiteX0" fmla="*/ 559510 w 1379162"/>
                <a:gd name="connsiteY0" fmla="*/ 40216 h 2175570"/>
                <a:gd name="connsiteX1" fmla="*/ 818240 w 1379162"/>
                <a:gd name="connsiteY1" fmla="*/ 40216 h 2175570"/>
                <a:gd name="connsiteX2" fmla="*/ 1375721 w 1379162"/>
                <a:gd name="connsiteY2" fmla="*/ 1881639 h 2175570"/>
                <a:gd name="connsiteX3" fmla="*/ 1379162 w 1379162"/>
                <a:gd name="connsiteY3" fmla="*/ 1895504 h 2175570"/>
                <a:gd name="connsiteX4" fmla="*/ 689581 w 1379162"/>
                <a:gd name="connsiteY4" fmla="*/ 2175570 h 2175570"/>
                <a:gd name="connsiteX5" fmla="*/ 0 w 1379162"/>
                <a:gd name="connsiteY5" fmla="*/ 1895504 h 2175570"/>
                <a:gd name="connsiteX6" fmla="*/ 559510 w 1379162"/>
                <a:gd name="connsiteY6" fmla="*/ 40216 h 2175570"/>
                <a:gd name="connsiteX0" fmla="*/ 559510 w 1379162"/>
                <a:gd name="connsiteY0" fmla="*/ 50079 h 2185433"/>
                <a:gd name="connsiteX1" fmla="*/ 818240 w 1379162"/>
                <a:gd name="connsiteY1" fmla="*/ 50079 h 2185433"/>
                <a:gd name="connsiteX2" fmla="*/ 1375721 w 1379162"/>
                <a:gd name="connsiteY2" fmla="*/ 1891502 h 2185433"/>
                <a:gd name="connsiteX3" fmla="*/ 1379162 w 1379162"/>
                <a:gd name="connsiteY3" fmla="*/ 1905367 h 2185433"/>
                <a:gd name="connsiteX4" fmla="*/ 689581 w 1379162"/>
                <a:gd name="connsiteY4" fmla="*/ 2185433 h 2185433"/>
                <a:gd name="connsiteX5" fmla="*/ 0 w 1379162"/>
                <a:gd name="connsiteY5" fmla="*/ 1905367 h 2185433"/>
                <a:gd name="connsiteX6" fmla="*/ 559510 w 1379162"/>
                <a:gd name="connsiteY6" fmla="*/ 50079 h 2185433"/>
                <a:gd name="connsiteX0" fmla="*/ 559510 w 1379162"/>
                <a:gd name="connsiteY0" fmla="*/ 52984 h 2188338"/>
                <a:gd name="connsiteX1" fmla="*/ 818240 w 1379162"/>
                <a:gd name="connsiteY1" fmla="*/ 52984 h 2188338"/>
                <a:gd name="connsiteX2" fmla="*/ 1375721 w 1379162"/>
                <a:gd name="connsiteY2" fmla="*/ 1894407 h 2188338"/>
                <a:gd name="connsiteX3" fmla="*/ 1379162 w 1379162"/>
                <a:gd name="connsiteY3" fmla="*/ 1908272 h 2188338"/>
                <a:gd name="connsiteX4" fmla="*/ 689581 w 1379162"/>
                <a:gd name="connsiteY4" fmla="*/ 2188338 h 2188338"/>
                <a:gd name="connsiteX5" fmla="*/ 0 w 1379162"/>
                <a:gd name="connsiteY5" fmla="*/ 1908272 h 2188338"/>
                <a:gd name="connsiteX6" fmla="*/ 559510 w 1379162"/>
                <a:gd name="connsiteY6" fmla="*/ 52984 h 218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gradFill flip="none" rotWithShape="1">
              <a:gsLst>
                <a:gs pos="98000">
                  <a:srgbClr val="C5134A"/>
                </a:gs>
                <a:gs pos="0">
                  <a:srgbClr val="BE1247"/>
                </a:gs>
                <a:gs pos="19000">
                  <a:srgbClr val="D2144F"/>
                </a:gs>
                <a:gs pos="54000">
                  <a:srgbClr val="F87477"/>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7" name="椭圆 10"/>
            <p:cNvSpPr/>
            <p:nvPr/>
          </p:nvSpPr>
          <p:spPr>
            <a:xfrm>
              <a:off x="569154" y="3291810"/>
              <a:ext cx="756945" cy="429321"/>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8" name="椭圆 10"/>
            <p:cNvSpPr/>
            <p:nvPr/>
          </p:nvSpPr>
          <p:spPr>
            <a:xfrm>
              <a:off x="358201" y="4031335"/>
              <a:ext cx="1181332" cy="419394"/>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cxnSp>
        <p:nvCxnSpPr>
          <p:cNvPr id="39" name="直接连接符 38"/>
          <p:cNvCxnSpPr/>
          <p:nvPr/>
        </p:nvCxnSpPr>
        <p:spPr>
          <a:xfrm>
            <a:off x="2657475" y="3657749"/>
            <a:ext cx="0" cy="669925"/>
          </a:xfrm>
          <a:prstGeom prst="line">
            <a:avLst/>
          </a:prstGeom>
          <a:ln>
            <a:solidFill>
              <a:srgbClr val="008080"/>
            </a:solidFill>
            <a:prstDash val="sysDash"/>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338263" y="4157811"/>
            <a:ext cx="0" cy="571500"/>
          </a:xfrm>
          <a:prstGeom prst="line">
            <a:avLst/>
          </a:prstGeom>
          <a:ln>
            <a:solidFill>
              <a:srgbClr val="008080"/>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4070350" y="4129236"/>
            <a:ext cx="0" cy="596900"/>
          </a:xfrm>
          <a:prstGeom prst="line">
            <a:avLst/>
          </a:prstGeom>
          <a:ln>
            <a:solidFill>
              <a:srgbClr val="008080"/>
            </a:solidFill>
            <a:prstDash val="sys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5486400" y="3597424"/>
            <a:ext cx="0" cy="730250"/>
          </a:xfrm>
          <a:prstGeom prst="line">
            <a:avLst/>
          </a:prstGeom>
          <a:ln>
            <a:solidFill>
              <a:srgbClr val="008080"/>
            </a:solidFill>
            <a:prstDash val="sysDash"/>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6810375" y="4135586"/>
            <a:ext cx="0" cy="584200"/>
          </a:xfrm>
          <a:prstGeom prst="line">
            <a:avLst/>
          </a:prstGeom>
          <a:ln>
            <a:solidFill>
              <a:srgbClr val="008080"/>
            </a:solidFill>
            <a:prstDash val="sysDash"/>
          </a:ln>
        </p:spPr>
        <p:style>
          <a:lnRef idx="1">
            <a:schemeClr val="accent1"/>
          </a:lnRef>
          <a:fillRef idx="0">
            <a:schemeClr val="accent1"/>
          </a:fillRef>
          <a:effectRef idx="0">
            <a:schemeClr val="accent1"/>
          </a:effectRef>
          <a:fontRef idx="minor">
            <a:schemeClr val="tx1"/>
          </a:fontRef>
        </p:style>
      </p:cxnSp>
      <p:sp>
        <p:nvSpPr>
          <p:cNvPr id="44" name="TextBox 11"/>
          <p:cNvSpPr txBox="1">
            <a:spLocks noChangeArrowheads="1"/>
          </p:cNvSpPr>
          <p:nvPr/>
        </p:nvSpPr>
        <p:spPr bwMode="auto">
          <a:xfrm flipH="1">
            <a:off x="684213" y="3659336"/>
            <a:ext cx="1308100" cy="646113"/>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fontAlgn="auto" hangingPunct="1">
              <a:spcBef>
                <a:spcPts val="0"/>
              </a:spcBef>
              <a:spcAft>
                <a:spcPts val="0"/>
              </a:spcAft>
              <a:defRPr/>
            </a:pPr>
            <a:r>
              <a:rPr lang="zh-CN" altLang="en-US" kern="0" dirty="0" smtClean="0">
                <a:solidFill>
                  <a:srgbClr val="008080"/>
                </a:solidFill>
                <a:latin typeface="微软雅黑" pitchFamily="34" charset="-122"/>
                <a:ea typeface="微软雅黑" pitchFamily="34" charset="-122"/>
              </a:rPr>
              <a:t>现行有效的法律</a:t>
            </a:r>
            <a:endParaRPr lang="en-US" altLang="zh-CN" kern="0" dirty="0" smtClean="0">
              <a:solidFill>
                <a:srgbClr val="008080"/>
              </a:solidFill>
              <a:latin typeface="微软雅黑" pitchFamily="34" charset="-122"/>
              <a:ea typeface="微软雅黑" pitchFamily="34" charset="-122"/>
            </a:endParaRPr>
          </a:p>
        </p:txBody>
      </p:sp>
      <p:sp>
        <p:nvSpPr>
          <p:cNvPr id="45" name="TextBox 11"/>
          <p:cNvSpPr txBox="1">
            <a:spLocks noChangeArrowheads="1"/>
          </p:cNvSpPr>
          <p:nvPr/>
        </p:nvSpPr>
        <p:spPr bwMode="auto">
          <a:xfrm flipH="1">
            <a:off x="1979613" y="3135461"/>
            <a:ext cx="1309687" cy="368300"/>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fontAlgn="auto" hangingPunct="1">
              <a:spcBef>
                <a:spcPts val="0"/>
              </a:spcBef>
              <a:spcAft>
                <a:spcPts val="0"/>
              </a:spcAft>
              <a:defRPr/>
            </a:pPr>
            <a:r>
              <a:rPr lang="zh-CN" altLang="en-US" kern="0" dirty="0" smtClean="0">
                <a:solidFill>
                  <a:srgbClr val="008080"/>
                </a:solidFill>
                <a:latin typeface="微软雅黑" pitchFamily="34" charset="-122"/>
                <a:ea typeface="微软雅黑" pitchFamily="34" charset="-122"/>
              </a:rPr>
              <a:t>行政法规</a:t>
            </a:r>
            <a:endParaRPr lang="en-US" altLang="zh-CN" kern="0" dirty="0" smtClean="0">
              <a:solidFill>
                <a:srgbClr val="008080"/>
              </a:solidFill>
              <a:latin typeface="微软雅黑" pitchFamily="34" charset="-122"/>
              <a:ea typeface="微软雅黑" pitchFamily="34" charset="-122"/>
            </a:endParaRPr>
          </a:p>
        </p:txBody>
      </p:sp>
      <p:sp>
        <p:nvSpPr>
          <p:cNvPr id="46" name="TextBox 11"/>
          <p:cNvSpPr txBox="1">
            <a:spLocks noChangeArrowheads="1"/>
          </p:cNvSpPr>
          <p:nvPr/>
        </p:nvSpPr>
        <p:spPr bwMode="auto">
          <a:xfrm flipH="1">
            <a:off x="3419475" y="3659336"/>
            <a:ext cx="1309688" cy="368300"/>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fontAlgn="auto" hangingPunct="1">
              <a:spcBef>
                <a:spcPts val="0"/>
              </a:spcBef>
              <a:spcAft>
                <a:spcPts val="0"/>
              </a:spcAft>
              <a:defRPr/>
            </a:pPr>
            <a:r>
              <a:rPr lang="zh-CN" altLang="en-US" kern="0" dirty="0" smtClean="0">
                <a:solidFill>
                  <a:srgbClr val="008080"/>
                </a:solidFill>
                <a:latin typeface="微软雅黑" pitchFamily="34" charset="-122"/>
                <a:ea typeface="微软雅黑" pitchFamily="34" charset="-122"/>
              </a:rPr>
              <a:t>司法解释</a:t>
            </a:r>
            <a:endParaRPr lang="en-US" altLang="zh-CN" kern="0" dirty="0" smtClean="0">
              <a:solidFill>
                <a:srgbClr val="008080"/>
              </a:solidFill>
              <a:latin typeface="微软雅黑" pitchFamily="34" charset="-122"/>
              <a:ea typeface="微软雅黑" pitchFamily="34" charset="-122"/>
            </a:endParaRPr>
          </a:p>
        </p:txBody>
      </p:sp>
      <p:sp>
        <p:nvSpPr>
          <p:cNvPr id="47" name="TextBox 11"/>
          <p:cNvSpPr txBox="1">
            <a:spLocks noChangeArrowheads="1"/>
          </p:cNvSpPr>
          <p:nvPr/>
        </p:nvSpPr>
        <p:spPr bwMode="auto">
          <a:xfrm flipH="1">
            <a:off x="4859338" y="3111649"/>
            <a:ext cx="1309687" cy="646112"/>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fontAlgn="auto" hangingPunct="1">
              <a:spcBef>
                <a:spcPts val="0"/>
              </a:spcBef>
              <a:spcAft>
                <a:spcPts val="0"/>
              </a:spcAft>
              <a:defRPr/>
            </a:pPr>
            <a:r>
              <a:rPr lang="zh-CN" altLang="en-US" kern="0" dirty="0" smtClean="0">
                <a:solidFill>
                  <a:srgbClr val="008080"/>
                </a:solidFill>
                <a:latin typeface="微软雅黑" pitchFamily="34" charset="-122"/>
                <a:ea typeface="微软雅黑" pitchFamily="34" charset="-122"/>
              </a:rPr>
              <a:t>地方法规、地方规章</a:t>
            </a:r>
            <a:endParaRPr lang="en-US" altLang="zh-CN" kern="0" dirty="0" smtClean="0">
              <a:solidFill>
                <a:srgbClr val="008080"/>
              </a:solidFill>
              <a:latin typeface="微软雅黑" pitchFamily="34" charset="-122"/>
              <a:ea typeface="微软雅黑" pitchFamily="34" charset="-122"/>
            </a:endParaRPr>
          </a:p>
        </p:txBody>
      </p:sp>
      <p:sp>
        <p:nvSpPr>
          <p:cNvPr id="48" name="TextBox 11"/>
          <p:cNvSpPr txBox="1">
            <a:spLocks noChangeArrowheads="1"/>
          </p:cNvSpPr>
          <p:nvPr/>
        </p:nvSpPr>
        <p:spPr bwMode="auto">
          <a:xfrm flipH="1">
            <a:off x="6156325" y="3659336"/>
            <a:ext cx="1309688" cy="368300"/>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fontAlgn="auto" hangingPunct="1">
              <a:spcBef>
                <a:spcPts val="0"/>
              </a:spcBef>
              <a:spcAft>
                <a:spcPts val="0"/>
              </a:spcAft>
              <a:defRPr/>
            </a:pPr>
            <a:r>
              <a:rPr lang="zh-CN" altLang="en-US" kern="0" dirty="0" smtClean="0">
                <a:solidFill>
                  <a:srgbClr val="008080"/>
                </a:solidFill>
                <a:latin typeface="微软雅黑" pitchFamily="34" charset="-122"/>
                <a:ea typeface="微软雅黑" pitchFamily="34" charset="-122"/>
              </a:rPr>
              <a:t>部门规章</a:t>
            </a:r>
            <a:endParaRPr lang="en-US" altLang="zh-CN" kern="0" dirty="0" smtClean="0">
              <a:solidFill>
                <a:srgbClr val="008080"/>
              </a:solidFill>
              <a:latin typeface="微软雅黑" pitchFamily="34" charset="-122"/>
              <a:ea typeface="微软雅黑" pitchFamily="34" charset="-122"/>
            </a:endParaRPr>
          </a:p>
        </p:txBody>
      </p:sp>
      <p:sp>
        <p:nvSpPr>
          <p:cNvPr id="67614" name="TextBox 48"/>
          <p:cNvSpPr txBox="1">
            <a:spLocks noChangeArrowheads="1"/>
          </p:cNvSpPr>
          <p:nvPr/>
        </p:nvSpPr>
        <p:spPr bwMode="auto">
          <a:xfrm>
            <a:off x="3635375" y="2205186"/>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2000">
                <a:solidFill>
                  <a:srgbClr val="008080"/>
                </a:solidFill>
                <a:latin typeface="微软雅黑" pitchFamily="34" charset="-122"/>
                <a:ea typeface="微软雅黑" pitchFamily="34" charset="-122"/>
              </a:rPr>
              <a:t>什么是法律法规？</a:t>
            </a:r>
          </a:p>
        </p:txBody>
      </p:sp>
      <p:grpSp>
        <p:nvGrpSpPr>
          <p:cNvPr id="15" name="组合 49"/>
          <p:cNvGrpSpPr>
            <a:grpSpLocks/>
          </p:cNvGrpSpPr>
          <p:nvPr/>
        </p:nvGrpSpPr>
        <p:grpSpPr bwMode="auto">
          <a:xfrm>
            <a:off x="7570788" y="4483249"/>
            <a:ext cx="996950" cy="1784350"/>
            <a:chOff x="6876256" y="2742174"/>
            <a:chExt cx="1513892" cy="2709936"/>
          </a:xfrm>
        </p:grpSpPr>
        <p:sp>
          <p:nvSpPr>
            <p:cNvPr id="51" name="圆角矩形 50"/>
            <p:cNvSpPr/>
            <p:nvPr/>
          </p:nvSpPr>
          <p:spPr>
            <a:xfrm>
              <a:off x="6876256" y="4093288"/>
              <a:ext cx="1512168" cy="1358822"/>
            </a:xfrm>
            <a:prstGeom prst="roundRect">
              <a:avLst>
                <a:gd name="adj" fmla="val 5673"/>
              </a:avLst>
            </a:prstGeom>
            <a:gradFill flip="none" rotWithShape="1">
              <a:gsLst>
                <a:gs pos="42000">
                  <a:srgbClr val="FF7711"/>
                </a:gs>
                <a:gs pos="89000">
                  <a:srgbClr val="FFAA01"/>
                </a:gs>
                <a:gs pos="100000">
                  <a:srgbClr val="FECE02"/>
                </a:gs>
                <a:gs pos="0">
                  <a:srgbClr val="C73E01"/>
                </a:gs>
              </a:gsLst>
              <a:lin ang="6600000" scaled="0"/>
              <a:tileRect/>
            </a:gradFill>
            <a:ln>
              <a:noFill/>
            </a:ln>
            <a:scene3d>
              <a:camera prst="isometricOffAxis1Top">
                <a:rot lat="19308370" lon="17994607" rev="3982837"/>
              </a:camera>
              <a:lightRig rig="soft" dir="t"/>
            </a:scene3d>
            <a:sp3d extrusionH="63500"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52" name="圆角矩形 51"/>
            <p:cNvSpPr/>
            <p:nvPr/>
          </p:nvSpPr>
          <p:spPr>
            <a:xfrm>
              <a:off x="6877980" y="4082395"/>
              <a:ext cx="1512168" cy="1358822"/>
            </a:xfrm>
            <a:prstGeom prst="roundRect">
              <a:avLst>
                <a:gd name="adj" fmla="val 5673"/>
              </a:avLst>
            </a:prstGeom>
            <a:noFill/>
            <a:ln>
              <a:noFill/>
            </a:ln>
            <a:scene3d>
              <a:camera prst="isometricOffAxis1Top">
                <a:rot lat="19308370" lon="17994607" rev="3982837"/>
              </a:camera>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53" name="椭圆 10"/>
            <p:cNvSpPr/>
            <p:nvPr/>
          </p:nvSpPr>
          <p:spPr>
            <a:xfrm>
              <a:off x="6953397" y="2742174"/>
              <a:ext cx="1378895" cy="2189165"/>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60593 w 1457926"/>
                <a:gd name="connsiteY8" fmla="*/ 1841423 h 2135354"/>
                <a:gd name="connsiteX9" fmla="*/ 0 w 1457926"/>
                <a:gd name="connsiteY9" fmla="*/ 1731886 h 2135354"/>
                <a:gd name="connsiteX10" fmla="*/ 616661 w 1457926"/>
                <a:gd name="connsiteY10" fmla="*/ 0 h 2135354"/>
                <a:gd name="connsiteX0" fmla="*/ 689418 w 1530683"/>
                <a:gd name="connsiteY0" fmla="*/ 0 h 2135354"/>
                <a:gd name="connsiteX1" fmla="*/ 948148 w 1530683"/>
                <a:gd name="connsiteY1" fmla="*/ 0 h 2135354"/>
                <a:gd name="connsiteX2" fmla="*/ 1530683 w 1530683"/>
                <a:gd name="connsiteY2" fmla="*/ 1732147 h 2135354"/>
                <a:gd name="connsiteX3" fmla="*/ 1512420 w 1530683"/>
                <a:gd name="connsiteY3" fmla="*/ 1841423 h 2135354"/>
                <a:gd name="connsiteX4" fmla="*/ 1505629 w 1530683"/>
                <a:gd name="connsiteY4" fmla="*/ 1841423 h 2135354"/>
                <a:gd name="connsiteX5" fmla="*/ 1509070 w 1530683"/>
                <a:gd name="connsiteY5" fmla="*/ 1855288 h 2135354"/>
                <a:gd name="connsiteX6" fmla="*/ 819489 w 1530683"/>
                <a:gd name="connsiteY6" fmla="*/ 2135354 h 2135354"/>
                <a:gd name="connsiteX7" fmla="*/ 129908 w 1530683"/>
                <a:gd name="connsiteY7" fmla="*/ 1855288 h 2135354"/>
                <a:gd name="connsiteX8" fmla="*/ 0 w 1530683"/>
                <a:gd name="connsiteY8" fmla="*/ 1841423 h 2135354"/>
                <a:gd name="connsiteX9" fmla="*/ 72757 w 1530683"/>
                <a:gd name="connsiteY9" fmla="*/ 1731886 h 2135354"/>
                <a:gd name="connsiteX10" fmla="*/ 689418 w 1530683"/>
                <a:gd name="connsiteY10" fmla="*/ 0 h 2135354"/>
                <a:gd name="connsiteX0" fmla="*/ 616661 w 1457926"/>
                <a:gd name="connsiteY0" fmla="*/ 0 h 2135354"/>
                <a:gd name="connsiteX1" fmla="*/ 875391 w 1457926"/>
                <a:gd name="connsiteY1" fmla="*/ 0 h 2135354"/>
                <a:gd name="connsiteX2" fmla="*/ 1457926 w 1457926"/>
                <a:gd name="connsiteY2" fmla="*/ 1732147 h 2135354"/>
                <a:gd name="connsiteX3" fmla="*/ 1439663 w 1457926"/>
                <a:gd name="connsiteY3" fmla="*/ 1841423 h 2135354"/>
                <a:gd name="connsiteX4" fmla="*/ 1432872 w 1457926"/>
                <a:gd name="connsiteY4" fmla="*/ 1841423 h 2135354"/>
                <a:gd name="connsiteX5" fmla="*/ 1436313 w 1457926"/>
                <a:gd name="connsiteY5" fmla="*/ 1855288 h 2135354"/>
                <a:gd name="connsiteX6" fmla="*/ 746732 w 1457926"/>
                <a:gd name="connsiteY6" fmla="*/ 2135354 h 2135354"/>
                <a:gd name="connsiteX7" fmla="*/ 57151 w 1457926"/>
                <a:gd name="connsiteY7" fmla="*/ 1855288 h 2135354"/>
                <a:gd name="connsiteX8" fmla="*/ 0 w 1457926"/>
                <a:gd name="connsiteY8" fmla="*/ 1731886 h 2135354"/>
                <a:gd name="connsiteX9" fmla="*/ 616661 w 1457926"/>
                <a:gd name="connsiteY9" fmla="*/ 0 h 2135354"/>
                <a:gd name="connsiteX0" fmla="*/ 559510 w 1400775"/>
                <a:gd name="connsiteY0" fmla="*/ 0 h 2135354"/>
                <a:gd name="connsiteX1" fmla="*/ 818240 w 1400775"/>
                <a:gd name="connsiteY1" fmla="*/ 0 h 2135354"/>
                <a:gd name="connsiteX2" fmla="*/ 1400775 w 1400775"/>
                <a:gd name="connsiteY2" fmla="*/ 1732147 h 2135354"/>
                <a:gd name="connsiteX3" fmla="*/ 1382512 w 1400775"/>
                <a:gd name="connsiteY3" fmla="*/ 1841423 h 2135354"/>
                <a:gd name="connsiteX4" fmla="*/ 1375721 w 1400775"/>
                <a:gd name="connsiteY4" fmla="*/ 1841423 h 2135354"/>
                <a:gd name="connsiteX5" fmla="*/ 1379162 w 1400775"/>
                <a:gd name="connsiteY5" fmla="*/ 1855288 h 2135354"/>
                <a:gd name="connsiteX6" fmla="*/ 689581 w 1400775"/>
                <a:gd name="connsiteY6" fmla="*/ 2135354 h 2135354"/>
                <a:gd name="connsiteX7" fmla="*/ 0 w 1400775"/>
                <a:gd name="connsiteY7" fmla="*/ 1855288 h 2135354"/>
                <a:gd name="connsiteX8" fmla="*/ 559510 w 1400775"/>
                <a:gd name="connsiteY8" fmla="*/ 0 h 2135354"/>
                <a:gd name="connsiteX0" fmla="*/ 559510 w 1382512"/>
                <a:gd name="connsiteY0" fmla="*/ 0 h 2135354"/>
                <a:gd name="connsiteX1" fmla="*/ 818240 w 1382512"/>
                <a:gd name="connsiteY1" fmla="*/ 0 h 2135354"/>
                <a:gd name="connsiteX2" fmla="*/ 1382512 w 1382512"/>
                <a:gd name="connsiteY2" fmla="*/ 1841423 h 2135354"/>
                <a:gd name="connsiteX3" fmla="*/ 1375721 w 1382512"/>
                <a:gd name="connsiteY3" fmla="*/ 1841423 h 2135354"/>
                <a:gd name="connsiteX4" fmla="*/ 1379162 w 1382512"/>
                <a:gd name="connsiteY4" fmla="*/ 1855288 h 2135354"/>
                <a:gd name="connsiteX5" fmla="*/ 689581 w 1382512"/>
                <a:gd name="connsiteY5" fmla="*/ 2135354 h 2135354"/>
                <a:gd name="connsiteX6" fmla="*/ 0 w 1382512"/>
                <a:gd name="connsiteY6" fmla="*/ 1855288 h 2135354"/>
                <a:gd name="connsiteX7" fmla="*/ 559510 w 1382512"/>
                <a:gd name="connsiteY7" fmla="*/ 0 h 2135354"/>
                <a:gd name="connsiteX0" fmla="*/ 559510 w 1392037"/>
                <a:gd name="connsiteY0" fmla="*/ 0 h 2135354"/>
                <a:gd name="connsiteX1" fmla="*/ 818240 w 1392037"/>
                <a:gd name="connsiteY1" fmla="*/ 0 h 2135354"/>
                <a:gd name="connsiteX2" fmla="*/ 1392037 w 1392037"/>
                <a:gd name="connsiteY2" fmla="*/ 1727123 h 2135354"/>
                <a:gd name="connsiteX3" fmla="*/ 1375721 w 1392037"/>
                <a:gd name="connsiteY3" fmla="*/ 1841423 h 2135354"/>
                <a:gd name="connsiteX4" fmla="*/ 1379162 w 1392037"/>
                <a:gd name="connsiteY4" fmla="*/ 1855288 h 2135354"/>
                <a:gd name="connsiteX5" fmla="*/ 689581 w 1392037"/>
                <a:gd name="connsiteY5" fmla="*/ 2135354 h 2135354"/>
                <a:gd name="connsiteX6" fmla="*/ 0 w 1392037"/>
                <a:gd name="connsiteY6" fmla="*/ 1855288 h 2135354"/>
                <a:gd name="connsiteX7" fmla="*/ 559510 w 1392037"/>
                <a:gd name="connsiteY7" fmla="*/ 0 h 2135354"/>
                <a:gd name="connsiteX0" fmla="*/ 559510 w 1379162"/>
                <a:gd name="connsiteY0" fmla="*/ 0 h 2135354"/>
                <a:gd name="connsiteX1" fmla="*/ 818240 w 1379162"/>
                <a:gd name="connsiteY1" fmla="*/ 0 h 2135354"/>
                <a:gd name="connsiteX2" fmla="*/ 1375721 w 1379162"/>
                <a:gd name="connsiteY2" fmla="*/ 1841423 h 2135354"/>
                <a:gd name="connsiteX3" fmla="*/ 1379162 w 1379162"/>
                <a:gd name="connsiteY3" fmla="*/ 1855288 h 2135354"/>
                <a:gd name="connsiteX4" fmla="*/ 689581 w 1379162"/>
                <a:gd name="connsiteY4" fmla="*/ 2135354 h 2135354"/>
                <a:gd name="connsiteX5" fmla="*/ 0 w 1379162"/>
                <a:gd name="connsiteY5" fmla="*/ 1855288 h 2135354"/>
                <a:gd name="connsiteX6" fmla="*/ 559510 w 1379162"/>
                <a:gd name="connsiteY6" fmla="*/ 0 h 2135354"/>
                <a:gd name="connsiteX0" fmla="*/ 559510 w 1379162"/>
                <a:gd name="connsiteY0" fmla="*/ 3 h 2135357"/>
                <a:gd name="connsiteX1" fmla="*/ 818240 w 1379162"/>
                <a:gd name="connsiteY1" fmla="*/ 3 h 2135357"/>
                <a:gd name="connsiteX2" fmla="*/ 1375721 w 1379162"/>
                <a:gd name="connsiteY2" fmla="*/ 1841426 h 2135357"/>
                <a:gd name="connsiteX3" fmla="*/ 1379162 w 1379162"/>
                <a:gd name="connsiteY3" fmla="*/ 1855291 h 2135357"/>
                <a:gd name="connsiteX4" fmla="*/ 689581 w 1379162"/>
                <a:gd name="connsiteY4" fmla="*/ 2135357 h 2135357"/>
                <a:gd name="connsiteX5" fmla="*/ 0 w 1379162"/>
                <a:gd name="connsiteY5" fmla="*/ 1855291 h 2135357"/>
                <a:gd name="connsiteX6" fmla="*/ 559510 w 1379162"/>
                <a:gd name="connsiteY6" fmla="*/ 3 h 2135357"/>
                <a:gd name="connsiteX0" fmla="*/ 559510 w 1379162"/>
                <a:gd name="connsiteY0" fmla="*/ 40216 h 2175570"/>
                <a:gd name="connsiteX1" fmla="*/ 818240 w 1379162"/>
                <a:gd name="connsiteY1" fmla="*/ 40216 h 2175570"/>
                <a:gd name="connsiteX2" fmla="*/ 1375721 w 1379162"/>
                <a:gd name="connsiteY2" fmla="*/ 1881639 h 2175570"/>
                <a:gd name="connsiteX3" fmla="*/ 1379162 w 1379162"/>
                <a:gd name="connsiteY3" fmla="*/ 1895504 h 2175570"/>
                <a:gd name="connsiteX4" fmla="*/ 689581 w 1379162"/>
                <a:gd name="connsiteY4" fmla="*/ 2175570 h 2175570"/>
                <a:gd name="connsiteX5" fmla="*/ 0 w 1379162"/>
                <a:gd name="connsiteY5" fmla="*/ 1895504 h 2175570"/>
                <a:gd name="connsiteX6" fmla="*/ 559510 w 1379162"/>
                <a:gd name="connsiteY6" fmla="*/ 40216 h 2175570"/>
                <a:gd name="connsiteX0" fmla="*/ 559510 w 1379162"/>
                <a:gd name="connsiteY0" fmla="*/ 50079 h 2185433"/>
                <a:gd name="connsiteX1" fmla="*/ 818240 w 1379162"/>
                <a:gd name="connsiteY1" fmla="*/ 50079 h 2185433"/>
                <a:gd name="connsiteX2" fmla="*/ 1375721 w 1379162"/>
                <a:gd name="connsiteY2" fmla="*/ 1891502 h 2185433"/>
                <a:gd name="connsiteX3" fmla="*/ 1379162 w 1379162"/>
                <a:gd name="connsiteY3" fmla="*/ 1905367 h 2185433"/>
                <a:gd name="connsiteX4" fmla="*/ 689581 w 1379162"/>
                <a:gd name="connsiteY4" fmla="*/ 2185433 h 2185433"/>
                <a:gd name="connsiteX5" fmla="*/ 0 w 1379162"/>
                <a:gd name="connsiteY5" fmla="*/ 1905367 h 2185433"/>
                <a:gd name="connsiteX6" fmla="*/ 559510 w 1379162"/>
                <a:gd name="connsiteY6" fmla="*/ 50079 h 2185433"/>
                <a:gd name="connsiteX0" fmla="*/ 559510 w 1379162"/>
                <a:gd name="connsiteY0" fmla="*/ 52984 h 2188338"/>
                <a:gd name="connsiteX1" fmla="*/ 818240 w 1379162"/>
                <a:gd name="connsiteY1" fmla="*/ 52984 h 2188338"/>
                <a:gd name="connsiteX2" fmla="*/ 1375721 w 1379162"/>
                <a:gd name="connsiteY2" fmla="*/ 1894407 h 2188338"/>
                <a:gd name="connsiteX3" fmla="*/ 1379162 w 1379162"/>
                <a:gd name="connsiteY3" fmla="*/ 1908272 h 2188338"/>
                <a:gd name="connsiteX4" fmla="*/ 689581 w 1379162"/>
                <a:gd name="connsiteY4" fmla="*/ 2188338 h 2188338"/>
                <a:gd name="connsiteX5" fmla="*/ 0 w 1379162"/>
                <a:gd name="connsiteY5" fmla="*/ 1908272 h 2188338"/>
                <a:gd name="connsiteX6" fmla="*/ 559510 w 1379162"/>
                <a:gd name="connsiteY6" fmla="*/ 52984 h 218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gradFill flip="none" rotWithShape="1">
              <a:gsLst>
                <a:gs pos="70000">
                  <a:srgbClr val="FF810E"/>
                </a:gs>
                <a:gs pos="31000">
                  <a:srgbClr val="FF7711"/>
                </a:gs>
                <a:gs pos="53000">
                  <a:srgbClr val="FFB001"/>
                </a:gs>
                <a:gs pos="89000">
                  <a:srgbClr val="D74E05"/>
                </a:gs>
                <a:gs pos="0">
                  <a:srgbClr val="C73E0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54" name="椭圆 10"/>
            <p:cNvSpPr/>
            <p:nvPr/>
          </p:nvSpPr>
          <p:spPr>
            <a:xfrm>
              <a:off x="7264371" y="3236423"/>
              <a:ext cx="759357" cy="429154"/>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55" name="椭圆 10"/>
            <p:cNvSpPr/>
            <p:nvPr/>
          </p:nvSpPr>
          <p:spPr>
            <a:xfrm>
              <a:off x="7054645" y="3976593"/>
              <a:ext cx="1181221" cy="417098"/>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cxnSp>
        <p:nvCxnSpPr>
          <p:cNvPr id="56" name="直接连接符 55"/>
          <p:cNvCxnSpPr/>
          <p:nvPr/>
        </p:nvCxnSpPr>
        <p:spPr>
          <a:xfrm>
            <a:off x="8066088" y="3749824"/>
            <a:ext cx="0" cy="730250"/>
          </a:xfrm>
          <a:prstGeom prst="line">
            <a:avLst/>
          </a:prstGeom>
          <a:ln>
            <a:solidFill>
              <a:srgbClr val="008080"/>
            </a:solidFill>
            <a:prstDash val="sysDash"/>
          </a:ln>
        </p:spPr>
        <p:style>
          <a:lnRef idx="1">
            <a:schemeClr val="accent1"/>
          </a:lnRef>
          <a:fillRef idx="0">
            <a:schemeClr val="accent1"/>
          </a:fillRef>
          <a:effectRef idx="0">
            <a:schemeClr val="accent1"/>
          </a:effectRef>
          <a:fontRef idx="minor">
            <a:schemeClr val="tx1"/>
          </a:fontRef>
        </p:style>
      </p:cxnSp>
      <p:sp>
        <p:nvSpPr>
          <p:cNvPr id="57" name="TextBox 11"/>
          <p:cNvSpPr txBox="1">
            <a:spLocks noChangeArrowheads="1"/>
          </p:cNvSpPr>
          <p:nvPr/>
        </p:nvSpPr>
        <p:spPr bwMode="auto">
          <a:xfrm flipH="1">
            <a:off x="7439025" y="3264049"/>
            <a:ext cx="1309688" cy="646112"/>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fontAlgn="auto" hangingPunct="1">
              <a:spcBef>
                <a:spcPts val="0"/>
              </a:spcBef>
              <a:spcAft>
                <a:spcPts val="0"/>
              </a:spcAft>
              <a:defRPr/>
            </a:pPr>
            <a:r>
              <a:rPr lang="zh-CN" altLang="en-US" kern="0" dirty="0" smtClean="0">
                <a:solidFill>
                  <a:srgbClr val="008080"/>
                </a:solidFill>
                <a:latin typeface="微软雅黑" pitchFamily="34" charset="-122"/>
                <a:ea typeface="微软雅黑" pitchFamily="34" charset="-122"/>
              </a:rPr>
              <a:t>其他规范性文件</a:t>
            </a:r>
            <a:endParaRPr lang="en-US" altLang="zh-CN" kern="0" dirty="0" smtClean="0">
              <a:solidFill>
                <a:srgbClr val="00808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Box 4"/>
          <p:cNvSpPr txBox="1">
            <a:spLocks noChangeArrowheads="1"/>
          </p:cNvSpPr>
          <p:nvPr/>
        </p:nvSpPr>
        <p:spPr bwMode="auto">
          <a:xfrm>
            <a:off x="1692275" y="1104925"/>
            <a:ext cx="6264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2800" dirty="0">
                <a:solidFill>
                  <a:srgbClr val="008080"/>
                </a:solidFill>
                <a:latin typeface="微软雅黑" pitchFamily="34" charset="-122"/>
                <a:ea typeface="微软雅黑" pitchFamily="34" charset="-122"/>
              </a:rPr>
              <a:t>全文数据库</a:t>
            </a:r>
            <a:r>
              <a:rPr lang="en-US" altLang="zh-CN" sz="2800" dirty="0">
                <a:solidFill>
                  <a:srgbClr val="008080"/>
                </a:solidFill>
                <a:latin typeface="微软雅黑" pitchFamily="34" charset="-122"/>
                <a:ea typeface="微软雅黑" pitchFamily="34" charset="-122"/>
              </a:rPr>
              <a:t>——</a:t>
            </a:r>
            <a:r>
              <a:rPr lang="zh-CN" altLang="en-US" sz="2800" dirty="0">
                <a:solidFill>
                  <a:srgbClr val="008080"/>
                </a:solidFill>
                <a:latin typeface="微软雅黑" pitchFamily="34" charset="-122"/>
                <a:ea typeface="微软雅黑" pitchFamily="34" charset="-122"/>
              </a:rPr>
              <a:t>中国法律法规数据库</a:t>
            </a:r>
          </a:p>
        </p:txBody>
      </p:sp>
      <p:graphicFrame>
        <p:nvGraphicFramePr>
          <p:cNvPr id="6" name="内容占位符 4"/>
          <p:cNvGraphicFramePr>
            <a:graphicFrameLocks/>
          </p:cNvGraphicFramePr>
          <p:nvPr/>
        </p:nvGraphicFramePr>
        <p:xfrm>
          <a:off x="539552" y="2132856"/>
          <a:ext cx="819150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8613" name="TextBox 6"/>
          <p:cNvSpPr txBox="1">
            <a:spLocks noChangeArrowheads="1"/>
          </p:cNvSpPr>
          <p:nvPr/>
        </p:nvSpPr>
        <p:spPr bwMode="auto">
          <a:xfrm>
            <a:off x="2411413" y="1908572"/>
            <a:ext cx="4464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zh-CN" altLang="en-US" b="1" dirty="0">
                <a:solidFill>
                  <a:srgbClr val="008080"/>
                </a:solidFill>
                <a:latin typeface="微软雅黑" pitchFamily="34" charset="-122"/>
                <a:ea typeface="微软雅黑" pitchFamily="34" charset="-122"/>
              </a:rPr>
              <a:t>收录范围</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idx="4294967295"/>
          </p:nvPr>
        </p:nvSpPr>
        <p:spPr>
          <a:xfrm>
            <a:off x="4211960" y="2492846"/>
            <a:ext cx="4175125" cy="3600450"/>
          </a:xfrm>
          <a:prstGeom prst="rect">
            <a:avLst/>
          </a:prstGeom>
        </p:spPr>
        <p:txBody>
          <a:bodyPr>
            <a:normAutofit fontScale="90000"/>
          </a:bodyPr>
          <a:lstStyle/>
          <a:p>
            <a:pPr algn="l">
              <a:lnSpc>
                <a:spcPct val="150000"/>
              </a:lnSpc>
              <a:defRPr/>
            </a:pPr>
            <a:r>
              <a:rPr lang="en-US" altLang="zh-CN" sz="2400" dirty="0" smtClean="0">
                <a:solidFill>
                  <a:srgbClr val="008080"/>
                </a:solidFill>
                <a:latin typeface="微软雅黑" pitchFamily="34" charset="-122"/>
                <a:ea typeface="微软雅黑" pitchFamily="34" charset="-122"/>
              </a:rPr>
              <a:t/>
            </a:r>
            <a:br>
              <a:rPr lang="en-US" altLang="zh-CN" sz="2400" dirty="0" smtClean="0">
                <a:solidFill>
                  <a:srgbClr val="008080"/>
                </a:solidFill>
                <a:latin typeface="微软雅黑" pitchFamily="34" charset="-122"/>
                <a:ea typeface="微软雅黑" pitchFamily="34" charset="-122"/>
              </a:rPr>
            </a:br>
            <a:r>
              <a:rPr lang="zh-CN" altLang="zh-CN" sz="2400" dirty="0" smtClean="0">
                <a:solidFill>
                  <a:srgbClr val="008080"/>
                </a:solidFill>
                <a:latin typeface="微软雅黑" pitchFamily="34" charset="-122"/>
                <a:ea typeface="微软雅黑" pitchFamily="34" charset="-122"/>
              </a:rPr>
              <a:t>万方数据与</a:t>
            </a:r>
            <a:r>
              <a:rPr lang="zh-CN" altLang="en-US" sz="2400" dirty="0" smtClean="0">
                <a:solidFill>
                  <a:srgbClr val="008080"/>
                </a:solidFill>
                <a:latin typeface="微软雅黑" pitchFamily="34" charset="-122"/>
                <a:ea typeface="微软雅黑" pitchFamily="34" charset="-122"/>
              </a:rPr>
              <a:t>国家科技图书文献中心（</a:t>
            </a:r>
            <a:r>
              <a:rPr lang="en-US" altLang="zh-CN" sz="2400" dirty="0" smtClean="0">
                <a:solidFill>
                  <a:srgbClr val="008080"/>
                </a:solidFill>
                <a:latin typeface="微软雅黑" pitchFamily="34" charset="-122"/>
                <a:ea typeface="微软雅黑" pitchFamily="34" charset="-122"/>
              </a:rPr>
              <a:t>NSTL</a:t>
            </a:r>
            <a:r>
              <a:rPr lang="zh-CN" altLang="en-US" sz="2400" dirty="0" smtClean="0">
                <a:solidFill>
                  <a:srgbClr val="008080"/>
                </a:solidFill>
                <a:latin typeface="微软雅黑" pitchFamily="34" charset="-122"/>
                <a:ea typeface="微软雅黑" pitchFamily="34" charset="-122"/>
              </a:rPr>
              <a:t>）</a:t>
            </a:r>
            <a:r>
              <a:rPr lang="zh-CN" altLang="zh-CN" sz="2400" dirty="0" smtClean="0">
                <a:solidFill>
                  <a:srgbClr val="008080"/>
                </a:solidFill>
                <a:latin typeface="微软雅黑" pitchFamily="34" charset="-122"/>
                <a:ea typeface="微软雅黑" pitchFamily="34" charset="-122"/>
              </a:rPr>
              <a:t>合作，将</a:t>
            </a:r>
            <a:r>
              <a:rPr lang="en-US" altLang="zh-CN" sz="2400" dirty="0" smtClean="0">
                <a:solidFill>
                  <a:srgbClr val="008080"/>
                </a:solidFill>
                <a:latin typeface="微软雅黑" pitchFamily="34" charset="-122"/>
                <a:ea typeface="微软雅黑" pitchFamily="34" charset="-122"/>
              </a:rPr>
              <a:t>NSTL</a:t>
            </a:r>
            <a:r>
              <a:rPr lang="zh-CN" altLang="zh-CN" sz="2400" dirty="0" smtClean="0">
                <a:solidFill>
                  <a:srgbClr val="008080"/>
                </a:solidFill>
                <a:latin typeface="微软雅黑" pitchFamily="34" charset="-122"/>
                <a:ea typeface="微软雅黑" pitchFamily="34" charset="-122"/>
              </a:rPr>
              <a:t>的外文期刊及外文会议论文文献数据库资源与万方数据现有资源结合，在</a:t>
            </a:r>
            <a:r>
              <a:rPr lang="zh-CN" altLang="en-US" sz="2400" dirty="0" smtClean="0">
                <a:solidFill>
                  <a:srgbClr val="008080"/>
                </a:solidFill>
                <a:latin typeface="微软雅黑" pitchFamily="34" charset="-122"/>
                <a:ea typeface="微软雅黑" pitchFamily="34" charset="-122"/>
              </a:rPr>
              <a:t>知识服务平台</a:t>
            </a:r>
            <a:r>
              <a:rPr lang="zh-CN" altLang="zh-CN" sz="2400" dirty="0" smtClean="0">
                <a:solidFill>
                  <a:srgbClr val="008080"/>
                </a:solidFill>
                <a:latin typeface="微软雅黑" pitchFamily="34" charset="-122"/>
                <a:ea typeface="微软雅黑" pitchFamily="34" charset="-122"/>
              </a:rPr>
              <a:t>上提供</a:t>
            </a:r>
            <a:r>
              <a:rPr lang="zh-CN" altLang="en-US" sz="2400" dirty="0" smtClean="0">
                <a:solidFill>
                  <a:srgbClr val="008080"/>
                </a:solidFill>
                <a:latin typeface="微软雅黑" pitchFamily="34" charset="-122"/>
                <a:ea typeface="微软雅黑" pitchFamily="34" charset="-122"/>
              </a:rPr>
              <a:t>统一</a:t>
            </a:r>
            <a:r>
              <a:rPr lang="zh-CN" altLang="zh-CN" sz="2400" dirty="0" smtClean="0">
                <a:solidFill>
                  <a:srgbClr val="008080"/>
                </a:solidFill>
                <a:latin typeface="微软雅黑" pitchFamily="34" charset="-122"/>
                <a:ea typeface="微软雅黑" pitchFamily="34" charset="-122"/>
              </a:rPr>
              <a:t>检索</a:t>
            </a:r>
            <a:r>
              <a:rPr lang="zh-CN" altLang="en-US" sz="2400" dirty="0" smtClean="0">
                <a:solidFill>
                  <a:srgbClr val="008080"/>
                </a:solidFill>
                <a:latin typeface="微软雅黑" pitchFamily="34" charset="-122"/>
                <a:ea typeface="微软雅黑" pitchFamily="34" charset="-122"/>
              </a:rPr>
              <a:t>及</a:t>
            </a:r>
            <a:r>
              <a:rPr lang="zh-CN" altLang="zh-CN" sz="2400" dirty="0" smtClean="0">
                <a:solidFill>
                  <a:srgbClr val="008080"/>
                </a:solidFill>
                <a:latin typeface="微软雅黑" pitchFamily="34" charset="-122"/>
                <a:ea typeface="微软雅黑" pitchFamily="34" charset="-122"/>
              </a:rPr>
              <a:t>全文传递服务。</a:t>
            </a:r>
            <a:br>
              <a:rPr lang="zh-CN" altLang="zh-CN" sz="2400" dirty="0" smtClean="0">
                <a:solidFill>
                  <a:srgbClr val="008080"/>
                </a:solidFill>
                <a:latin typeface="微软雅黑" pitchFamily="34" charset="-122"/>
                <a:ea typeface="微软雅黑" pitchFamily="34" charset="-122"/>
              </a:rPr>
            </a:br>
            <a:endParaRPr lang="zh-CN" altLang="en-US" sz="2400" dirty="0" smtClean="0">
              <a:solidFill>
                <a:srgbClr val="008080"/>
              </a:solidFill>
              <a:latin typeface="微软雅黑" pitchFamily="34" charset="-122"/>
              <a:ea typeface="微软雅黑" pitchFamily="34" charset="-122"/>
            </a:endParaRPr>
          </a:p>
        </p:txBody>
      </p:sp>
      <p:pic>
        <p:nvPicPr>
          <p:cNvPr id="22531" name="Picture 2" descr="C:\Users\youyy\Desktop\nstl.jpg"/>
          <p:cNvPicPr>
            <a:picLocks noGrp="1" noChangeAspect="1" noChangeArrowheads="1"/>
          </p:cNvPicPr>
          <p:nvPr>
            <p:ph idx="4294967295"/>
          </p:nvPr>
        </p:nvPicPr>
        <p:blipFill>
          <a:blip r:embed="rId3" cstate="print"/>
          <a:srcRect/>
          <a:stretch>
            <a:fillRect/>
          </a:stretch>
        </p:blipFill>
        <p:spPr>
          <a:xfrm>
            <a:off x="755154" y="3125117"/>
            <a:ext cx="2952750" cy="2824163"/>
          </a:xfrm>
          <a:prstGeom prst="rect">
            <a:avLst/>
          </a:prstGeom>
          <a:noFill/>
        </p:spPr>
      </p:pic>
      <p:sp>
        <p:nvSpPr>
          <p:cNvPr id="22532" name="标题 50"/>
          <p:cNvSpPr txBox="1">
            <a:spLocks/>
          </p:cNvSpPr>
          <p:nvPr/>
        </p:nvSpPr>
        <p:spPr bwMode="gray">
          <a:xfrm>
            <a:off x="683569" y="1645493"/>
            <a:ext cx="7829551" cy="487363"/>
          </a:xfrm>
          <a:prstGeom prst="rect">
            <a:avLst/>
          </a:prstGeom>
          <a:noFill/>
          <a:ln w="9525">
            <a:noFill/>
            <a:miter lim="800000"/>
            <a:headEnd/>
            <a:tailEnd/>
          </a:ln>
        </p:spPr>
        <p:txBody>
          <a:bodyPr anchor="ctr"/>
          <a:lstStyle/>
          <a:p>
            <a:pPr algn="ctr" eaLnBrk="0" hangingPunct="0"/>
            <a:r>
              <a:rPr lang="zh-CN" altLang="en-US" sz="4400" b="1" dirty="0" smtClean="0">
                <a:solidFill>
                  <a:srgbClr val="008080"/>
                </a:solidFill>
                <a:latin typeface="微软雅黑" pitchFamily="34" charset="-122"/>
                <a:ea typeface="微软雅黑" pitchFamily="34" charset="-122"/>
              </a:rPr>
              <a:t>外文</a:t>
            </a:r>
            <a:r>
              <a:rPr lang="zh-CN" altLang="en-US" sz="4400" b="1" dirty="0">
                <a:solidFill>
                  <a:srgbClr val="008080"/>
                </a:solidFill>
                <a:latin typeface="微软雅黑" pitchFamily="34" charset="-122"/>
                <a:ea typeface="微软雅黑" pitchFamily="34" charset="-122"/>
              </a:rPr>
              <a:t>文献数据库</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linds(horizontal)">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页脚占位符 3"/>
          <p:cNvSpPr>
            <a:spLocks noGrp="1"/>
          </p:cNvSpPr>
          <p:nvPr>
            <p:ph type="ftr" sz="quarter" idx="11"/>
          </p:nvPr>
        </p:nvSpPr>
        <p:spPr bwMode="auto">
          <a:noFill/>
          <a:ln>
            <a:miter lim="800000"/>
            <a:headEnd/>
            <a:tailEnd/>
          </a:ln>
        </p:spPr>
        <p:txBody>
          <a:bodyPr vert="horz" wrap="square" lIns="91440" tIns="45720" rIns="91440" bIns="45720" numCol="1" anchorCtr="0" compatLnSpc="1">
            <a:prstTxWarp prst="textNoShape">
              <a:avLst/>
            </a:prstTxWarp>
          </a:bodyPr>
          <a:lstStyle/>
          <a:p>
            <a:r>
              <a:rPr lang="zh-CN" altLang="en-US" sz="1000" b="1" smtClean="0">
                <a:solidFill>
                  <a:schemeClr val="tx1"/>
                </a:solidFill>
                <a:latin typeface="微软雅黑" pitchFamily="34" charset="-122"/>
                <a:ea typeface="微软雅黑" pitchFamily="34" charset="-122"/>
              </a:rPr>
              <a:t>   </a:t>
            </a:r>
          </a:p>
          <a:p>
            <a:r>
              <a:rPr lang="en-US" altLang="zh-CN" sz="1000" b="1" smtClean="0">
                <a:solidFill>
                  <a:schemeClr val="tx1"/>
                </a:solidFill>
                <a:latin typeface="微软雅黑" pitchFamily="34" charset="-122"/>
                <a:ea typeface="微软雅黑" pitchFamily="34" charset="-122"/>
              </a:rPr>
              <a:t>   </a:t>
            </a:r>
          </a:p>
        </p:txBody>
      </p:sp>
      <p:sp>
        <p:nvSpPr>
          <p:cNvPr id="12303" name="Rectangle 2"/>
          <p:cNvSpPr>
            <a:spLocks noGrp="1" noChangeArrowheads="1"/>
          </p:cNvSpPr>
          <p:nvPr>
            <p:ph type="title" idx="4294967295"/>
          </p:nvPr>
        </p:nvSpPr>
        <p:spPr>
          <a:xfrm>
            <a:off x="628600" y="260350"/>
            <a:ext cx="7543800" cy="576263"/>
          </a:xfrm>
          <a:prstGeom prst="rect">
            <a:avLst/>
          </a:prstGeom>
        </p:spPr>
        <p:txBody>
          <a:bodyPr>
            <a:normAutofit fontScale="90000"/>
          </a:bodyPr>
          <a:lstStyle/>
          <a:p>
            <a:pPr eaLnBrk="1" fontAlgn="auto" hangingPunct="1">
              <a:spcAft>
                <a:spcPts val="0"/>
              </a:spcAft>
              <a:defRPr/>
            </a:pPr>
            <a:r>
              <a:rPr lang="en-US" altLang="zh-CN" dirty="0" smtClean="0">
                <a:solidFill>
                  <a:schemeClr val="tx2">
                    <a:satMod val="130000"/>
                  </a:schemeClr>
                </a:solidFill>
                <a:latin typeface="微软雅黑" pitchFamily="34" charset="-122"/>
                <a:ea typeface="微软雅黑" pitchFamily="34" charset="-122"/>
              </a:rPr>
              <a:t> </a:t>
            </a:r>
            <a:r>
              <a:rPr lang="zh-CN" altLang="en-US" sz="4900" b="1" dirty="0" smtClean="0">
                <a:latin typeface="微软雅黑" pitchFamily="34" charset="-122"/>
                <a:ea typeface="微软雅黑" pitchFamily="34" charset="-122"/>
              </a:rPr>
              <a:t>资源特色</a:t>
            </a:r>
            <a:endParaRPr lang="en-US" altLang="zh-CN" sz="4900" b="1" dirty="0" smtClean="0">
              <a:latin typeface="微软雅黑" pitchFamily="34" charset="-122"/>
              <a:ea typeface="微软雅黑" pitchFamily="34" charset="-122"/>
            </a:endParaRPr>
          </a:p>
        </p:txBody>
      </p:sp>
      <p:sp>
        <p:nvSpPr>
          <p:cNvPr id="317443" name="AutoShape 3"/>
          <p:cNvSpPr>
            <a:spLocks noChangeArrowheads="1"/>
          </p:cNvSpPr>
          <p:nvPr/>
        </p:nvSpPr>
        <p:spPr bwMode="auto">
          <a:xfrm>
            <a:off x="4427539" y="981076"/>
            <a:ext cx="4038600" cy="1827213"/>
          </a:xfrm>
          <a:prstGeom prst="roundRect">
            <a:avLst>
              <a:gd name="adj" fmla="val 9106"/>
            </a:avLst>
          </a:prstGeom>
          <a:gradFill rotWithShape="1">
            <a:gsLst>
              <a:gs pos="0">
                <a:schemeClr val="accent1"/>
              </a:gs>
              <a:gs pos="100000">
                <a:schemeClr val="accent1">
                  <a:gamma/>
                  <a:shade val="46275"/>
                  <a:invGamma/>
                </a:schemeClr>
              </a:gs>
            </a:gsLst>
            <a:lin ang="5400000" scaled="1"/>
          </a:gradFill>
          <a:ln w="25400">
            <a:noFill/>
            <a:round/>
            <a:headEnd/>
            <a:tailEnd/>
          </a:ln>
          <a:effectLst/>
        </p:spPr>
        <p:txBody>
          <a:bodyPr wrap="none" anchor="ctr"/>
          <a:lstStyle/>
          <a:p>
            <a:pPr>
              <a:defRPr/>
            </a:pPr>
            <a:endParaRPr lang="en-US" altLang="zh-CN" b="1" dirty="0">
              <a:solidFill>
                <a:schemeClr val="bg1"/>
              </a:solidFill>
              <a:latin typeface="微软雅黑" pitchFamily="34" charset="-122"/>
              <a:ea typeface="微软雅黑" pitchFamily="34" charset="-122"/>
            </a:endParaRPr>
          </a:p>
          <a:p>
            <a:pPr>
              <a:defRPr/>
            </a:pPr>
            <a:r>
              <a:rPr lang="zh-CN" altLang="zh-CN" b="1" dirty="0">
                <a:solidFill>
                  <a:schemeClr val="bg1"/>
                </a:solidFill>
                <a:latin typeface="微软雅黑" pitchFamily="34" charset="-122"/>
                <a:ea typeface="微软雅黑" pitchFamily="34" charset="-122"/>
              </a:rPr>
              <a:t>外文期刊论文收录了</a:t>
            </a:r>
            <a:r>
              <a:rPr lang="en-US" altLang="zh-CN" b="1" dirty="0">
                <a:solidFill>
                  <a:schemeClr val="bg1"/>
                </a:solidFill>
                <a:latin typeface="微软雅黑" pitchFamily="34" charset="-122"/>
                <a:ea typeface="微软雅黑" pitchFamily="34" charset="-122"/>
              </a:rPr>
              <a:t>1995</a:t>
            </a:r>
            <a:r>
              <a:rPr lang="zh-CN" altLang="zh-CN" b="1" dirty="0">
                <a:solidFill>
                  <a:schemeClr val="bg1"/>
                </a:solidFill>
                <a:latin typeface="微软雅黑" pitchFamily="34" charset="-122"/>
                <a:ea typeface="微软雅黑" pitchFamily="34" charset="-122"/>
              </a:rPr>
              <a:t>年以来世界</a:t>
            </a:r>
            <a:endParaRPr lang="en-US" altLang="zh-CN" b="1" dirty="0">
              <a:solidFill>
                <a:schemeClr val="bg1"/>
              </a:solidFill>
              <a:latin typeface="微软雅黑" pitchFamily="34" charset="-122"/>
              <a:ea typeface="微软雅黑" pitchFamily="34" charset="-122"/>
            </a:endParaRPr>
          </a:p>
          <a:p>
            <a:pPr>
              <a:defRPr/>
            </a:pPr>
            <a:r>
              <a:rPr lang="zh-CN" altLang="zh-CN" b="1" dirty="0">
                <a:solidFill>
                  <a:schemeClr val="bg1"/>
                </a:solidFill>
                <a:latin typeface="微软雅黑" pitchFamily="34" charset="-122"/>
                <a:ea typeface="微软雅黑" pitchFamily="34" charset="-122"/>
              </a:rPr>
              <a:t>各国出版的</a:t>
            </a:r>
            <a:r>
              <a:rPr lang="en-US" altLang="zh-CN" b="1" dirty="0">
                <a:solidFill>
                  <a:schemeClr val="bg1"/>
                </a:solidFill>
                <a:latin typeface="微软雅黑" pitchFamily="34" charset="-122"/>
                <a:ea typeface="微软雅黑" pitchFamily="34" charset="-122"/>
              </a:rPr>
              <a:t>19365</a:t>
            </a:r>
            <a:r>
              <a:rPr lang="zh-CN" altLang="zh-CN" b="1" dirty="0">
                <a:solidFill>
                  <a:schemeClr val="bg1"/>
                </a:solidFill>
                <a:latin typeface="微软雅黑" pitchFamily="34" charset="-122"/>
                <a:ea typeface="微软雅黑" pitchFamily="34" charset="-122"/>
              </a:rPr>
              <a:t>种重要学术期刊，</a:t>
            </a:r>
          </a:p>
          <a:p>
            <a:pPr>
              <a:defRPr/>
            </a:pPr>
            <a:r>
              <a:rPr lang="zh-CN" altLang="zh-CN" b="1" dirty="0">
                <a:solidFill>
                  <a:schemeClr val="bg1"/>
                </a:solidFill>
                <a:latin typeface="微软雅黑" pitchFamily="34" charset="-122"/>
                <a:ea typeface="微软雅黑" pitchFamily="34" charset="-122"/>
              </a:rPr>
              <a:t>总计超过</a:t>
            </a:r>
            <a:r>
              <a:rPr lang="en-US" altLang="zh-CN" b="1">
                <a:solidFill>
                  <a:schemeClr val="bg1"/>
                </a:solidFill>
                <a:latin typeface="微软雅黑" pitchFamily="34" charset="-122"/>
                <a:ea typeface="微软雅黑" pitchFamily="34" charset="-122"/>
              </a:rPr>
              <a:t>1400</a:t>
            </a:r>
            <a:r>
              <a:rPr lang="zh-CN" altLang="zh-CN" b="1" dirty="0">
                <a:solidFill>
                  <a:schemeClr val="bg1"/>
                </a:solidFill>
                <a:latin typeface="微软雅黑" pitchFamily="34" charset="-122"/>
                <a:ea typeface="微软雅黑" pitchFamily="34" charset="-122"/>
              </a:rPr>
              <a:t>万余篇</a:t>
            </a:r>
            <a:r>
              <a:rPr lang="zh-CN" altLang="en-US" b="1" dirty="0">
                <a:solidFill>
                  <a:schemeClr val="bg1"/>
                </a:solidFill>
                <a:latin typeface="微软雅黑" pitchFamily="34" charset="-122"/>
                <a:ea typeface="微软雅黑" pitchFamily="34" charset="-122"/>
              </a:rPr>
              <a:t>。</a:t>
            </a:r>
            <a:endParaRPr lang="en-US" altLang="zh-CN" b="1" dirty="0">
              <a:solidFill>
                <a:schemeClr val="bg1"/>
              </a:solidFill>
              <a:latin typeface="微软雅黑" pitchFamily="34" charset="-122"/>
              <a:ea typeface="微软雅黑" pitchFamily="34" charset="-122"/>
            </a:endParaRPr>
          </a:p>
          <a:p>
            <a:pPr>
              <a:defRPr/>
            </a:pPr>
            <a:r>
              <a:rPr lang="zh-CN" altLang="zh-CN" b="1" dirty="0">
                <a:solidFill>
                  <a:schemeClr val="bg1"/>
                </a:solidFill>
                <a:latin typeface="微软雅黑" pitchFamily="34" charset="-122"/>
                <a:ea typeface="微软雅黑" pitchFamily="34" charset="-122"/>
              </a:rPr>
              <a:t>外文会议论文收录了</a:t>
            </a:r>
            <a:r>
              <a:rPr lang="en-US" altLang="zh-CN" b="1" dirty="0">
                <a:solidFill>
                  <a:schemeClr val="bg1"/>
                </a:solidFill>
                <a:latin typeface="微软雅黑" pitchFamily="34" charset="-122"/>
                <a:ea typeface="微软雅黑" pitchFamily="34" charset="-122"/>
              </a:rPr>
              <a:t>1985</a:t>
            </a:r>
            <a:r>
              <a:rPr lang="zh-CN" altLang="zh-CN" b="1" dirty="0">
                <a:solidFill>
                  <a:schemeClr val="bg1"/>
                </a:solidFill>
                <a:latin typeface="微软雅黑" pitchFamily="34" charset="-122"/>
                <a:ea typeface="微软雅黑" pitchFamily="34" charset="-122"/>
              </a:rPr>
              <a:t>年以来世界</a:t>
            </a:r>
            <a:endParaRPr lang="en-US" altLang="zh-CN" b="1" dirty="0">
              <a:solidFill>
                <a:schemeClr val="bg1"/>
              </a:solidFill>
              <a:latin typeface="微软雅黑" pitchFamily="34" charset="-122"/>
              <a:ea typeface="微软雅黑" pitchFamily="34" charset="-122"/>
            </a:endParaRPr>
          </a:p>
          <a:p>
            <a:pPr>
              <a:defRPr/>
            </a:pPr>
            <a:r>
              <a:rPr lang="zh-CN" altLang="zh-CN" b="1" dirty="0">
                <a:solidFill>
                  <a:schemeClr val="bg1"/>
                </a:solidFill>
                <a:latin typeface="微软雅黑" pitchFamily="34" charset="-122"/>
                <a:ea typeface="微软雅黑" pitchFamily="34" charset="-122"/>
              </a:rPr>
              <a:t>各主要学协会、出版机构出版的学术</a:t>
            </a:r>
            <a:endParaRPr lang="en-US" altLang="zh-CN" b="1" dirty="0">
              <a:solidFill>
                <a:schemeClr val="bg1"/>
              </a:solidFill>
              <a:latin typeface="微软雅黑" pitchFamily="34" charset="-122"/>
              <a:ea typeface="微软雅黑" pitchFamily="34" charset="-122"/>
            </a:endParaRPr>
          </a:p>
          <a:p>
            <a:pPr>
              <a:defRPr/>
            </a:pPr>
            <a:r>
              <a:rPr lang="zh-CN" altLang="zh-CN" b="1" dirty="0">
                <a:solidFill>
                  <a:schemeClr val="bg1"/>
                </a:solidFill>
                <a:latin typeface="微软雅黑" pitchFamily="34" charset="-122"/>
                <a:ea typeface="微软雅黑" pitchFamily="34" charset="-122"/>
              </a:rPr>
              <a:t>会议论文总计</a:t>
            </a:r>
            <a:r>
              <a:rPr lang="en-US" altLang="zh-CN" b="1" dirty="0">
                <a:solidFill>
                  <a:schemeClr val="bg1"/>
                </a:solidFill>
                <a:latin typeface="微软雅黑" pitchFamily="34" charset="-122"/>
                <a:ea typeface="微软雅黑" pitchFamily="34" charset="-122"/>
              </a:rPr>
              <a:t>350</a:t>
            </a:r>
            <a:r>
              <a:rPr lang="zh-CN" altLang="zh-CN" b="1" dirty="0">
                <a:solidFill>
                  <a:schemeClr val="bg1"/>
                </a:solidFill>
                <a:latin typeface="微软雅黑" pitchFamily="34" charset="-122"/>
                <a:ea typeface="微软雅黑" pitchFamily="34" charset="-122"/>
              </a:rPr>
              <a:t>万</a:t>
            </a:r>
            <a:r>
              <a:rPr lang="zh-CN" altLang="en-US" b="1" dirty="0">
                <a:solidFill>
                  <a:schemeClr val="bg1"/>
                </a:solidFill>
                <a:latin typeface="微软雅黑" pitchFamily="34" charset="-122"/>
                <a:ea typeface="微软雅黑" pitchFamily="34" charset="-122"/>
              </a:rPr>
              <a:t>余</a:t>
            </a:r>
            <a:r>
              <a:rPr lang="zh-CN" altLang="zh-CN" b="1" dirty="0">
                <a:solidFill>
                  <a:schemeClr val="bg1"/>
                </a:solidFill>
                <a:latin typeface="微软雅黑" pitchFamily="34" charset="-122"/>
                <a:ea typeface="微软雅黑" pitchFamily="34" charset="-122"/>
              </a:rPr>
              <a:t>篇。</a:t>
            </a:r>
          </a:p>
          <a:p>
            <a:pPr>
              <a:defRPr/>
            </a:pPr>
            <a:endParaRPr lang="zh-CN" altLang="zh-CN" b="1" dirty="0">
              <a:latin typeface="微软雅黑" pitchFamily="34" charset="-122"/>
              <a:ea typeface="微软雅黑" pitchFamily="34" charset="-122"/>
            </a:endParaRPr>
          </a:p>
        </p:txBody>
      </p:sp>
      <p:sp>
        <p:nvSpPr>
          <p:cNvPr id="317444" name="AutoShape 4"/>
          <p:cNvSpPr>
            <a:spLocks noChangeArrowheads="1"/>
          </p:cNvSpPr>
          <p:nvPr/>
        </p:nvSpPr>
        <p:spPr bwMode="auto">
          <a:xfrm>
            <a:off x="4427539" y="2889250"/>
            <a:ext cx="4038600" cy="990600"/>
          </a:xfrm>
          <a:prstGeom prst="roundRect">
            <a:avLst>
              <a:gd name="adj" fmla="val 9106"/>
            </a:avLst>
          </a:prstGeom>
          <a:solidFill>
            <a:srgbClr val="9999FF"/>
          </a:solidFill>
          <a:ln w="25400">
            <a:noFill/>
            <a:round/>
            <a:headEnd/>
            <a:tailEnd/>
          </a:ln>
        </p:spPr>
        <p:txBody>
          <a:bodyPr wrap="none" anchor="ctr"/>
          <a:lstStyle/>
          <a:p>
            <a:pPr algn="ctr" eaLnBrk="0" hangingPunct="0"/>
            <a:r>
              <a:rPr lang="en-US" altLang="zh-CN" b="1" dirty="0">
                <a:solidFill>
                  <a:schemeClr val="bg1"/>
                </a:solidFill>
                <a:latin typeface="微软雅黑" pitchFamily="34" charset="-122"/>
                <a:ea typeface="微软雅黑" pitchFamily="34" charset="-122"/>
              </a:rPr>
              <a:t>SCI</a:t>
            </a:r>
            <a:r>
              <a:rPr lang="zh-CN" altLang="zh-CN" b="1" dirty="0">
                <a:solidFill>
                  <a:schemeClr val="bg1"/>
                </a:solidFill>
                <a:latin typeface="微软雅黑" pitchFamily="34" charset="-122"/>
                <a:ea typeface="微软雅黑" pitchFamily="34" charset="-122"/>
              </a:rPr>
              <a:t>《科学引文索引》</a:t>
            </a:r>
            <a:endParaRPr lang="en-US" altLang="zh-CN" b="1" dirty="0">
              <a:solidFill>
                <a:schemeClr val="bg1"/>
              </a:solidFill>
              <a:latin typeface="微软雅黑" pitchFamily="34" charset="-122"/>
              <a:ea typeface="微软雅黑" pitchFamily="34" charset="-122"/>
            </a:endParaRPr>
          </a:p>
          <a:p>
            <a:pPr algn="ctr" eaLnBrk="0" hangingPunct="0"/>
            <a:r>
              <a:rPr lang="en-US" altLang="zh-CN" b="1" dirty="0">
                <a:solidFill>
                  <a:schemeClr val="bg1"/>
                </a:solidFill>
                <a:latin typeface="微软雅黑" pitchFamily="34" charset="-122"/>
                <a:ea typeface="微软雅黑" pitchFamily="34" charset="-122"/>
              </a:rPr>
              <a:t>EI</a:t>
            </a:r>
            <a:r>
              <a:rPr lang="zh-CN" altLang="zh-CN" b="1" dirty="0">
                <a:solidFill>
                  <a:schemeClr val="bg1"/>
                </a:solidFill>
                <a:latin typeface="微软雅黑" pitchFamily="34" charset="-122"/>
                <a:ea typeface="微软雅黑" pitchFamily="34" charset="-122"/>
              </a:rPr>
              <a:t>《工程索引》</a:t>
            </a:r>
            <a:endParaRPr lang="en-US" altLang="zh-CN" b="1" dirty="0">
              <a:solidFill>
                <a:schemeClr val="bg1"/>
              </a:solidFill>
              <a:latin typeface="微软雅黑" pitchFamily="34" charset="-122"/>
              <a:ea typeface="微软雅黑" pitchFamily="34" charset="-122"/>
            </a:endParaRPr>
          </a:p>
          <a:p>
            <a:pPr algn="ctr" eaLnBrk="0" hangingPunct="0"/>
            <a:r>
              <a:rPr lang="en-US" altLang="zh-CN" b="1" dirty="0">
                <a:solidFill>
                  <a:schemeClr val="bg1"/>
                </a:solidFill>
                <a:latin typeface="微软雅黑" pitchFamily="34" charset="-122"/>
                <a:ea typeface="微软雅黑" pitchFamily="34" charset="-122"/>
              </a:rPr>
              <a:t>ISTP </a:t>
            </a:r>
            <a:r>
              <a:rPr lang="zh-CN" altLang="zh-CN" b="1" dirty="0">
                <a:solidFill>
                  <a:schemeClr val="bg1"/>
                </a:solidFill>
                <a:latin typeface="微软雅黑" pitchFamily="34" charset="-122"/>
                <a:ea typeface="微软雅黑" pitchFamily="34" charset="-122"/>
              </a:rPr>
              <a:t>《科技会议录索引》</a:t>
            </a:r>
            <a:r>
              <a:rPr lang="zh-CN" altLang="en-US" b="1" dirty="0">
                <a:solidFill>
                  <a:schemeClr val="bg1"/>
                </a:solidFill>
                <a:latin typeface="微软雅黑" pitchFamily="34" charset="-122"/>
                <a:ea typeface="微软雅黑" pitchFamily="34" charset="-122"/>
              </a:rPr>
              <a:t>等</a:t>
            </a:r>
            <a:endParaRPr lang="en-US" altLang="zh-CN" b="1" dirty="0">
              <a:solidFill>
                <a:schemeClr val="bg1"/>
              </a:solidFill>
              <a:latin typeface="微软雅黑" pitchFamily="34" charset="-122"/>
              <a:ea typeface="微软雅黑" pitchFamily="34" charset="-122"/>
            </a:endParaRPr>
          </a:p>
        </p:txBody>
      </p:sp>
      <p:sp>
        <p:nvSpPr>
          <p:cNvPr id="317445" name="AutoShape 5"/>
          <p:cNvSpPr>
            <a:spLocks noChangeArrowheads="1"/>
          </p:cNvSpPr>
          <p:nvPr/>
        </p:nvSpPr>
        <p:spPr bwMode="auto">
          <a:xfrm>
            <a:off x="4427984" y="4005064"/>
            <a:ext cx="4176464" cy="1368152"/>
          </a:xfrm>
          <a:prstGeom prst="roundRect">
            <a:avLst>
              <a:gd name="adj" fmla="val 9106"/>
            </a:avLst>
          </a:prstGeom>
          <a:gradFill rotWithShape="1">
            <a:gsLst>
              <a:gs pos="0">
                <a:schemeClr val="accent2"/>
              </a:gs>
              <a:gs pos="100000">
                <a:schemeClr val="accent2">
                  <a:gamma/>
                  <a:shade val="46275"/>
                  <a:invGamma/>
                </a:schemeClr>
              </a:gs>
            </a:gsLst>
            <a:lin ang="5400000" scaled="1"/>
          </a:gradFill>
          <a:ln w="25400">
            <a:noFill/>
            <a:round/>
            <a:headEnd/>
            <a:tailEnd/>
          </a:ln>
          <a:effectLst/>
        </p:spPr>
        <p:txBody>
          <a:bodyPr wrap="none" anchor="ctr" anchorCtr="1"/>
          <a:lstStyle/>
          <a:p>
            <a:pPr eaLnBrk="0" hangingPunct="0">
              <a:defRPr/>
            </a:pPr>
            <a:r>
              <a:rPr lang="zh-CN" altLang="zh-CN" b="1" dirty="0">
                <a:solidFill>
                  <a:schemeClr val="bg1"/>
                </a:solidFill>
                <a:latin typeface="微软雅黑" pitchFamily="34" charset="-122"/>
                <a:ea typeface="微软雅黑" pitchFamily="34" charset="-122"/>
              </a:rPr>
              <a:t>外文期刊论文</a:t>
            </a:r>
            <a:r>
              <a:rPr lang="zh-CN" altLang="en-US" b="1" dirty="0">
                <a:solidFill>
                  <a:schemeClr val="bg1"/>
                </a:solidFill>
                <a:latin typeface="微软雅黑" pitchFamily="34" charset="-122"/>
                <a:ea typeface="微软雅黑" pitchFamily="34" charset="-122"/>
              </a:rPr>
              <a:t>，</a:t>
            </a:r>
            <a:r>
              <a:rPr lang="zh-CN" altLang="zh-CN" b="1" dirty="0">
                <a:solidFill>
                  <a:schemeClr val="bg1"/>
                </a:solidFill>
                <a:latin typeface="微软雅黑" pitchFamily="34" charset="-122"/>
                <a:ea typeface="微软雅黑" pitchFamily="34" charset="-122"/>
              </a:rPr>
              <a:t>每年增加约百万余篇，</a:t>
            </a:r>
            <a:endParaRPr lang="en-US" altLang="zh-CN" b="1" dirty="0">
              <a:solidFill>
                <a:schemeClr val="bg1"/>
              </a:solidFill>
              <a:latin typeface="微软雅黑" pitchFamily="34" charset="-122"/>
              <a:ea typeface="微软雅黑" pitchFamily="34" charset="-122"/>
            </a:endParaRPr>
          </a:p>
          <a:p>
            <a:pPr eaLnBrk="0" hangingPunct="0">
              <a:defRPr/>
            </a:pPr>
            <a:r>
              <a:rPr lang="zh-CN" altLang="en-US" b="1" dirty="0">
                <a:solidFill>
                  <a:schemeClr val="bg1"/>
                </a:solidFill>
                <a:latin typeface="微软雅黑" pitchFamily="34" charset="-122"/>
                <a:ea typeface="微软雅黑" pitchFamily="34" charset="-122"/>
              </a:rPr>
              <a:t>按</a:t>
            </a:r>
            <a:r>
              <a:rPr lang="zh-CN" altLang="zh-CN" b="1" dirty="0">
                <a:solidFill>
                  <a:schemeClr val="bg1"/>
                </a:solidFill>
                <a:latin typeface="微软雅黑" pitchFamily="34" charset="-122"/>
                <a:ea typeface="微软雅黑" pitchFamily="34" charset="-122"/>
              </a:rPr>
              <a:t>月更新。</a:t>
            </a:r>
            <a:endParaRPr lang="en-US" altLang="zh-CN" b="1" dirty="0">
              <a:solidFill>
                <a:schemeClr val="bg1"/>
              </a:solidFill>
              <a:latin typeface="微软雅黑" pitchFamily="34" charset="-122"/>
              <a:ea typeface="微软雅黑" pitchFamily="34" charset="-122"/>
            </a:endParaRPr>
          </a:p>
          <a:p>
            <a:pPr>
              <a:defRPr/>
            </a:pPr>
            <a:r>
              <a:rPr lang="zh-CN" altLang="zh-CN" b="1" dirty="0">
                <a:solidFill>
                  <a:schemeClr val="bg1"/>
                </a:solidFill>
                <a:latin typeface="微软雅黑" pitchFamily="34" charset="-122"/>
                <a:ea typeface="微软雅黑" pitchFamily="34" charset="-122"/>
              </a:rPr>
              <a:t>外文会</a:t>
            </a:r>
            <a:r>
              <a:rPr lang="zh-CN" altLang="zh-CN" b="1" dirty="0" smtClean="0">
                <a:solidFill>
                  <a:schemeClr val="bg1"/>
                </a:solidFill>
                <a:latin typeface="微软雅黑" pitchFamily="34" charset="-122"/>
                <a:ea typeface="微软雅黑" pitchFamily="34" charset="-122"/>
              </a:rPr>
              <a:t>议论</a:t>
            </a:r>
            <a:r>
              <a:rPr lang="zh-CN" altLang="en-US" b="1" dirty="0" smtClean="0">
                <a:solidFill>
                  <a:schemeClr val="bg1"/>
                </a:solidFill>
                <a:latin typeface="微软雅黑" pitchFamily="34" charset="-122"/>
                <a:ea typeface="微软雅黑" pitchFamily="34" charset="-122"/>
              </a:rPr>
              <a:t>文</a:t>
            </a:r>
            <a:r>
              <a:rPr lang="zh-CN" altLang="zh-CN" b="1" dirty="0" smtClean="0">
                <a:solidFill>
                  <a:schemeClr val="bg1"/>
                </a:solidFill>
                <a:latin typeface="微软雅黑" pitchFamily="34" charset="-122"/>
                <a:ea typeface="微软雅黑" pitchFamily="34" charset="-122"/>
              </a:rPr>
              <a:t>每年</a:t>
            </a:r>
            <a:r>
              <a:rPr lang="zh-CN" altLang="zh-CN" b="1" dirty="0">
                <a:solidFill>
                  <a:schemeClr val="bg1"/>
                </a:solidFill>
                <a:latin typeface="微软雅黑" pitchFamily="34" charset="-122"/>
                <a:ea typeface="微软雅黑" pitchFamily="34" charset="-122"/>
              </a:rPr>
              <a:t>增加论文约</a:t>
            </a:r>
            <a:r>
              <a:rPr lang="en-US" altLang="zh-CN" b="1" dirty="0">
                <a:solidFill>
                  <a:schemeClr val="bg1"/>
                </a:solidFill>
                <a:latin typeface="微软雅黑" pitchFamily="34" charset="-122"/>
                <a:ea typeface="微软雅黑" pitchFamily="34" charset="-122"/>
              </a:rPr>
              <a:t>20</a:t>
            </a:r>
            <a:r>
              <a:rPr lang="zh-CN" altLang="zh-CN" b="1" dirty="0">
                <a:solidFill>
                  <a:schemeClr val="bg1"/>
                </a:solidFill>
                <a:latin typeface="微软雅黑" pitchFamily="34" charset="-122"/>
                <a:ea typeface="微软雅黑" pitchFamily="34" charset="-122"/>
              </a:rPr>
              <a:t>余万篇，</a:t>
            </a:r>
            <a:endParaRPr lang="en-US" altLang="zh-CN" b="1" dirty="0">
              <a:solidFill>
                <a:schemeClr val="bg1"/>
              </a:solidFill>
              <a:latin typeface="微软雅黑" pitchFamily="34" charset="-122"/>
              <a:ea typeface="微软雅黑" pitchFamily="34" charset="-122"/>
            </a:endParaRPr>
          </a:p>
          <a:p>
            <a:pPr>
              <a:defRPr/>
            </a:pPr>
            <a:r>
              <a:rPr lang="zh-CN" altLang="en-US" b="1" dirty="0">
                <a:solidFill>
                  <a:schemeClr val="bg1"/>
                </a:solidFill>
                <a:latin typeface="微软雅黑" pitchFamily="34" charset="-122"/>
                <a:ea typeface="微软雅黑" pitchFamily="34" charset="-122"/>
              </a:rPr>
              <a:t>按</a:t>
            </a:r>
            <a:r>
              <a:rPr lang="zh-CN" altLang="zh-CN" b="1" dirty="0">
                <a:solidFill>
                  <a:schemeClr val="bg1"/>
                </a:solidFill>
                <a:latin typeface="微软雅黑" pitchFamily="34" charset="-122"/>
                <a:ea typeface="微软雅黑" pitchFamily="34" charset="-122"/>
              </a:rPr>
              <a:t>月更新。</a:t>
            </a:r>
          </a:p>
          <a:p>
            <a:pPr algn="ctr" eaLnBrk="0" hangingPunct="0">
              <a:defRPr/>
            </a:pPr>
            <a:endParaRPr lang="en-US" altLang="zh-CN" b="1" dirty="0">
              <a:latin typeface="微软雅黑" pitchFamily="34" charset="-122"/>
              <a:ea typeface="微软雅黑" pitchFamily="34" charset="-122"/>
            </a:endParaRPr>
          </a:p>
        </p:txBody>
      </p:sp>
      <p:sp>
        <p:nvSpPr>
          <p:cNvPr id="9" name="AutoShape 3"/>
          <p:cNvSpPr>
            <a:spLocks noChangeArrowheads="1"/>
          </p:cNvSpPr>
          <p:nvPr/>
        </p:nvSpPr>
        <p:spPr bwMode="auto">
          <a:xfrm>
            <a:off x="4427539" y="5589590"/>
            <a:ext cx="4038600" cy="990600"/>
          </a:xfrm>
          <a:prstGeom prst="roundRect">
            <a:avLst>
              <a:gd name="adj" fmla="val 9106"/>
            </a:avLst>
          </a:prstGeom>
          <a:ln>
            <a:noFill/>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eaLnBrk="0" hangingPunct="0">
              <a:defRPr/>
            </a:pPr>
            <a:r>
              <a:rPr lang="zh-CN" altLang="en-US" b="1" dirty="0">
                <a:solidFill>
                  <a:srgbClr val="008080"/>
                </a:solidFill>
                <a:latin typeface="微软雅黑" pitchFamily="34" charset="-122"/>
                <a:ea typeface="微软雅黑" pitchFamily="34" charset="-122"/>
              </a:rPr>
              <a:t>原文传递及</a:t>
            </a:r>
            <a:r>
              <a:rPr lang="en-US" altLang="zh-CN" b="1" dirty="0">
                <a:solidFill>
                  <a:srgbClr val="008080"/>
                </a:solidFill>
                <a:latin typeface="微软雅黑" pitchFamily="34" charset="-122"/>
                <a:ea typeface="微软雅黑" pitchFamily="34" charset="-122"/>
              </a:rPr>
              <a:t>DOI</a:t>
            </a:r>
            <a:r>
              <a:rPr lang="zh-CN" altLang="en-US" b="1" dirty="0">
                <a:solidFill>
                  <a:srgbClr val="008080"/>
                </a:solidFill>
                <a:latin typeface="微软雅黑" pitchFamily="34" charset="-122"/>
                <a:ea typeface="微软雅黑" pitchFamily="34" charset="-122"/>
              </a:rPr>
              <a:t>原文定位</a:t>
            </a:r>
            <a:endParaRPr lang="en-US" altLang="zh-CN" b="1" dirty="0">
              <a:solidFill>
                <a:srgbClr val="008080"/>
              </a:solidFill>
              <a:latin typeface="微软雅黑" pitchFamily="34" charset="-122"/>
              <a:ea typeface="微软雅黑" pitchFamily="34" charset="-122"/>
            </a:endParaRPr>
          </a:p>
        </p:txBody>
      </p:sp>
      <p:sp>
        <p:nvSpPr>
          <p:cNvPr id="12" name="AutoShape 14"/>
          <p:cNvSpPr>
            <a:spLocks noChangeArrowheads="1"/>
          </p:cNvSpPr>
          <p:nvPr/>
        </p:nvSpPr>
        <p:spPr bwMode="gray">
          <a:xfrm flipH="1">
            <a:off x="3708401" y="5922963"/>
            <a:ext cx="641351" cy="431800"/>
          </a:xfrm>
          <a:prstGeom prst="rightArrow">
            <a:avLst>
              <a:gd name="adj1" fmla="val 53991"/>
              <a:gd name="adj2" fmla="val 49240"/>
            </a:avLst>
          </a:prstGeom>
          <a:solidFill>
            <a:schemeClr val="accent2">
              <a:lumMod val="60000"/>
              <a:lumOff val="40000"/>
            </a:schemeClr>
          </a:solidFill>
          <a:ln w="9525" algn="ctr">
            <a:solidFill>
              <a:schemeClr val="tx2"/>
            </a:solidFill>
            <a:miter lim="800000"/>
            <a:headEnd/>
            <a:tailEnd/>
          </a:ln>
          <a:effectLst/>
        </p:spPr>
        <p:txBody>
          <a:bodyPr wrap="none" anchor="ctr"/>
          <a:lstStyle/>
          <a:p>
            <a:pPr>
              <a:defRPr/>
            </a:pPr>
            <a:endParaRPr lang="zh-CN" altLang="en-US" b="1">
              <a:latin typeface="微软雅黑" pitchFamily="34" charset="-122"/>
              <a:ea typeface="微软雅黑" pitchFamily="34" charset="-122"/>
            </a:endParaRPr>
          </a:p>
        </p:txBody>
      </p:sp>
      <p:sp>
        <p:nvSpPr>
          <p:cNvPr id="25611" name="AutoShape 6"/>
          <p:cNvSpPr>
            <a:spLocks noChangeArrowheads="1"/>
          </p:cNvSpPr>
          <p:nvPr/>
        </p:nvSpPr>
        <p:spPr bwMode="black">
          <a:xfrm>
            <a:off x="323528" y="4149083"/>
            <a:ext cx="2802459" cy="1367483"/>
          </a:xfrm>
          <a:prstGeom prst="roundRect">
            <a:avLst>
              <a:gd name="adj" fmla="val 9106"/>
            </a:avLst>
          </a:prstGeom>
          <a:noFill/>
          <a:ln w="25400">
            <a:noFill/>
            <a:round/>
            <a:headEnd/>
            <a:tailEnd/>
          </a:ln>
        </p:spPr>
        <p:txBody>
          <a:bodyPr anchor="ctr"/>
          <a:lstStyle/>
          <a:p>
            <a:pPr algn="ctr"/>
            <a:r>
              <a:rPr lang="en-US" altLang="zh-CN" sz="2400" b="1" dirty="0" smtClean="0">
                <a:solidFill>
                  <a:srgbClr val="008080"/>
                </a:solidFill>
                <a:latin typeface="微软雅黑" pitchFamily="34" charset="-122"/>
                <a:ea typeface="微软雅黑" pitchFamily="34" charset="-122"/>
              </a:rPr>
              <a:t> 3</a:t>
            </a:r>
            <a:r>
              <a:rPr lang="en-US" altLang="zh-CN" sz="2400" b="1" dirty="0">
                <a:solidFill>
                  <a:srgbClr val="008080"/>
                </a:solidFill>
                <a:latin typeface="微软雅黑" pitchFamily="34" charset="-122"/>
                <a:ea typeface="微软雅黑" pitchFamily="34" charset="-122"/>
              </a:rPr>
              <a:t>.</a:t>
            </a:r>
            <a:r>
              <a:rPr lang="zh-CN" altLang="zh-CN" sz="2400" b="1" dirty="0">
                <a:solidFill>
                  <a:srgbClr val="008080"/>
                </a:solidFill>
                <a:latin typeface="微软雅黑" pitchFamily="34" charset="-122"/>
                <a:ea typeface="微软雅黑" pitchFamily="34" charset="-122"/>
              </a:rPr>
              <a:t>更新数据增量快</a:t>
            </a:r>
          </a:p>
        </p:txBody>
      </p:sp>
      <p:sp>
        <p:nvSpPr>
          <p:cNvPr id="18" name="AutoShape 14"/>
          <p:cNvSpPr>
            <a:spLocks noChangeArrowheads="1"/>
          </p:cNvSpPr>
          <p:nvPr/>
        </p:nvSpPr>
        <p:spPr bwMode="gray">
          <a:xfrm flipH="1">
            <a:off x="3708401" y="4554539"/>
            <a:ext cx="641351" cy="431800"/>
          </a:xfrm>
          <a:prstGeom prst="rightArrow">
            <a:avLst>
              <a:gd name="adj1" fmla="val 53991"/>
              <a:gd name="adj2" fmla="val 49240"/>
            </a:avLst>
          </a:prstGeom>
          <a:gradFill rotWithShape="1">
            <a:gsLst>
              <a:gs pos="0">
                <a:schemeClr val="accent2">
                  <a:gamma/>
                  <a:shade val="46275"/>
                  <a:invGamma/>
                </a:schemeClr>
              </a:gs>
              <a:gs pos="100000">
                <a:schemeClr val="accent2"/>
              </a:gs>
            </a:gsLst>
            <a:lin ang="0" scaled="1"/>
          </a:gradFill>
          <a:ln w="9525" algn="ctr">
            <a:solidFill>
              <a:schemeClr val="tx2"/>
            </a:solidFill>
            <a:miter lim="800000"/>
            <a:headEnd/>
            <a:tailEnd/>
          </a:ln>
          <a:effectLst/>
        </p:spPr>
        <p:txBody>
          <a:bodyPr wrap="none" anchor="ctr"/>
          <a:lstStyle/>
          <a:p>
            <a:pPr>
              <a:defRPr/>
            </a:pPr>
            <a:endParaRPr lang="zh-CN" altLang="en-US" b="1">
              <a:latin typeface="微软雅黑" pitchFamily="34" charset="-122"/>
              <a:ea typeface="微软雅黑" pitchFamily="34" charset="-122"/>
            </a:endParaRPr>
          </a:p>
        </p:txBody>
      </p:sp>
      <p:sp>
        <p:nvSpPr>
          <p:cNvPr id="25613" name="AutoShape 6"/>
          <p:cNvSpPr>
            <a:spLocks noChangeArrowheads="1"/>
          </p:cNvSpPr>
          <p:nvPr/>
        </p:nvSpPr>
        <p:spPr bwMode="black">
          <a:xfrm>
            <a:off x="251520" y="5517232"/>
            <a:ext cx="3600400" cy="1196752"/>
          </a:xfrm>
          <a:prstGeom prst="roundRect">
            <a:avLst>
              <a:gd name="adj" fmla="val 9106"/>
            </a:avLst>
          </a:prstGeom>
          <a:noFill/>
          <a:ln w="25400">
            <a:noFill/>
            <a:round/>
            <a:headEnd/>
            <a:tailEnd/>
          </a:ln>
        </p:spPr>
        <p:txBody>
          <a:bodyPr anchor="ctr"/>
          <a:lstStyle/>
          <a:p>
            <a:pPr algn="ctr"/>
            <a:r>
              <a:rPr lang="en-US" altLang="zh-CN" sz="2400" b="1" dirty="0" smtClean="0">
                <a:solidFill>
                  <a:srgbClr val="008080"/>
                </a:solidFill>
                <a:latin typeface="微软雅黑" pitchFamily="34" charset="-122"/>
                <a:ea typeface="微软雅黑" pitchFamily="34" charset="-122"/>
              </a:rPr>
              <a:t> 4</a:t>
            </a:r>
            <a:r>
              <a:rPr lang="en-US" altLang="zh-CN" sz="2400" b="1" dirty="0">
                <a:solidFill>
                  <a:srgbClr val="008080"/>
                </a:solidFill>
                <a:latin typeface="微软雅黑" pitchFamily="34" charset="-122"/>
                <a:ea typeface="微软雅黑" pitchFamily="34" charset="-122"/>
              </a:rPr>
              <a:t>.</a:t>
            </a:r>
            <a:r>
              <a:rPr lang="zh-CN" altLang="zh-CN" sz="2400" b="1" dirty="0">
                <a:solidFill>
                  <a:srgbClr val="008080"/>
                </a:solidFill>
                <a:latin typeface="微软雅黑" pitchFamily="34" charset="-122"/>
                <a:ea typeface="微软雅黑" pitchFamily="34" charset="-122"/>
              </a:rPr>
              <a:t>获取渠道简便、快捷</a:t>
            </a:r>
          </a:p>
        </p:txBody>
      </p:sp>
      <p:sp>
        <p:nvSpPr>
          <p:cNvPr id="25614" name="AutoShape 6"/>
          <p:cNvSpPr>
            <a:spLocks noChangeArrowheads="1"/>
          </p:cNvSpPr>
          <p:nvPr/>
        </p:nvSpPr>
        <p:spPr bwMode="black">
          <a:xfrm>
            <a:off x="179512" y="2780928"/>
            <a:ext cx="2946475" cy="1222746"/>
          </a:xfrm>
          <a:prstGeom prst="roundRect">
            <a:avLst>
              <a:gd name="adj" fmla="val 9106"/>
            </a:avLst>
          </a:prstGeom>
          <a:noFill/>
          <a:ln w="25400">
            <a:noFill/>
            <a:round/>
            <a:headEnd/>
            <a:tailEnd/>
          </a:ln>
        </p:spPr>
        <p:txBody>
          <a:bodyPr anchor="ctr"/>
          <a:lstStyle/>
          <a:p>
            <a:pPr algn="ctr"/>
            <a:r>
              <a:rPr lang="en-US" altLang="zh-CN" sz="2400" b="1" dirty="0">
                <a:solidFill>
                  <a:srgbClr val="008080"/>
                </a:solidFill>
                <a:latin typeface="微软雅黑" pitchFamily="34" charset="-122"/>
                <a:ea typeface="微软雅黑" pitchFamily="34" charset="-122"/>
              </a:rPr>
              <a:t>2.</a:t>
            </a:r>
            <a:r>
              <a:rPr lang="zh-CN" altLang="zh-CN" sz="2400" b="1" dirty="0">
                <a:solidFill>
                  <a:srgbClr val="008080"/>
                </a:solidFill>
                <a:latin typeface="微软雅黑" pitchFamily="34" charset="-122"/>
                <a:ea typeface="微软雅黑" pitchFamily="34" charset="-122"/>
              </a:rPr>
              <a:t>文献来源权威</a:t>
            </a:r>
          </a:p>
        </p:txBody>
      </p:sp>
      <p:sp>
        <p:nvSpPr>
          <p:cNvPr id="21" name="AutoShape 14"/>
          <p:cNvSpPr>
            <a:spLocks noChangeArrowheads="1"/>
          </p:cNvSpPr>
          <p:nvPr/>
        </p:nvSpPr>
        <p:spPr bwMode="gray">
          <a:xfrm flipH="1">
            <a:off x="3708401" y="3186114"/>
            <a:ext cx="641351" cy="431800"/>
          </a:xfrm>
          <a:prstGeom prst="rightArrow">
            <a:avLst>
              <a:gd name="adj1" fmla="val 53991"/>
              <a:gd name="adj2" fmla="val 49242"/>
            </a:avLst>
          </a:prstGeom>
          <a:solidFill>
            <a:srgbClr val="9999FF"/>
          </a:solidFill>
          <a:ln w="9525" algn="ctr">
            <a:solidFill>
              <a:schemeClr val="tx2"/>
            </a:solidFill>
            <a:miter lim="800000"/>
            <a:headEnd/>
            <a:tailEnd/>
          </a:ln>
        </p:spPr>
        <p:txBody>
          <a:bodyPr wrap="none" anchor="ctr"/>
          <a:lstStyle/>
          <a:p>
            <a:endParaRPr lang="zh-CN" altLang="en-US" b="1">
              <a:latin typeface="微软雅黑" pitchFamily="34" charset="-122"/>
              <a:ea typeface="微软雅黑" pitchFamily="34" charset="-122"/>
            </a:endParaRPr>
          </a:p>
        </p:txBody>
      </p:sp>
      <p:sp>
        <p:nvSpPr>
          <p:cNvPr id="25616" name="AutoShape 6"/>
          <p:cNvSpPr>
            <a:spLocks noChangeArrowheads="1"/>
          </p:cNvSpPr>
          <p:nvPr/>
        </p:nvSpPr>
        <p:spPr bwMode="black">
          <a:xfrm>
            <a:off x="179512" y="1268759"/>
            <a:ext cx="2946475" cy="1268064"/>
          </a:xfrm>
          <a:prstGeom prst="roundRect">
            <a:avLst>
              <a:gd name="adj" fmla="val 9106"/>
            </a:avLst>
          </a:prstGeom>
          <a:noFill/>
          <a:ln w="25400">
            <a:noFill/>
            <a:round/>
            <a:headEnd/>
            <a:tailEnd/>
          </a:ln>
        </p:spPr>
        <p:txBody>
          <a:bodyPr anchor="ctr"/>
          <a:lstStyle/>
          <a:p>
            <a:pPr algn="ctr"/>
            <a:r>
              <a:rPr lang="en-US" altLang="zh-CN" sz="2400" b="1" dirty="0">
                <a:solidFill>
                  <a:srgbClr val="008080"/>
                </a:solidFill>
                <a:latin typeface="微软雅黑" pitchFamily="34" charset="-122"/>
                <a:ea typeface="微软雅黑" pitchFamily="34" charset="-122"/>
              </a:rPr>
              <a:t>1.</a:t>
            </a:r>
            <a:r>
              <a:rPr lang="zh-CN" altLang="zh-CN" sz="2400" b="1" dirty="0">
                <a:solidFill>
                  <a:srgbClr val="008080"/>
                </a:solidFill>
                <a:latin typeface="微软雅黑" pitchFamily="34" charset="-122"/>
                <a:ea typeface="微软雅黑" pitchFamily="34" charset="-122"/>
              </a:rPr>
              <a:t>数据信息海量</a:t>
            </a:r>
          </a:p>
        </p:txBody>
      </p:sp>
      <p:sp>
        <p:nvSpPr>
          <p:cNvPr id="23" name="AutoShape 14"/>
          <p:cNvSpPr>
            <a:spLocks noChangeArrowheads="1"/>
          </p:cNvSpPr>
          <p:nvPr/>
        </p:nvSpPr>
        <p:spPr bwMode="gray">
          <a:xfrm flipH="1">
            <a:off x="3708401" y="1674813"/>
            <a:ext cx="641351" cy="431800"/>
          </a:xfrm>
          <a:prstGeom prst="rightArrow">
            <a:avLst>
              <a:gd name="adj1" fmla="val 53991"/>
              <a:gd name="adj2" fmla="val 4924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zh-CN" altLang="en-US" b="1">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17443"/>
                                        </p:tgtEl>
                                        <p:attrNameLst>
                                          <p:attrName>style.visibility</p:attrName>
                                        </p:attrNameLst>
                                      </p:cBhvr>
                                      <p:to>
                                        <p:strVal val="visible"/>
                                      </p:to>
                                    </p:set>
                                    <p:anim calcmode="lin" valueType="num">
                                      <p:cBhvr additive="base">
                                        <p:cTn id="11" dur="500" fill="hold"/>
                                        <p:tgtEl>
                                          <p:spTgt spid="317443"/>
                                        </p:tgtEl>
                                        <p:attrNameLst>
                                          <p:attrName>ppt_x</p:attrName>
                                        </p:attrNameLst>
                                      </p:cBhvr>
                                      <p:tavLst>
                                        <p:tav tm="0">
                                          <p:val>
                                            <p:strVal val="1+#ppt_w/2"/>
                                          </p:val>
                                        </p:tav>
                                        <p:tav tm="100000">
                                          <p:val>
                                            <p:strVal val="#ppt_x"/>
                                          </p:val>
                                        </p:tav>
                                      </p:tavLst>
                                    </p:anim>
                                    <p:anim calcmode="lin" valueType="num">
                                      <p:cBhvr additive="base">
                                        <p:cTn id="12" dur="500" fill="hold"/>
                                        <p:tgtEl>
                                          <p:spTgt spid="317443"/>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1+#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17444"/>
                                        </p:tgtEl>
                                        <p:attrNameLst>
                                          <p:attrName>style.visibility</p:attrName>
                                        </p:attrNameLst>
                                      </p:cBhvr>
                                      <p:to>
                                        <p:strVal val="visible"/>
                                      </p:to>
                                    </p:set>
                                    <p:anim calcmode="lin" valueType="num">
                                      <p:cBhvr additive="base">
                                        <p:cTn id="21" dur="500" fill="hold"/>
                                        <p:tgtEl>
                                          <p:spTgt spid="317444"/>
                                        </p:tgtEl>
                                        <p:attrNameLst>
                                          <p:attrName>ppt_x</p:attrName>
                                        </p:attrNameLst>
                                      </p:cBhvr>
                                      <p:tavLst>
                                        <p:tav tm="0">
                                          <p:val>
                                            <p:strVal val="1+#ppt_w/2"/>
                                          </p:val>
                                        </p:tav>
                                        <p:tav tm="100000">
                                          <p:val>
                                            <p:strVal val="#ppt_x"/>
                                          </p:val>
                                        </p:tav>
                                      </p:tavLst>
                                    </p:anim>
                                    <p:anim calcmode="lin" valueType="num">
                                      <p:cBhvr additive="base">
                                        <p:cTn id="22" dur="500" fill="hold"/>
                                        <p:tgtEl>
                                          <p:spTgt spid="317444"/>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317445"/>
                                        </p:tgtEl>
                                        <p:attrNameLst>
                                          <p:attrName>style.visibility</p:attrName>
                                        </p:attrNameLst>
                                      </p:cBhvr>
                                      <p:to>
                                        <p:strVal val="visible"/>
                                      </p:to>
                                    </p:set>
                                    <p:anim calcmode="lin" valueType="num">
                                      <p:cBhvr additive="base">
                                        <p:cTn id="27" dur="500" fill="hold"/>
                                        <p:tgtEl>
                                          <p:spTgt spid="317445"/>
                                        </p:tgtEl>
                                        <p:attrNameLst>
                                          <p:attrName>ppt_x</p:attrName>
                                        </p:attrNameLst>
                                      </p:cBhvr>
                                      <p:tavLst>
                                        <p:tav tm="0">
                                          <p:val>
                                            <p:strVal val="1+#ppt_w/2"/>
                                          </p:val>
                                        </p:tav>
                                        <p:tav tm="100000">
                                          <p:val>
                                            <p:strVal val="#ppt_x"/>
                                          </p:val>
                                        </p:tav>
                                      </p:tavLst>
                                    </p:anim>
                                    <p:anim calcmode="lin" valueType="num">
                                      <p:cBhvr additive="base">
                                        <p:cTn id="28" dur="500" fill="hold"/>
                                        <p:tgtEl>
                                          <p:spTgt spid="317445"/>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1+#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3" grpId="0" animBg="1"/>
      <p:bldP spid="317444" grpId="0" animBg="1"/>
      <p:bldP spid="317445" grpId="0" animBg="1"/>
      <p:bldP spid="12" grpId="0" animBg="1"/>
      <p:bldP spid="18" grpId="0" animBg="1"/>
      <p:bldP spid="21" grpId="0" animBg="1"/>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idx="4294967295"/>
          </p:nvPr>
        </p:nvSpPr>
        <p:spPr>
          <a:xfrm>
            <a:off x="616024" y="1197000"/>
            <a:ext cx="7772400" cy="1008062"/>
          </a:xfrm>
          <a:prstGeom prst="rect">
            <a:avLst/>
          </a:prstGeom>
        </p:spPr>
        <p:txBody>
          <a:bodyPr/>
          <a:lstStyle/>
          <a:p>
            <a:r>
              <a:rPr lang="zh-CN" altLang="en-US" sz="4000" b="1" dirty="0" smtClean="0">
                <a:solidFill>
                  <a:srgbClr val="008080"/>
                </a:solidFill>
                <a:latin typeface="微软雅黑" pitchFamily="34" charset="-122"/>
                <a:ea typeface="微软雅黑" pitchFamily="34" charset="-122"/>
              </a:rPr>
              <a:t>科技文献分析数据库简介</a:t>
            </a:r>
            <a:endParaRPr lang="zh-CN" altLang="en-US" sz="4000" b="1" dirty="0">
              <a:solidFill>
                <a:srgbClr val="008080"/>
              </a:solidFill>
              <a:latin typeface="微软雅黑" pitchFamily="34" charset="-122"/>
              <a:ea typeface="微软雅黑" pitchFamily="34" charset="-122"/>
            </a:endParaRPr>
          </a:p>
        </p:txBody>
      </p:sp>
      <p:sp>
        <p:nvSpPr>
          <p:cNvPr id="5" name="副标题 4"/>
          <p:cNvSpPr>
            <a:spLocks noGrp="1"/>
          </p:cNvSpPr>
          <p:nvPr>
            <p:ph type="subTitle" idx="4294967295"/>
          </p:nvPr>
        </p:nvSpPr>
        <p:spPr>
          <a:xfrm>
            <a:off x="472008" y="2420962"/>
            <a:ext cx="8060432" cy="3816350"/>
          </a:xfrm>
          <a:prstGeom prst="rect">
            <a:avLst/>
          </a:prstGeom>
        </p:spPr>
        <p:txBody>
          <a:bodyPr>
            <a:normAutofit/>
          </a:bodyPr>
          <a:lstStyle/>
          <a:p>
            <a:pPr algn="l">
              <a:lnSpc>
                <a:spcPct val="150000"/>
              </a:lnSpc>
            </a:pPr>
            <a:r>
              <a:rPr lang="zh-CN" altLang="en-US" sz="2800" dirty="0" smtClean="0">
                <a:solidFill>
                  <a:srgbClr val="008080"/>
                </a:solidFill>
                <a:latin typeface="微软雅黑" pitchFamily="34" charset="-122"/>
                <a:ea typeface="微软雅黑" pitchFamily="34" charset="-122"/>
              </a:rPr>
              <a:t>    科技文献子系统由</a:t>
            </a:r>
            <a:r>
              <a:rPr lang="en-US" altLang="zh-CN" sz="2800" dirty="0" smtClean="0">
                <a:solidFill>
                  <a:srgbClr val="008080"/>
                </a:solidFill>
                <a:latin typeface="微软雅黑" pitchFamily="34" charset="-122"/>
                <a:ea typeface="微软雅黑" pitchFamily="34" charset="-122"/>
              </a:rPr>
              <a:t>40</a:t>
            </a:r>
            <a:r>
              <a:rPr lang="zh-CN" altLang="en-US" sz="2800" dirty="0" smtClean="0">
                <a:solidFill>
                  <a:srgbClr val="008080"/>
                </a:solidFill>
                <a:latin typeface="微软雅黑" pitchFamily="34" charset="-122"/>
                <a:ea typeface="微软雅黑" pitchFamily="34" charset="-122"/>
              </a:rPr>
              <a:t>个典型主题数据库组成，主题的选取主要来源于国家中长期科学和技术发展规划纲要</a:t>
            </a:r>
            <a:r>
              <a:rPr lang="en-US" altLang="zh-CN" sz="2800" dirty="0" smtClean="0">
                <a:solidFill>
                  <a:srgbClr val="008080"/>
                </a:solidFill>
                <a:latin typeface="微软雅黑" pitchFamily="34" charset="-122"/>
                <a:ea typeface="微软雅黑" pitchFamily="34" charset="-122"/>
              </a:rPr>
              <a:t>---</a:t>
            </a:r>
            <a:r>
              <a:rPr lang="zh-CN" altLang="en-US" sz="2800" dirty="0" smtClean="0">
                <a:solidFill>
                  <a:srgbClr val="008080"/>
                </a:solidFill>
                <a:latin typeface="微软雅黑" pitchFamily="34" charset="-122"/>
                <a:ea typeface="微软雅黑" pitchFamily="34" charset="-122"/>
              </a:rPr>
              <a:t>重点领域及其优先主题，侧重社会关注高的社会焦点、热点问题，兼容国家和社会的重大需求，有未来或当前重要的应用目标。</a:t>
            </a:r>
            <a:endParaRPr lang="zh-CN" altLang="en-US" sz="2800" dirty="0">
              <a:solidFill>
                <a:srgbClr val="00808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302840" y="1061864"/>
            <a:ext cx="8229600" cy="1143000"/>
          </a:xfrm>
          <a:prstGeom prst="rect">
            <a:avLst/>
          </a:prstGeom>
        </p:spPr>
        <p:txBody>
          <a:bodyPr/>
          <a:lstStyle/>
          <a:p>
            <a:r>
              <a:rPr lang="zh-CN" altLang="en-US" sz="3200" b="1" dirty="0" smtClean="0">
                <a:solidFill>
                  <a:srgbClr val="008080"/>
                </a:solidFill>
                <a:latin typeface="微软雅黑" pitchFamily="34" charset="-122"/>
                <a:ea typeface="微软雅黑" pitchFamily="34" charset="-122"/>
              </a:rPr>
              <a:t>特征</a:t>
            </a:r>
            <a:endParaRPr lang="zh-CN" altLang="en-US" sz="3200" b="1" dirty="0">
              <a:solidFill>
                <a:srgbClr val="008080"/>
              </a:solidFill>
              <a:latin typeface="微软雅黑" pitchFamily="34" charset="-122"/>
              <a:ea typeface="微软雅黑" pitchFamily="34" charset="-122"/>
            </a:endParaRPr>
          </a:p>
        </p:txBody>
      </p:sp>
      <p:graphicFrame>
        <p:nvGraphicFramePr>
          <p:cNvPr id="4" name="内容占位符 3"/>
          <p:cNvGraphicFramePr>
            <a:graphicFrameLocks noGrp="1"/>
          </p:cNvGraphicFramePr>
          <p:nvPr>
            <p:ph idx="4294967295"/>
          </p:nvPr>
        </p:nvGraphicFramePr>
        <p:xfrm>
          <a:off x="446856" y="1600200"/>
          <a:ext cx="8229600" cy="468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1E2660A6-2F79-4E4D-930E-6FBB4F2F0B19}"/>
                                            </p:graphicEl>
                                          </p:spTgt>
                                        </p:tgtEl>
                                        <p:attrNameLst>
                                          <p:attrName>style.visibility</p:attrName>
                                        </p:attrNameLst>
                                      </p:cBhvr>
                                      <p:to>
                                        <p:strVal val="visible"/>
                                      </p:to>
                                    </p:set>
                                    <p:animEffect transition="in" filter="fade">
                                      <p:cBhvr>
                                        <p:cTn id="7" dur="2000"/>
                                        <p:tgtEl>
                                          <p:spTgt spid="4">
                                            <p:graphicEl>
                                              <a:dgm id="{1E2660A6-2F79-4E4D-930E-6FBB4F2F0B1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3676C55C-1908-4DC9-A2FB-7D3086847DFC}"/>
                                            </p:graphicEl>
                                          </p:spTgt>
                                        </p:tgtEl>
                                        <p:attrNameLst>
                                          <p:attrName>style.visibility</p:attrName>
                                        </p:attrNameLst>
                                      </p:cBhvr>
                                      <p:to>
                                        <p:strVal val="visible"/>
                                      </p:to>
                                    </p:set>
                                    <p:animEffect transition="in" filter="fade">
                                      <p:cBhvr>
                                        <p:cTn id="12" dur="2000"/>
                                        <p:tgtEl>
                                          <p:spTgt spid="4">
                                            <p:graphicEl>
                                              <a:dgm id="{3676C55C-1908-4DC9-A2FB-7D3086847DF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B16D00D2-5571-4591-8DCD-5CD65F45E78B}"/>
                                            </p:graphicEl>
                                          </p:spTgt>
                                        </p:tgtEl>
                                        <p:attrNameLst>
                                          <p:attrName>style.visibility</p:attrName>
                                        </p:attrNameLst>
                                      </p:cBhvr>
                                      <p:to>
                                        <p:strVal val="visible"/>
                                      </p:to>
                                    </p:set>
                                    <p:animEffect transition="in" filter="fade">
                                      <p:cBhvr>
                                        <p:cTn id="17" dur="2000"/>
                                        <p:tgtEl>
                                          <p:spTgt spid="4">
                                            <p:graphicEl>
                                              <a:dgm id="{B16D00D2-5571-4591-8DCD-5CD65F45E78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BEB8F657-F4CF-495C-A6A7-065CAC8F2D05}"/>
                                            </p:graphicEl>
                                          </p:spTgt>
                                        </p:tgtEl>
                                        <p:attrNameLst>
                                          <p:attrName>style.visibility</p:attrName>
                                        </p:attrNameLst>
                                      </p:cBhvr>
                                      <p:to>
                                        <p:strVal val="visible"/>
                                      </p:to>
                                    </p:set>
                                    <p:animEffect transition="in" filter="fade">
                                      <p:cBhvr>
                                        <p:cTn id="22" dur="2000"/>
                                        <p:tgtEl>
                                          <p:spTgt spid="4">
                                            <p:graphicEl>
                                              <a:dgm id="{BEB8F657-F4CF-495C-A6A7-065CAC8F2D0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3CB4A702-93AA-4A85-B590-EFDD71644E4A}"/>
                                            </p:graphicEl>
                                          </p:spTgt>
                                        </p:tgtEl>
                                        <p:attrNameLst>
                                          <p:attrName>style.visibility</p:attrName>
                                        </p:attrNameLst>
                                      </p:cBhvr>
                                      <p:to>
                                        <p:strVal val="visible"/>
                                      </p:to>
                                    </p:set>
                                    <p:animEffect transition="in" filter="fade">
                                      <p:cBhvr>
                                        <p:cTn id="27" dur="2000"/>
                                        <p:tgtEl>
                                          <p:spTgt spid="4">
                                            <p:graphicEl>
                                              <a:dgm id="{3CB4A702-93AA-4A85-B590-EFDD71644E4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E565C891-5BD9-4D4D-BE3B-5F6642CFB09B}"/>
                                            </p:graphicEl>
                                          </p:spTgt>
                                        </p:tgtEl>
                                        <p:attrNameLst>
                                          <p:attrName>style.visibility</p:attrName>
                                        </p:attrNameLst>
                                      </p:cBhvr>
                                      <p:to>
                                        <p:strVal val="visible"/>
                                      </p:to>
                                    </p:set>
                                    <p:animEffect transition="in" filter="fade">
                                      <p:cBhvr>
                                        <p:cTn id="32" dur="2000"/>
                                        <p:tgtEl>
                                          <p:spTgt spid="4">
                                            <p:graphicEl>
                                              <a:dgm id="{E565C891-5BD9-4D4D-BE3B-5F6642CFB09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844824"/>
            <a:ext cx="8291784" cy="4000018"/>
          </a:xfrm>
          <a:prstGeom prst="rect">
            <a:avLst/>
          </a:prstGeom>
          <a:ln w="88900" cap="sq" cmpd="thickThin">
            <a:solidFill>
              <a:srgbClr val="00B0F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7980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idx="4294967295"/>
          </p:nvPr>
        </p:nvSpPr>
        <p:spPr>
          <a:xfrm>
            <a:off x="255984" y="1052215"/>
            <a:ext cx="7772400" cy="936625"/>
          </a:xfrm>
          <a:prstGeom prst="rect">
            <a:avLst/>
          </a:prstGeom>
        </p:spPr>
        <p:txBody>
          <a:bodyPr/>
          <a:lstStyle/>
          <a:p>
            <a:r>
              <a:rPr lang="zh-CN" altLang="en-US" sz="3200" b="1" dirty="0" smtClean="0">
                <a:solidFill>
                  <a:srgbClr val="008080"/>
                </a:solidFill>
                <a:latin typeface="微软雅黑" pitchFamily="34" charset="-122"/>
                <a:ea typeface="微软雅黑" pitchFamily="34" charset="-122"/>
              </a:rPr>
              <a:t>中国科技成果数据库</a:t>
            </a:r>
            <a:endParaRPr lang="zh-CN" altLang="en-US" sz="3200" b="1" dirty="0">
              <a:solidFill>
                <a:srgbClr val="008080"/>
              </a:solidFill>
              <a:latin typeface="微软雅黑" pitchFamily="34" charset="-122"/>
              <a:ea typeface="微软雅黑" pitchFamily="34" charset="-122"/>
            </a:endParaRPr>
          </a:p>
        </p:txBody>
      </p:sp>
      <p:sp>
        <p:nvSpPr>
          <p:cNvPr id="5" name="副标题 4"/>
          <p:cNvSpPr>
            <a:spLocks noGrp="1"/>
          </p:cNvSpPr>
          <p:nvPr>
            <p:ph type="subTitle" idx="4294967295"/>
          </p:nvPr>
        </p:nvSpPr>
        <p:spPr>
          <a:xfrm>
            <a:off x="654968" y="1845146"/>
            <a:ext cx="7373416" cy="4248150"/>
          </a:xfrm>
          <a:prstGeom prst="rect">
            <a:avLst/>
          </a:prstGeom>
        </p:spPr>
        <p:txBody>
          <a:bodyPr>
            <a:normAutofit/>
          </a:bodyPr>
          <a:lstStyle/>
          <a:p>
            <a:pPr algn="l">
              <a:lnSpc>
                <a:spcPct val="150000"/>
              </a:lnSpc>
            </a:pPr>
            <a:r>
              <a:rPr lang="zh-CN" altLang="en-US" sz="2800" dirty="0" smtClean="0">
                <a:solidFill>
                  <a:srgbClr val="008080"/>
                </a:solidFill>
                <a:latin typeface="微软雅黑" pitchFamily="34" charset="-122"/>
                <a:ea typeface="微软雅黑" pitchFamily="34" charset="-122"/>
              </a:rPr>
              <a:t>         科技成果是指由法定机关（一般指科技行政部门）认可，在一定范围内经实践证明先进、成熟、适用，能取得良好经济、社会或生态环境效益的科学技术成果，其内涵与知识产权和专有技术基本相一致，是无形资产中不可缺少的重要组成部分 。 </a:t>
            </a:r>
            <a:endParaRPr lang="zh-CN" altLang="en-US" sz="2800" dirty="0">
              <a:solidFill>
                <a:srgbClr val="00808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p:cNvSpPr txBox="1">
            <a:spLocks/>
          </p:cNvSpPr>
          <p:nvPr/>
        </p:nvSpPr>
        <p:spPr>
          <a:xfrm>
            <a:off x="760040" y="1052215"/>
            <a:ext cx="7772400" cy="9366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b="1" dirty="0" smtClean="0">
                <a:solidFill>
                  <a:srgbClr val="008080"/>
                </a:solidFill>
                <a:latin typeface="微软雅黑" pitchFamily="34" charset="-122"/>
                <a:ea typeface="微软雅黑" pitchFamily="34" charset="-122"/>
              </a:rPr>
              <a:t>中国科技成果数据库</a:t>
            </a:r>
            <a:endParaRPr lang="zh-CN" altLang="en-US" sz="3200" b="1" dirty="0">
              <a:solidFill>
                <a:srgbClr val="008080"/>
              </a:solidFill>
              <a:latin typeface="微软雅黑" pitchFamily="34" charset="-122"/>
              <a:ea typeface="微软雅黑" pitchFamily="34" charset="-122"/>
            </a:endParaRPr>
          </a:p>
        </p:txBody>
      </p:sp>
      <p:sp>
        <p:nvSpPr>
          <p:cNvPr id="3" name="TextBox 2"/>
          <p:cNvSpPr txBox="1"/>
          <p:nvPr/>
        </p:nvSpPr>
        <p:spPr>
          <a:xfrm>
            <a:off x="683568" y="2300679"/>
            <a:ext cx="7920880" cy="1938992"/>
          </a:xfrm>
          <a:prstGeom prst="rect">
            <a:avLst/>
          </a:prstGeom>
          <a:noFill/>
        </p:spPr>
        <p:txBody>
          <a:bodyPr wrap="square" rtlCol="0">
            <a:spAutoFit/>
          </a:bodyPr>
          <a:lstStyle/>
          <a:p>
            <a:pPr marL="285750" indent="-285750">
              <a:buFont typeface="Arial" pitchFamily="34" charset="0"/>
              <a:buChar char="•"/>
            </a:pPr>
            <a:r>
              <a:rPr lang="zh-CN" altLang="en-US" sz="2400" dirty="0" smtClean="0">
                <a:latin typeface="微软雅黑" pitchFamily="34" charset="-122"/>
                <a:ea typeface="微软雅黑" pitchFamily="34" charset="-122"/>
              </a:rPr>
              <a:t>国家科技部</a:t>
            </a:r>
            <a:r>
              <a:rPr lang="zh-CN" altLang="en-US" sz="2400" dirty="0">
                <a:latin typeface="微软雅黑" pitchFamily="34" charset="-122"/>
                <a:ea typeface="微软雅黑" pitchFamily="34" charset="-122"/>
              </a:rPr>
              <a:t>指定的新技术、新成果查新</a:t>
            </a:r>
            <a:r>
              <a:rPr lang="zh-CN" altLang="en-US" sz="2400" dirty="0" smtClean="0">
                <a:latin typeface="微软雅黑" pitchFamily="34" charset="-122"/>
                <a:ea typeface="微软雅黑" pitchFamily="34" charset="-122"/>
              </a:rPr>
              <a:t>数据库</a:t>
            </a:r>
            <a:endParaRPr lang="en-US" altLang="zh-CN" sz="2400" dirty="0" smtClean="0">
              <a:latin typeface="微软雅黑" pitchFamily="34" charset="-122"/>
              <a:ea typeface="微软雅黑" pitchFamily="34" charset="-122"/>
            </a:endParaRPr>
          </a:p>
          <a:p>
            <a:pPr marL="285750" indent="-285750">
              <a:buFont typeface="Arial" pitchFamily="34" charset="0"/>
              <a:buChar char="•"/>
            </a:pPr>
            <a:r>
              <a:rPr lang="zh-CN" altLang="en-US" sz="2400" dirty="0">
                <a:latin typeface="微软雅黑" pitchFamily="34" charset="-122"/>
                <a:ea typeface="微软雅黑" pitchFamily="34" charset="-122"/>
              </a:rPr>
              <a:t>国内</a:t>
            </a:r>
            <a:r>
              <a:rPr lang="zh-CN" altLang="en-US" sz="2400" dirty="0">
                <a:solidFill>
                  <a:srgbClr val="FF7C80"/>
                </a:solidFill>
                <a:latin typeface="微软雅黑" pitchFamily="34" charset="-122"/>
                <a:ea typeface="微软雅黑" pitchFamily="34" charset="-122"/>
              </a:rPr>
              <a:t>最具权威性</a:t>
            </a:r>
            <a:r>
              <a:rPr lang="zh-CN" altLang="en-US" sz="2400" dirty="0">
                <a:latin typeface="微软雅黑" pitchFamily="34" charset="-122"/>
                <a:ea typeface="微软雅黑" pitchFamily="34" charset="-122"/>
              </a:rPr>
              <a:t>的技术成果</a:t>
            </a:r>
            <a:r>
              <a:rPr lang="zh-CN" altLang="en-US" sz="2400" dirty="0" smtClean="0">
                <a:latin typeface="微软雅黑" pitchFamily="34" charset="-122"/>
                <a:ea typeface="微软雅黑" pitchFamily="34" charset="-122"/>
              </a:rPr>
              <a:t>数据库</a:t>
            </a:r>
            <a:endParaRPr lang="en-US" altLang="zh-CN" sz="2400" dirty="0" smtClean="0">
              <a:latin typeface="微软雅黑" pitchFamily="34" charset="-122"/>
              <a:ea typeface="微软雅黑" pitchFamily="34" charset="-122"/>
            </a:endParaRPr>
          </a:p>
          <a:p>
            <a:pPr marL="285750" indent="-285750">
              <a:buFont typeface="Arial" pitchFamily="34" charset="0"/>
              <a:buChar char="•"/>
            </a:pPr>
            <a:r>
              <a:rPr lang="zh-CN" altLang="en-US" sz="2400" dirty="0">
                <a:latin typeface="微软雅黑" pitchFamily="34" charset="-122"/>
                <a:ea typeface="微软雅黑" pitchFamily="34" charset="-122"/>
              </a:rPr>
              <a:t>数据主要来源于历年各省、市、部委鉴定后上报</a:t>
            </a:r>
            <a:r>
              <a:rPr lang="zh-CN" altLang="en-US" sz="2400" dirty="0">
                <a:solidFill>
                  <a:srgbClr val="FF7C80"/>
                </a:solidFill>
                <a:latin typeface="微软雅黑" pitchFamily="34" charset="-122"/>
                <a:ea typeface="微软雅黑" pitchFamily="34" charset="-122"/>
              </a:rPr>
              <a:t>国家科技部的科技成果</a:t>
            </a:r>
            <a:r>
              <a:rPr lang="zh-CN" altLang="en-US" sz="2400" dirty="0">
                <a:latin typeface="微软雅黑" pitchFamily="34" charset="-122"/>
                <a:ea typeface="微软雅黑" pitchFamily="34" charset="-122"/>
              </a:rPr>
              <a:t>及</a:t>
            </a:r>
            <a:r>
              <a:rPr lang="zh-CN" altLang="en-US" sz="2400" dirty="0">
                <a:solidFill>
                  <a:srgbClr val="FF7C80"/>
                </a:solidFill>
                <a:latin typeface="微软雅黑" pitchFamily="34" charset="-122"/>
                <a:ea typeface="微软雅黑" pitchFamily="34" charset="-122"/>
              </a:rPr>
              <a:t>星火科技成果</a:t>
            </a:r>
            <a:r>
              <a:rPr lang="zh-CN" altLang="en-US" sz="2400" dirty="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pPr marL="285750" indent="-285750">
              <a:buFont typeface="Arial" pitchFamily="34" charset="0"/>
              <a:buChar char="•"/>
            </a:pPr>
            <a:endParaRPr lang="zh-CN" altLang="en-US" sz="2400" dirty="0">
              <a:latin typeface="微软雅黑" pitchFamily="34" charset="-122"/>
              <a:ea typeface="微软雅黑" pitchFamily="34" charset="-122"/>
            </a:endParaRPr>
          </a:p>
        </p:txBody>
      </p:sp>
      <p:sp>
        <p:nvSpPr>
          <p:cNvPr id="4" name="TextBox 3"/>
          <p:cNvSpPr txBox="1"/>
          <p:nvPr/>
        </p:nvSpPr>
        <p:spPr>
          <a:xfrm>
            <a:off x="683568" y="4667652"/>
            <a:ext cx="7920880" cy="1569660"/>
          </a:xfrm>
          <a:prstGeom prst="rect">
            <a:avLst/>
          </a:prstGeom>
          <a:noFill/>
        </p:spPr>
        <p:txBody>
          <a:bodyPr wrap="square" rtlCol="0">
            <a:spAutoFit/>
          </a:bodyPr>
          <a:lstStyle/>
          <a:p>
            <a:pPr marL="285750" indent="-285750">
              <a:buFont typeface="Arial" pitchFamily="34" charset="0"/>
              <a:buChar char="•"/>
            </a:pPr>
            <a:r>
              <a:rPr lang="zh-CN" altLang="en-US" sz="2400" dirty="0">
                <a:latin typeface="微软雅黑" pitchFamily="34" charset="-122"/>
                <a:ea typeface="微软雅黑" pitchFamily="34" charset="-122"/>
              </a:rPr>
              <a:t>用于</a:t>
            </a:r>
            <a:r>
              <a:rPr lang="zh-CN" altLang="en-US" sz="2400" dirty="0">
                <a:solidFill>
                  <a:srgbClr val="FF7C80"/>
                </a:solidFill>
                <a:latin typeface="微软雅黑" pitchFamily="34" charset="-122"/>
                <a:ea typeface="微软雅黑" pitchFamily="34" charset="-122"/>
              </a:rPr>
              <a:t>成果查新</a:t>
            </a:r>
            <a:r>
              <a:rPr lang="zh-CN" altLang="en-US" sz="2400" dirty="0">
                <a:latin typeface="微软雅黑" pitchFamily="34" charset="-122"/>
                <a:ea typeface="微软雅黑" pitchFamily="34" charset="-122"/>
              </a:rPr>
              <a:t>和</a:t>
            </a:r>
            <a:r>
              <a:rPr lang="zh-CN" altLang="en-US" sz="2400" dirty="0">
                <a:solidFill>
                  <a:srgbClr val="FF7C80"/>
                </a:solidFill>
                <a:latin typeface="微软雅黑" pitchFamily="34" charset="-122"/>
                <a:ea typeface="微软雅黑" pitchFamily="34" charset="-122"/>
              </a:rPr>
              <a:t>技术</a:t>
            </a:r>
            <a:r>
              <a:rPr lang="zh-CN" altLang="en-US" sz="2400" dirty="0" smtClean="0">
                <a:solidFill>
                  <a:srgbClr val="FF7C80"/>
                </a:solidFill>
                <a:latin typeface="微软雅黑" pitchFamily="34" charset="-122"/>
                <a:ea typeface="微软雅黑" pitchFamily="34" charset="-122"/>
              </a:rPr>
              <a:t>转让</a:t>
            </a:r>
            <a:endParaRPr lang="en-US" altLang="zh-CN" sz="2400" dirty="0" smtClean="0">
              <a:solidFill>
                <a:srgbClr val="FF7C80"/>
              </a:solidFill>
              <a:latin typeface="微软雅黑" pitchFamily="34" charset="-122"/>
              <a:ea typeface="微软雅黑" pitchFamily="34" charset="-122"/>
            </a:endParaRPr>
          </a:p>
          <a:p>
            <a:pPr marL="285750" indent="-285750">
              <a:buFont typeface="Arial" pitchFamily="34" charset="0"/>
              <a:buChar char="•"/>
            </a:pPr>
            <a:r>
              <a:rPr lang="zh-CN" altLang="en-US" sz="2400" dirty="0">
                <a:latin typeface="微软雅黑" pitchFamily="34" charset="-122"/>
                <a:ea typeface="微软雅黑" pitchFamily="34" charset="-122"/>
              </a:rPr>
              <a:t>为技术咨询、服务提供</a:t>
            </a:r>
            <a:r>
              <a:rPr lang="zh-CN" altLang="en-US" sz="2400" dirty="0" smtClean="0">
                <a:solidFill>
                  <a:srgbClr val="FF7C80"/>
                </a:solidFill>
                <a:latin typeface="微软雅黑" pitchFamily="34" charset="-122"/>
                <a:ea typeface="微软雅黑" pitchFamily="34" charset="-122"/>
              </a:rPr>
              <a:t>信息源</a:t>
            </a:r>
            <a:endParaRPr lang="en-US" altLang="zh-CN" sz="2400" dirty="0" smtClean="0">
              <a:solidFill>
                <a:srgbClr val="FF7C80"/>
              </a:solidFill>
              <a:latin typeface="微软雅黑" pitchFamily="34" charset="-122"/>
              <a:ea typeface="微软雅黑" pitchFamily="34" charset="-122"/>
            </a:endParaRPr>
          </a:p>
          <a:p>
            <a:pPr marL="285750" indent="-285750">
              <a:buFont typeface="Arial" pitchFamily="34" charset="0"/>
              <a:buChar char="•"/>
            </a:pPr>
            <a:r>
              <a:rPr lang="zh-CN" altLang="en-US" sz="2400" dirty="0">
                <a:latin typeface="微软雅黑" pitchFamily="34" charset="-122"/>
                <a:ea typeface="微软雅黑" pitchFamily="34" charset="-122"/>
              </a:rPr>
              <a:t>为技术改造、新产品开发以及革新工艺提供</a:t>
            </a:r>
            <a:r>
              <a:rPr lang="zh-CN" altLang="en-US" sz="2400" dirty="0">
                <a:solidFill>
                  <a:srgbClr val="FF7C80"/>
                </a:solidFill>
                <a:latin typeface="微软雅黑" pitchFamily="34" charset="-122"/>
                <a:ea typeface="微软雅黑" pitchFamily="34" charset="-122"/>
              </a:rPr>
              <a:t>重要依据</a:t>
            </a:r>
            <a:endParaRPr lang="en-US" altLang="zh-CN" sz="2400" dirty="0" smtClean="0">
              <a:solidFill>
                <a:srgbClr val="FF7C80"/>
              </a:solidFill>
              <a:latin typeface="微软雅黑" pitchFamily="34" charset="-122"/>
              <a:ea typeface="微软雅黑" pitchFamily="34" charset="-122"/>
            </a:endParaRPr>
          </a:p>
          <a:p>
            <a:pPr marL="285750" indent="-285750">
              <a:buFont typeface="Arial" pitchFamily="34" charset="0"/>
              <a:buChar char="•"/>
            </a:pPr>
            <a:endParaRPr lang="zh-CN" altLang="en-US" sz="2400" dirty="0">
              <a:latin typeface="微软雅黑" pitchFamily="34" charset="-122"/>
              <a:ea typeface="微软雅黑" pitchFamily="34" charset="-122"/>
            </a:endParaRPr>
          </a:p>
        </p:txBody>
      </p:sp>
    </p:spTree>
    <p:extLst>
      <p:ext uri="{BB962C8B-B14F-4D97-AF65-F5344CB8AC3E}">
        <p14:creationId xmlns:p14="http://schemas.microsoft.com/office/powerpoint/2010/main" val="370811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3"/>
          <p:cNvSpPr>
            <a:spLocks noGrp="1"/>
          </p:cNvSpPr>
          <p:nvPr>
            <p:ph type="ftr" sz="quarter" idx="11"/>
          </p:nvPr>
        </p:nvSpPr>
        <p:spPr bwMode="auto">
          <a:xfrm>
            <a:off x="7046913" y="6381750"/>
            <a:ext cx="21336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fontAlgn="base">
              <a:spcBef>
                <a:spcPct val="0"/>
              </a:spcBef>
              <a:spcAft>
                <a:spcPct val="0"/>
              </a:spcAft>
            </a:pPr>
            <a:r>
              <a:rPr lang="zh-CN" altLang="en-US" smtClean="0"/>
              <a:t>   </a:t>
            </a:r>
          </a:p>
          <a:p>
            <a:pPr fontAlgn="base">
              <a:spcBef>
                <a:spcPct val="0"/>
              </a:spcBef>
              <a:spcAft>
                <a:spcPct val="0"/>
              </a:spcAft>
            </a:pPr>
            <a:r>
              <a:rPr lang="en-US" altLang="zh-CN" smtClean="0"/>
              <a:t>   </a:t>
            </a:r>
          </a:p>
        </p:txBody>
      </p:sp>
      <p:sp>
        <p:nvSpPr>
          <p:cNvPr id="8" name="AutoShape 4"/>
          <p:cNvSpPr>
            <a:spLocks noChangeArrowheads="1"/>
          </p:cNvSpPr>
          <p:nvPr/>
        </p:nvSpPr>
        <p:spPr bwMode="ltGray">
          <a:xfrm rot="5400000">
            <a:off x="-1216025" y="1368425"/>
            <a:ext cx="4824412"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9" name="AutoShape 5"/>
          <p:cNvSpPr>
            <a:spLocks noChangeArrowheads="1"/>
          </p:cNvSpPr>
          <p:nvPr/>
        </p:nvSpPr>
        <p:spPr bwMode="ltGray">
          <a:xfrm rot="5400000" flipH="1">
            <a:off x="-810418" y="1804193"/>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a:gsLst>
              <a:gs pos="0">
                <a:srgbClr val="008080"/>
              </a:gs>
              <a:gs pos="100000">
                <a:schemeClr val="hlink">
                  <a:gamma/>
                  <a:tint val="0"/>
                  <a:invGamma/>
                  <a:alpha val="48000"/>
                </a:schemeClr>
              </a:gs>
            </a:gsLst>
            <a:lin ang="5400000" scaled="1"/>
          </a:gradFill>
          <a:ln w="0" algn="ctr">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0" name="AutoShape 6"/>
          <p:cNvSpPr>
            <a:spLocks noChangeArrowheads="1"/>
          </p:cNvSpPr>
          <p:nvPr/>
        </p:nvSpPr>
        <p:spPr bwMode="gray">
          <a:xfrm>
            <a:off x="3028950" y="4992688"/>
            <a:ext cx="4419600"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zh-CN" altLang="en-US" b="1">
                <a:latin typeface="微软雅黑" pitchFamily="34" charset="-122"/>
                <a:ea typeface="微软雅黑" pitchFamily="34" charset="-122"/>
              </a:rPr>
              <a:t>更新频次：每周</a:t>
            </a:r>
            <a:r>
              <a:rPr lang="en-US" altLang="zh-CN" b="1">
                <a:latin typeface="微软雅黑" pitchFamily="34" charset="-122"/>
                <a:ea typeface="微软雅黑" pitchFamily="34" charset="-122"/>
              </a:rPr>
              <a:t>2</a:t>
            </a:r>
            <a:r>
              <a:rPr lang="zh-CN" altLang="en-US" b="1">
                <a:latin typeface="微软雅黑" pitchFamily="34" charset="-122"/>
                <a:ea typeface="微软雅黑" pitchFamily="34" charset="-122"/>
              </a:rPr>
              <a:t>次</a:t>
            </a:r>
            <a:endParaRPr lang="en-US" altLang="zh-CN" b="1">
              <a:latin typeface="微软雅黑" pitchFamily="34" charset="-122"/>
              <a:ea typeface="微软雅黑" pitchFamily="34" charset="-122"/>
            </a:endParaRPr>
          </a:p>
        </p:txBody>
      </p:sp>
      <p:sp>
        <p:nvSpPr>
          <p:cNvPr id="11" name="AutoShape 7"/>
          <p:cNvSpPr>
            <a:spLocks noChangeArrowheads="1"/>
          </p:cNvSpPr>
          <p:nvPr/>
        </p:nvSpPr>
        <p:spPr bwMode="gray">
          <a:xfrm>
            <a:off x="3524250" y="4165600"/>
            <a:ext cx="4419600"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zh-CN" altLang="en-US" b="1">
                <a:latin typeface="微软雅黑" pitchFamily="34" charset="-122"/>
                <a:ea typeface="微软雅黑" pitchFamily="34" charset="-122"/>
              </a:rPr>
              <a:t>年增加：</a:t>
            </a:r>
            <a:r>
              <a:rPr lang="en-US" altLang="zh-CN" b="1">
                <a:latin typeface="微软雅黑" pitchFamily="34" charset="-122"/>
                <a:ea typeface="微软雅黑" pitchFamily="34" charset="-122"/>
              </a:rPr>
              <a:t>200</a:t>
            </a:r>
            <a:r>
              <a:rPr lang="zh-CN" altLang="en-US" b="1">
                <a:latin typeface="微软雅黑" pitchFamily="34" charset="-122"/>
                <a:ea typeface="微软雅黑" pitchFamily="34" charset="-122"/>
              </a:rPr>
              <a:t>万篇</a:t>
            </a:r>
            <a:endParaRPr lang="en-US" altLang="zh-CN" b="1">
              <a:latin typeface="微软雅黑" pitchFamily="34" charset="-122"/>
              <a:ea typeface="微软雅黑" pitchFamily="34" charset="-122"/>
            </a:endParaRPr>
          </a:p>
        </p:txBody>
      </p:sp>
      <p:sp>
        <p:nvSpPr>
          <p:cNvPr id="12" name="AutoShape 8"/>
          <p:cNvSpPr>
            <a:spLocks noChangeArrowheads="1"/>
          </p:cNvSpPr>
          <p:nvPr/>
        </p:nvSpPr>
        <p:spPr bwMode="gray">
          <a:xfrm>
            <a:off x="3644900" y="3352800"/>
            <a:ext cx="4419600"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zh-CN" altLang="en-US" b="1" dirty="0">
                <a:latin typeface="微软雅黑" pitchFamily="34" charset="-122"/>
                <a:ea typeface="微软雅黑" pitchFamily="34" charset="-122"/>
              </a:rPr>
              <a:t>论文数量</a:t>
            </a:r>
            <a:r>
              <a:rPr lang="zh-CN" altLang="en-US" b="1" dirty="0" smtClean="0">
                <a:latin typeface="微软雅黑" pitchFamily="34" charset="-122"/>
                <a:ea typeface="微软雅黑" pitchFamily="34" charset="-122"/>
              </a:rPr>
              <a:t>：</a:t>
            </a:r>
            <a:r>
              <a:rPr lang="en-US" altLang="zh-CN" b="1" dirty="0" smtClean="0">
                <a:latin typeface="微软雅黑" pitchFamily="34" charset="-122"/>
                <a:ea typeface="微软雅黑" pitchFamily="34" charset="-122"/>
              </a:rPr>
              <a:t>2000</a:t>
            </a:r>
            <a:r>
              <a:rPr lang="zh-CN" altLang="en-US" b="1" dirty="0" smtClean="0">
                <a:latin typeface="微软雅黑" pitchFamily="34" charset="-122"/>
                <a:ea typeface="微软雅黑" pitchFamily="34" charset="-122"/>
              </a:rPr>
              <a:t>万</a:t>
            </a:r>
            <a:r>
              <a:rPr lang="zh-CN" altLang="en-US" b="1" dirty="0">
                <a:latin typeface="微软雅黑" pitchFamily="34" charset="-122"/>
                <a:ea typeface="微软雅黑" pitchFamily="34" charset="-122"/>
              </a:rPr>
              <a:t>余篇</a:t>
            </a:r>
            <a:endParaRPr lang="en-US" altLang="zh-CN" b="1" dirty="0">
              <a:latin typeface="微软雅黑" pitchFamily="34" charset="-122"/>
              <a:ea typeface="微软雅黑" pitchFamily="34" charset="-122"/>
            </a:endParaRPr>
          </a:p>
        </p:txBody>
      </p:sp>
      <p:sp>
        <p:nvSpPr>
          <p:cNvPr id="13" name="AutoShape 9"/>
          <p:cNvSpPr>
            <a:spLocks noChangeArrowheads="1"/>
          </p:cNvSpPr>
          <p:nvPr/>
        </p:nvSpPr>
        <p:spPr bwMode="gray">
          <a:xfrm>
            <a:off x="3492500" y="2484438"/>
            <a:ext cx="4419600"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zh-CN" altLang="en-US" b="1" dirty="0">
                <a:latin typeface="微软雅黑" pitchFamily="34" charset="-122"/>
                <a:ea typeface="微软雅黑" pitchFamily="34" charset="-122"/>
              </a:rPr>
              <a:t>种类：</a:t>
            </a:r>
            <a:r>
              <a:rPr lang="en-US" altLang="zh-CN" b="1" dirty="0" smtClean="0">
                <a:latin typeface="微软雅黑" pitchFamily="34" charset="-122"/>
                <a:ea typeface="微软雅黑" pitchFamily="34" charset="-122"/>
              </a:rPr>
              <a:t>7893</a:t>
            </a:r>
            <a:r>
              <a:rPr lang="zh-CN" altLang="en-US" b="1" dirty="0" smtClean="0">
                <a:latin typeface="微软雅黑" pitchFamily="34" charset="-122"/>
                <a:ea typeface="微软雅黑" pitchFamily="34" charset="-122"/>
              </a:rPr>
              <a:t>种</a:t>
            </a:r>
            <a:endParaRPr lang="en-US" altLang="zh-CN" b="1" dirty="0">
              <a:latin typeface="微软雅黑" pitchFamily="34" charset="-122"/>
              <a:ea typeface="微软雅黑" pitchFamily="34" charset="-122"/>
            </a:endParaRPr>
          </a:p>
        </p:txBody>
      </p:sp>
      <p:sp>
        <p:nvSpPr>
          <p:cNvPr id="14" name="AutoShape 10"/>
          <p:cNvSpPr>
            <a:spLocks noChangeArrowheads="1"/>
          </p:cNvSpPr>
          <p:nvPr/>
        </p:nvSpPr>
        <p:spPr bwMode="gray">
          <a:xfrm>
            <a:off x="2971800" y="1714500"/>
            <a:ext cx="4419600"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zh-CN" altLang="en-US" b="1">
                <a:latin typeface="微软雅黑" pitchFamily="34" charset="-122"/>
                <a:ea typeface="微软雅黑" pitchFamily="34" charset="-122"/>
              </a:rPr>
              <a:t>收录年限：</a:t>
            </a:r>
            <a:r>
              <a:rPr lang="en-US" altLang="zh-CN" b="1">
                <a:latin typeface="微软雅黑" pitchFamily="34" charset="-122"/>
                <a:ea typeface="微软雅黑" pitchFamily="34" charset="-122"/>
              </a:rPr>
              <a:t>1998</a:t>
            </a:r>
            <a:r>
              <a:rPr lang="zh-CN" altLang="en-US" b="1">
                <a:latin typeface="微软雅黑" pitchFamily="34" charset="-122"/>
                <a:ea typeface="微软雅黑" pitchFamily="34" charset="-122"/>
              </a:rPr>
              <a:t>年后</a:t>
            </a:r>
            <a:endParaRPr lang="en-US" altLang="zh-CN" b="1">
              <a:latin typeface="微软雅黑" pitchFamily="34" charset="-122"/>
              <a:ea typeface="微软雅黑" pitchFamily="34" charset="-122"/>
            </a:endParaRPr>
          </a:p>
        </p:txBody>
      </p:sp>
      <p:grpSp>
        <p:nvGrpSpPr>
          <p:cNvPr id="15" name="Group 11"/>
          <p:cNvGrpSpPr>
            <a:grpSpLocks/>
          </p:cNvGrpSpPr>
          <p:nvPr/>
        </p:nvGrpSpPr>
        <p:grpSpPr bwMode="auto">
          <a:xfrm>
            <a:off x="2654300" y="1803400"/>
            <a:ext cx="381000" cy="381000"/>
            <a:chOff x="2078" y="1680"/>
            <a:chExt cx="1615" cy="1615"/>
          </a:xfrm>
          <a:solidFill>
            <a:schemeClr val="accent6">
              <a:lumMod val="75000"/>
            </a:schemeClr>
          </a:solidFill>
        </p:grpSpPr>
        <p:sp>
          <p:nvSpPr>
            <p:cNvPr id="16" name="Oval 12"/>
            <p:cNvSpPr>
              <a:spLocks noChangeArrowheads="1"/>
            </p:cNvSpPr>
            <p:nvPr/>
          </p:nvSpPr>
          <p:spPr bwMode="gray">
            <a:xfrm>
              <a:off x="2078" y="1680"/>
              <a:ext cx="1615" cy="1615"/>
            </a:xfrm>
            <a:prstGeom prst="ellipse">
              <a:avLst/>
            </a:prstGeom>
            <a:grpFill/>
            <a:ln w="57150"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17" name="Oval 13"/>
            <p:cNvSpPr>
              <a:spLocks noChangeArrowheads="1"/>
            </p:cNvSpPr>
            <p:nvPr/>
          </p:nvSpPr>
          <p:spPr bwMode="gray">
            <a:xfrm>
              <a:off x="2170" y="1771"/>
              <a:ext cx="1430" cy="1430"/>
            </a:xfrm>
            <a:prstGeom prst="ellipse">
              <a:avLst/>
            </a:prstGeom>
            <a:grpFill/>
            <a:ln w="9525"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18" name="Oval 14"/>
            <p:cNvSpPr>
              <a:spLocks noChangeArrowheads="1"/>
            </p:cNvSpPr>
            <p:nvPr/>
          </p:nvSpPr>
          <p:spPr bwMode="gray">
            <a:xfrm>
              <a:off x="2253" y="1855"/>
              <a:ext cx="1265" cy="1265"/>
            </a:xfrm>
            <a:prstGeom prst="ellipse">
              <a:avLst/>
            </a:prstGeom>
            <a:grpFill/>
            <a:ln w="38100" algn="ctr">
              <a:noFill/>
              <a:round/>
              <a:headEnd/>
              <a:tailEnd/>
            </a:ln>
            <a:effectLst/>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19" name="Oval 15"/>
            <p:cNvSpPr>
              <a:spLocks noChangeArrowheads="1"/>
            </p:cNvSpPr>
            <p:nvPr/>
          </p:nvSpPr>
          <p:spPr bwMode="gray">
            <a:xfrm>
              <a:off x="2254" y="1856"/>
              <a:ext cx="1262" cy="1264"/>
            </a:xfrm>
            <a:prstGeom prst="ellipse">
              <a:avLst/>
            </a:prstGeom>
            <a:grpFill/>
            <a:ln w="38100" algn="ctr">
              <a:noFill/>
              <a:round/>
              <a:headEnd/>
              <a:tailEnd/>
            </a:ln>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20" name="Oval 16"/>
            <p:cNvSpPr>
              <a:spLocks noChangeArrowheads="1"/>
            </p:cNvSpPr>
            <p:nvPr/>
          </p:nvSpPr>
          <p:spPr bwMode="gray">
            <a:xfrm>
              <a:off x="2334" y="1936"/>
              <a:ext cx="1097" cy="1104"/>
            </a:xfrm>
            <a:prstGeom prst="ellipse">
              <a:avLst/>
            </a:prstGeom>
            <a:grpFill/>
            <a:ln w="38100" algn="ctr">
              <a:noFill/>
              <a:round/>
              <a:headEnd/>
              <a:tailEnd/>
            </a:ln>
            <a:effectLst/>
          </p:spPr>
          <p:txBody>
            <a:bodyPr anchor="ctr">
              <a:spAutoFit/>
            </a:bodyPr>
            <a:lstStyle/>
            <a:p>
              <a:pPr fontAlgn="auto">
                <a:spcBef>
                  <a:spcPts val="0"/>
                </a:spcBef>
                <a:spcAft>
                  <a:spcPts val="0"/>
                </a:spcAft>
                <a:defRPr/>
              </a:pPr>
              <a:endParaRPr lang="zh-CN" altLang="en-US">
                <a:latin typeface="+mn-lt"/>
                <a:ea typeface="+mn-ea"/>
              </a:endParaRPr>
            </a:p>
          </p:txBody>
        </p:sp>
        <p:sp>
          <p:nvSpPr>
            <p:cNvPr id="21" name="Oval 17"/>
            <p:cNvSpPr>
              <a:spLocks noChangeArrowheads="1"/>
            </p:cNvSpPr>
            <p:nvPr/>
          </p:nvSpPr>
          <p:spPr bwMode="gray">
            <a:xfrm>
              <a:off x="2337" y="1939"/>
              <a:ext cx="1096" cy="1098"/>
            </a:xfrm>
            <a:prstGeom prst="ellipse">
              <a:avLst/>
            </a:prstGeom>
            <a:grpFill/>
            <a:ln w="38100" algn="ctr">
              <a:noFill/>
              <a:round/>
              <a:headEnd/>
              <a:tailEnd/>
            </a:ln>
          </p:spPr>
          <p:txBody>
            <a:bodyPr anchor="ctr">
              <a:spAutoFit/>
            </a:bodyPr>
            <a:lstStyle/>
            <a:p>
              <a:pPr fontAlgn="auto">
                <a:spcBef>
                  <a:spcPts val="0"/>
                </a:spcBef>
                <a:spcAft>
                  <a:spcPts val="0"/>
                </a:spcAft>
                <a:defRPr/>
              </a:pPr>
              <a:endParaRPr lang="zh-CN" altLang="en-US">
                <a:latin typeface="+mn-lt"/>
                <a:ea typeface="+mn-ea"/>
              </a:endParaRPr>
            </a:p>
          </p:txBody>
        </p:sp>
      </p:grpSp>
      <p:grpSp>
        <p:nvGrpSpPr>
          <p:cNvPr id="22" name="Group 18"/>
          <p:cNvGrpSpPr>
            <a:grpSpLocks/>
          </p:cNvGrpSpPr>
          <p:nvPr/>
        </p:nvGrpSpPr>
        <p:grpSpPr bwMode="auto">
          <a:xfrm>
            <a:off x="3187700" y="2590800"/>
            <a:ext cx="381000" cy="381000"/>
            <a:chOff x="2078" y="1680"/>
            <a:chExt cx="1615" cy="1615"/>
          </a:xfrm>
          <a:solidFill>
            <a:srgbClr val="92D050"/>
          </a:solidFill>
        </p:grpSpPr>
        <p:sp>
          <p:nvSpPr>
            <p:cNvPr id="23" name="Oval 19"/>
            <p:cNvSpPr>
              <a:spLocks noChangeArrowheads="1"/>
            </p:cNvSpPr>
            <p:nvPr/>
          </p:nvSpPr>
          <p:spPr bwMode="gray">
            <a:xfrm>
              <a:off x="2078" y="1680"/>
              <a:ext cx="1615" cy="1615"/>
            </a:xfrm>
            <a:prstGeom prst="ellipse">
              <a:avLst/>
            </a:prstGeom>
            <a:grpFill/>
            <a:ln w="57150"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24" name="Oval 20"/>
            <p:cNvSpPr>
              <a:spLocks noChangeArrowheads="1"/>
            </p:cNvSpPr>
            <p:nvPr/>
          </p:nvSpPr>
          <p:spPr bwMode="gray">
            <a:xfrm>
              <a:off x="2170" y="1771"/>
              <a:ext cx="1430" cy="1430"/>
            </a:xfrm>
            <a:prstGeom prst="ellipse">
              <a:avLst/>
            </a:prstGeom>
            <a:grpFill/>
            <a:ln w="9525"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25" name="Oval 21"/>
            <p:cNvSpPr>
              <a:spLocks noChangeArrowheads="1"/>
            </p:cNvSpPr>
            <p:nvPr/>
          </p:nvSpPr>
          <p:spPr bwMode="gray">
            <a:xfrm>
              <a:off x="2253" y="1855"/>
              <a:ext cx="1265" cy="1265"/>
            </a:xfrm>
            <a:prstGeom prst="ellipse">
              <a:avLst/>
            </a:prstGeom>
            <a:grpFill/>
            <a:ln w="38100" algn="ctr">
              <a:noFill/>
              <a:round/>
              <a:headEnd/>
              <a:tailEnd/>
            </a:ln>
            <a:effectLst/>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26" name="Oval 22"/>
            <p:cNvSpPr>
              <a:spLocks noChangeArrowheads="1"/>
            </p:cNvSpPr>
            <p:nvPr/>
          </p:nvSpPr>
          <p:spPr bwMode="gray">
            <a:xfrm>
              <a:off x="2254" y="1856"/>
              <a:ext cx="1262" cy="1264"/>
            </a:xfrm>
            <a:prstGeom prst="ellipse">
              <a:avLst/>
            </a:prstGeom>
            <a:grpFill/>
            <a:ln w="38100" algn="ctr">
              <a:noFill/>
              <a:round/>
              <a:headEnd/>
              <a:tailEnd/>
            </a:ln>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27" name="Oval 23"/>
            <p:cNvSpPr>
              <a:spLocks noChangeArrowheads="1"/>
            </p:cNvSpPr>
            <p:nvPr/>
          </p:nvSpPr>
          <p:spPr bwMode="gray">
            <a:xfrm>
              <a:off x="2334" y="1936"/>
              <a:ext cx="1097" cy="1104"/>
            </a:xfrm>
            <a:prstGeom prst="ellipse">
              <a:avLst/>
            </a:prstGeom>
            <a:grpFill/>
            <a:ln w="38100" algn="ctr">
              <a:noFill/>
              <a:round/>
              <a:headEnd/>
              <a:tailEnd/>
            </a:ln>
            <a:effectLst/>
          </p:spPr>
          <p:txBody>
            <a:bodyPr anchor="ctr">
              <a:spAutoFit/>
            </a:bodyPr>
            <a:lstStyle/>
            <a:p>
              <a:pPr fontAlgn="auto">
                <a:spcBef>
                  <a:spcPts val="0"/>
                </a:spcBef>
                <a:spcAft>
                  <a:spcPts val="0"/>
                </a:spcAft>
                <a:defRPr/>
              </a:pPr>
              <a:endParaRPr lang="zh-CN" altLang="en-US">
                <a:latin typeface="+mn-lt"/>
                <a:ea typeface="+mn-ea"/>
              </a:endParaRPr>
            </a:p>
          </p:txBody>
        </p:sp>
        <p:sp>
          <p:nvSpPr>
            <p:cNvPr id="28" name="Oval 24"/>
            <p:cNvSpPr>
              <a:spLocks noChangeArrowheads="1"/>
            </p:cNvSpPr>
            <p:nvPr/>
          </p:nvSpPr>
          <p:spPr bwMode="gray">
            <a:xfrm>
              <a:off x="2337" y="1939"/>
              <a:ext cx="1096" cy="1098"/>
            </a:xfrm>
            <a:prstGeom prst="ellipse">
              <a:avLst/>
            </a:prstGeom>
            <a:grpFill/>
            <a:ln w="38100" algn="ctr">
              <a:noFill/>
              <a:round/>
              <a:headEnd/>
              <a:tailEnd/>
            </a:ln>
          </p:spPr>
          <p:txBody>
            <a:bodyPr anchor="ctr">
              <a:spAutoFit/>
            </a:bodyPr>
            <a:lstStyle/>
            <a:p>
              <a:pPr fontAlgn="auto">
                <a:spcBef>
                  <a:spcPts val="0"/>
                </a:spcBef>
                <a:spcAft>
                  <a:spcPts val="0"/>
                </a:spcAft>
                <a:defRPr/>
              </a:pPr>
              <a:endParaRPr lang="zh-CN" altLang="en-US">
                <a:latin typeface="+mn-lt"/>
                <a:ea typeface="+mn-ea"/>
              </a:endParaRPr>
            </a:p>
          </p:txBody>
        </p:sp>
      </p:grpSp>
      <p:grpSp>
        <p:nvGrpSpPr>
          <p:cNvPr id="29" name="Group 25"/>
          <p:cNvGrpSpPr>
            <a:grpSpLocks/>
          </p:cNvGrpSpPr>
          <p:nvPr/>
        </p:nvGrpSpPr>
        <p:grpSpPr bwMode="auto">
          <a:xfrm>
            <a:off x="3340100" y="3429000"/>
            <a:ext cx="381000" cy="381000"/>
            <a:chOff x="2078" y="1680"/>
            <a:chExt cx="1615" cy="1615"/>
          </a:xfrm>
          <a:solidFill>
            <a:srgbClr val="FF0066"/>
          </a:solidFill>
        </p:grpSpPr>
        <p:sp>
          <p:nvSpPr>
            <p:cNvPr id="34" name="Oval 26"/>
            <p:cNvSpPr>
              <a:spLocks noChangeArrowheads="1"/>
            </p:cNvSpPr>
            <p:nvPr/>
          </p:nvSpPr>
          <p:spPr bwMode="gray">
            <a:xfrm>
              <a:off x="2078" y="1680"/>
              <a:ext cx="1615" cy="1615"/>
            </a:xfrm>
            <a:prstGeom prst="ellipse">
              <a:avLst/>
            </a:prstGeom>
            <a:grpFill/>
            <a:ln w="57150"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35" name="Oval 27"/>
            <p:cNvSpPr>
              <a:spLocks noChangeArrowheads="1"/>
            </p:cNvSpPr>
            <p:nvPr/>
          </p:nvSpPr>
          <p:spPr bwMode="gray">
            <a:xfrm>
              <a:off x="2170" y="1771"/>
              <a:ext cx="1430" cy="1430"/>
            </a:xfrm>
            <a:prstGeom prst="ellipse">
              <a:avLst/>
            </a:prstGeom>
            <a:grpFill/>
            <a:ln w="9525"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36" name="Oval 28"/>
            <p:cNvSpPr>
              <a:spLocks noChangeArrowheads="1"/>
            </p:cNvSpPr>
            <p:nvPr/>
          </p:nvSpPr>
          <p:spPr bwMode="gray">
            <a:xfrm>
              <a:off x="2253" y="1855"/>
              <a:ext cx="1265" cy="1265"/>
            </a:xfrm>
            <a:prstGeom prst="ellipse">
              <a:avLst/>
            </a:prstGeom>
            <a:grpFill/>
            <a:ln w="38100" algn="ctr">
              <a:noFill/>
              <a:round/>
              <a:headEnd/>
              <a:tailEnd/>
            </a:ln>
            <a:effectLst/>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37" name="Oval 29"/>
            <p:cNvSpPr>
              <a:spLocks noChangeArrowheads="1"/>
            </p:cNvSpPr>
            <p:nvPr/>
          </p:nvSpPr>
          <p:spPr bwMode="gray">
            <a:xfrm>
              <a:off x="2254" y="1856"/>
              <a:ext cx="1262" cy="1264"/>
            </a:xfrm>
            <a:prstGeom prst="ellipse">
              <a:avLst/>
            </a:prstGeom>
            <a:grpFill/>
            <a:ln w="38100" algn="ctr">
              <a:noFill/>
              <a:round/>
              <a:headEnd/>
              <a:tailEnd/>
            </a:ln>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38" name="Oval 30"/>
            <p:cNvSpPr>
              <a:spLocks noChangeArrowheads="1"/>
            </p:cNvSpPr>
            <p:nvPr/>
          </p:nvSpPr>
          <p:spPr bwMode="gray">
            <a:xfrm>
              <a:off x="2334" y="1936"/>
              <a:ext cx="1097" cy="1104"/>
            </a:xfrm>
            <a:prstGeom prst="ellipse">
              <a:avLst/>
            </a:prstGeom>
            <a:grpFill/>
            <a:ln w="38100" algn="ctr">
              <a:noFill/>
              <a:round/>
              <a:headEnd/>
              <a:tailEnd/>
            </a:ln>
            <a:effectLst/>
          </p:spPr>
          <p:txBody>
            <a:bodyPr anchor="ctr">
              <a:spAutoFit/>
            </a:bodyPr>
            <a:lstStyle/>
            <a:p>
              <a:pPr fontAlgn="auto">
                <a:spcBef>
                  <a:spcPts val="0"/>
                </a:spcBef>
                <a:spcAft>
                  <a:spcPts val="0"/>
                </a:spcAft>
                <a:defRPr/>
              </a:pPr>
              <a:endParaRPr lang="zh-CN" altLang="en-US">
                <a:latin typeface="+mn-lt"/>
                <a:ea typeface="+mn-ea"/>
              </a:endParaRPr>
            </a:p>
          </p:txBody>
        </p:sp>
        <p:sp>
          <p:nvSpPr>
            <p:cNvPr id="39" name="Oval 31"/>
            <p:cNvSpPr>
              <a:spLocks noChangeArrowheads="1"/>
            </p:cNvSpPr>
            <p:nvPr/>
          </p:nvSpPr>
          <p:spPr bwMode="gray">
            <a:xfrm>
              <a:off x="2337" y="1939"/>
              <a:ext cx="1096" cy="1098"/>
            </a:xfrm>
            <a:prstGeom prst="ellipse">
              <a:avLst/>
            </a:prstGeom>
            <a:grpFill/>
            <a:ln w="38100" algn="ctr">
              <a:noFill/>
              <a:round/>
              <a:headEnd/>
              <a:tailEnd/>
            </a:ln>
          </p:spPr>
          <p:txBody>
            <a:bodyPr anchor="ctr">
              <a:spAutoFit/>
            </a:bodyPr>
            <a:lstStyle/>
            <a:p>
              <a:pPr fontAlgn="auto">
                <a:spcBef>
                  <a:spcPts val="0"/>
                </a:spcBef>
                <a:spcAft>
                  <a:spcPts val="0"/>
                </a:spcAft>
                <a:defRPr/>
              </a:pPr>
              <a:endParaRPr lang="zh-CN" altLang="en-US">
                <a:latin typeface="+mn-lt"/>
                <a:ea typeface="+mn-ea"/>
              </a:endParaRPr>
            </a:p>
          </p:txBody>
        </p:sp>
      </p:grpSp>
      <p:grpSp>
        <p:nvGrpSpPr>
          <p:cNvPr id="40" name="Group 32"/>
          <p:cNvGrpSpPr>
            <a:grpSpLocks/>
          </p:cNvGrpSpPr>
          <p:nvPr/>
        </p:nvGrpSpPr>
        <p:grpSpPr bwMode="auto">
          <a:xfrm>
            <a:off x="3187700" y="4267200"/>
            <a:ext cx="381000" cy="381000"/>
            <a:chOff x="2078" y="1680"/>
            <a:chExt cx="1615" cy="1615"/>
          </a:xfrm>
          <a:solidFill>
            <a:srgbClr val="00B0F0"/>
          </a:solidFill>
        </p:grpSpPr>
        <p:sp>
          <p:nvSpPr>
            <p:cNvPr id="41" name="Oval 33"/>
            <p:cNvSpPr>
              <a:spLocks noChangeArrowheads="1"/>
            </p:cNvSpPr>
            <p:nvPr/>
          </p:nvSpPr>
          <p:spPr bwMode="gray">
            <a:xfrm>
              <a:off x="2078" y="1680"/>
              <a:ext cx="1615" cy="1615"/>
            </a:xfrm>
            <a:prstGeom prst="ellipse">
              <a:avLst/>
            </a:prstGeom>
            <a:grpFill/>
            <a:ln w="57150"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42" name="Oval 34"/>
            <p:cNvSpPr>
              <a:spLocks noChangeArrowheads="1"/>
            </p:cNvSpPr>
            <p:nvPr/>
          </p:nvSpPr>
          <p:spPr bwMode="gray">
            <a:xfrm>
              <a:off x="2170" y="1771"/>
              <a:ext cx="1430" cy="1430"/>
            </a:xfrm>
            <a:prstGeom prst="ellipse">
              <a:avLst/>
            </a:prstGeom>
            <a:grpFill/>
            <a:ln w="9525"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43" name="Oval 35"/>
            <p:cNvSpPr>
              <a:spLocks noChangeArrowheads="1"/>
            </p:cNvSpPr>
            <p:nvPr/>
          </p:nvSpPr>
          <p:spPr bwMode="gray">
            <a:xfrm>
              <a:off x="2253" y="1855"/>
              <a:ext cx="1265" cy="1265"/>
            </a:xfrm>
            <a:prstGeom prst="ellipse">
              <a:avLst/>
            </a:prstGeom>
            <a:grpFill/>
            <a:ln w="38100" algn="ctr">
              <a:noFill/>
              <a:round/>
              <a:headEnd/>
              <a:tailEnd/>
            </a:ln>
            <a:effectLst/>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44" name="Oval 36"/>
            <p:cNvSpPr>
              <a:spLocks noChangeArrowheads="1"/>
            </p:cNvSpPr>
            <p:nvPr/>
          </p:nvSpPr>
          <p:spPr bwMode="gray">
            <a:xfrm>
              <a:off x="2254" y="1856"/>
              <a:ext cx="1262" cy="1264"/>
            </a:xfrm>
            <a:prstGeom prst="ellipse">
              <a:avLst/>
            </a:prstGeom>
            <a:grpFill/>
            <a:ln w="38100" algn="ctr">
              <a:noFill/>
              <a:round/>
              <a:headEnd/>
              <a:tailEnd/>
            </a:ln>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45" name="Oval 37"/>
            <p:cNvSpPr>
              <a:spLocks noChangeArrowheads="1"/>
            </p:cNvSpPr>
            <p:nvPr/>
          </p:nvSpPr>
          <p:spPr bwMode="gray">
            <a:xfrm>
              <a:off x="2334" y="1936"/>
              <a:ext cx="1097" cy="1104"/>
            </a:xfrm>
            <a:prstGeom prst="ellipse">
              <a:avLst/>
            </a:prstGeom>
            <a:grpFill/>
            <a:ln w="38100" algn="ctr">
              <a:noFill/>
              <a:round/>
              <a:headEnd/>
              <a:tailEnd/>
            </a:ln>
            <a:effectLst/>
          </p:spPr>
          <p:txBody>
            <a:bodyPr anchor="ctr">
              <a:spAutoFit/>
            </a:bodyPr>
            <a:lstStyle/>
            <a:p>
              <a:pPr fontAlgn="auto">
                <a:spcBef>
                  <a:spcPts val="0"/>
                </a:spcBef>
                <a:spcAft>
                  <a:spcPts val="0"/>
                </a:spcAft>
                <a:defRPr/>
              </a:pPr>
              <a:endParaRPr lang="zh-CN" altLang="en-US">
                <a:latin typeface="+mn-lt"/>
                <a:ea typeface="+mn-ea"/>
              </a:endParaRPr>
            </a:p>
          </p:txBody>
        </p:sp>
        <p:sp>
          <p:nvSpPr>
            <p:cNvPr id="46" name="Oval 38"/>
            <p:cNvSpPr>
              <a:spLocks noChangeArrowheads="1"/>
            </p:cNvSpPr>
            <p:nvPr/>
          </p:nvSpPr>
          <p:spPr bwMode="gray">
            <a:xfrm>
              <a:off x="2337" y="1939"/>
              <a:ext cx="1096" cy="1098"/>
            </a:xfrm>
            <a:prstGeom prst="ellipse">
              <a:avLst/>
            </a:prstGeom>
            <a:grpFill/>
            <a:ln w="38100" algn="ctr">
              <a:noFill/>
              <a:round/>
              <a:headEnd/>
              <a:tailEnd/>
            </a:ln>
          </p:spPr>
          <p:txBody>
            <a:bodyPr anchor="ctr">
              <a:spAutoFit/>
            </a:bodyPr>
            <a:lstStyle/>
            <a:p>
              <a:pPr fontAlgn="auto">
                <a:spcBef>
                  <a:spcPts val="0"/>
                </a:spcBef>
                <a:spcAft>
                  <a:spcPts val="0"/>
                </a:spcAft>
                <a:defRPr/>
              </a:pPr>
              <a:endParaRPr lang="zh-CN" altLang="en-US">
                <a:latin typeface="+mn-lt"/>
                <a:ea typeface="+mn-ea"/>
              </a:endParaRPr>
            </a:p>
          </p:txBody>
        </p:sp>
      </p:grpSp>
      <p:grpSp>
        <p:nvGrpSpPr>
          <p:cNvPr id="47" name="Group 39"/>
          <p:cNvGrpSpPr>
            <a:grpSpLocks/>
          </p:cNvGrpSpPr>
          <p:nvPr/>
        </p:nvGrpSpPr>
        <p:grpSpPr bwMode="auto">
          <a:xfrm>
            <a:off x="2730500" y="5041900"/>
            <a:ext cx="355600" cy="381000"/>
            <a:chOff x="2078" y="1680"/>
            <a:chExt cx="1615" cy="1615"/>
          </a:xfrm>
          <a:solidFill>
            <a:srgbClr val="FFC000"/>
          </a:solidFill>
        </p:grpSpPr>
        <p:sp>
          <p:nvSpPr>
            <p:cNvPr id="48" name="Oval 40"/>
            <p:cNvSpPr>
              <a:spLocks noChangeArrowheads="1"/>
            </p:cNvSpPr>
            <p:nvPr/>
          </p:nvSpPr>
          <p:spPr bwMode="gray">
            <a:xfrm>
              <a:off x="2078" y="1680"/>
              <a:ext cx="1615" cy="1615"/>
            </a:xfrm>
            <a:prstGeom prst="ellipse">
              <a:avLst/>
            </a:prstGeom>
            <a:grpFill/>
            <a:ln w="57150"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49" name="Oval 41"/>
            <p:cNvSpPr>
              <a:spLocks noChangeArrowheads="1"/>
            </p:cNvSpPr>
            <p:nvPr/>
          </p:nvSpPr>
          <p:spPr bwMode="gray">
            <a:xfrm>
              <a:off x="2170" y="1771"/>
              <a:ext cx="1430" cy="1430"/>
            </a:xfrm>
            <a:prstGeom prst="ellipse">
              <a:avLst/>
            </a:prstGeom>
            <a:grpFill/>
            <a:ln w="9525"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50" name="Oval 42"/>
            <p:cNvSpPr>
              <a:spLocks noChangeArrowheads="1"/>
            </p:cNvSpPr>
            <p:nvPr/>
          </p:nvSpPr>
          <p:spPr bwMode="gray">
            <a:xfrm>
              <a:off x="2251" y="1855"/>
              <a:ext cx="1262" cy="1265"/>
            </a:xfrm>
            <a:prstGeom prst="ellipse">
              <a:avLst/>
            </a:prstGeom>
            <a:grpFill/>
            <a:ln w="38100" algn="ctr">
              <a:noFill/>
              <a:round/>
              <a:headEnd/>
              <a:tailEnd/>
            </a:ln>
            <a:effectLst/>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51" name="Oval 43"/>
            <p:cNvSpPr>
              <a:spLocks noChangeArrowheads="1"/>
            </p:cNvSpPr>
            <p:nvPr/>
          </p:nvSpPr>
          <p:spPr bwMode="gray">
            <a:xfrm>
              <a:off x="2254" y="1856"/>
              <a:ext cx="1262" cy="1264"/>
            </a:xfrm>
            <a:prstGeom prst="ellipse">
              <a:avLst/>
            </a:prstGeom>
            <a:grpFill/>
            <a:ln w="38100" algn="ctr">
              <a:noFill/>
              <a:round/>
              <a:headEnd/>
              <a:tailEnd/>
            </a:ln>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52" name="Oval 44"/>
            <p:cNvSpPr>
              <a:spLocks noChangeArrowheads="1"/>
            </p:cNvSpPr>
            <p:nvPr/>
          </p:nvSpPr>
          <p:spPr bwMode="gray">
            <a:xfrm>
              <a:off x="2338" y="1936"/>
              <a:ext cx="1096" cy="1104"/>
            </a:xfrm>
            <a:prstGeom prst="ellipse">
              <a:avLst/>
            </a:prstGeom>
            <a:grpFill/>
            <a:ln w="38100" algn="ctr">
              <a:noFill/>
              <a:round/>
              <a:headEnd/>
              <a:tailEnd/>
            </a:ln>
            <a:effectLst/>
          </p:spPr>
          <p:txBody>
            <a:bodyPr anchor="ctr">
              <a:spAutoFit/>
            </a:bodyPr>
            <a:lstStyle/>
            <a:p>
              <a:pPr fontAlgn="auto">
                <a:spcBef>
                  <a:spcPts val="0"/>
                </a:spcBef>
                <a:spcAft>
                  <a:spcPts val="0"/>
                </a:spcAft>
                <a:defRPr/>
              </a:pPr>
              <a:endParaRPr lang="zh-CN" altLang="en-US">
                <a:latin typeface="+mn-lt"/>
                <a:ea typeface="+mn-ea"/>
              </a:endParaRPr>
            </a:p>
          </p:txBody>
        </p:sp>
        <p:sp>
          <p:nvSpPr>
            <p:cNvPr id="53" name="Oval 45"/>
            <p:cNvSpPr>
              <a:spLocks noChangeArrowheads="1"/>
            </p:cNvSpPr>
            <p:nvPr/>
          </p:nvSpPr>
          <p:spPr bwMode="gray">
            <a:xfrm>
              <a:off x="2337" y="1939"/>
              <a:ext cx="1096" cy="1098"/>
            </a:xfrm>
            <a:prstGeom prst="ellipse">
              <a:avLst/>
            </a:prstGeom>
            <a:grpFill/>
            <a:ln w="38100" algn="ctr">
              <a:noFill/>
              <a:round/>
              <a:headEnd/>
              <a:tailEnd/>
            </a:ln>
          </p:spPr>
          <p:txBody>
            <a:bodyPr anchor="ctr">
              <a:spAutoFit/>
            </a:bodyPr>
            <a:lstStyle/>
            <a:p>
              <a:pPr fontAlgn="auto">
                <a:spcBef>
                  <a:spcPts val="0"/>
                </a:spcBef>
                <a:spcAft>
                  <a:spcPts val="0"/>
                </a:spcAft>
                <a:defRPr/>
              </a:pPr>
              <a:endParaRPr lang="zh-CN" altLang="en-US">
                <a:latin typeface="+mn-lt"/>
                <a:ea typeface="+mn-ea"/>
              </a:endParaRPr>
            </a:p>
          </p:txBody>
        </p:sp>
      </p:grpSp>
      <p:grpSp>
        <p:nvGrpSpPr>
          <p:cNvPr id="55" name="组合 54"/>
          <p:cNvGrpSpPr/>
          <p:nvPr/>
        </p:nvGrpSpPr>
        <p:grpSpPr>
          <a:xfrm>
            <a:off x="251520" y="3068960"/>
            <a:ext cx="1744662" cy="1511300"/>
            <a:chOff x="19026" y="2236291"/>
            <a:chExt cx="1744662" cy="1511300"/>
          </a:xfrm>
        </p:grpSpPr>
        <p:sp>
          <p:nvSpPr>
            <p:cNvPr id="56" name="AutoShape 39"/>
            <p:cNvSpPr>
              <a:spLocks noChangeArrowheads="1"/>
            </p:cNvSpPr>
            <p:nvPr/>
          </p:nvSpPr>
          <p:spPr bwMode="auto">
            <a:xfrm>
              <a:off x="19026" y="2236291"/>
              <a:ext cx="1744662" cy="1511300"/>
            </a:xfrm>
            <a:prstGeom prst="hexagon">
              <a:avLst>
                <a:gd name="adj" fmla="val 28860"/>
                <a:gd name="vf" fmla="val 115470"/>
              </a:avLst>
            </a:prstGeom>
            <a:solidFill>
              <a:srgbClr val="FF7C80"/>
            </a:solidFill>
            <a:ln w="9525" algn="ctr">
              <a:noFill/>
              <a:miter lim="800000"/>
              <a:headEnd/>
              <a:tailEnd/>
            </a:ln>
            <a:effectLst/>
            <a:scene3d>
              <a:camera prst="legacyObliqueTopLeft"/>
              <a:lightRig rig="legacyFlat3" dir="b"/>
            </a:scene3d>
            <a:sp3d extrusionH="23800" prstMaterial="legacyMatte">
              <a:bevelT w="13500" h="13500" prst="angle"/>
              <a:bevelB w="13500" h="13500" prst="angle"/>
              <a:extrusionClr>
                <a:schemeClr val="accent1"/>
              </a:extrusionClr>
            </a:sp3d>
          </p:spPr>
          <p:txBody>
            <a:bodyPr wrap="none" anchor="ctr">
              <a:flatTx/>
            </a:bodyPr>
            <a:lstStyle/>
            <a:p>
              <a:endParaRPr lang="zh-CN" altLang="en-US"/>
            </a:p>
          </p:txBody>
        </p:sp>
        <p:sp>
          <p:nvSpPr>
            <p:cNvPr id="57" name="AutoShape 40"/>
            <p:cNvSpPr>
              <a:spLocks noChangeArrowheads="1"/>
            </p:cNvSpPr>
            <p:nvPr/>
          </p:nvSpPr>
          <p:spPr bwMode="auto">
            <a:xfrm>
              <a:off x="159048" y="2369641"/>
              <a:ext cx="1409700" cy="1217613"/>
            </a:xfrm>
            <a:prstGeom prst="hexagon">
              <a:avLst>
                <a:gd name="adj" fmla="val 28944"/>
                <a:gd name="vf" fmla="val 115470"/>
              </a:avLst>
            </a:prstGeom>
            <a:gradFill rotWithShape="0">
              <a:gsLst>
                <a:gs pos="0">
                  <a:srgbClr val="FFFFFF"/>
                </a:gs>
                <a:gs pos="100000">
                  <a:srgbClr val="DDDDDD"/>
                </a:gs>
              </a:gsLst>
              <a:lin ang="18900000" scaled="1"/>
            </a:gradFill>
            <a:ln w="19050">
              <a:solidFill>
                <a:srgbClr val="669900"/>
              </a:solidFill>
              <a:prstDash val="sysDot"/>
              <a:miter lim="800000"/>
              <a:headEnd/>
              <a:tailEnd/>
            </a:ln>
          </p:spPr>
          <p:txBody>
            <a:bodyPr wrap="none" anchor="ctr"/>
            <a:lstStyle/>
            <a:p>
              <a:pPr algn="ctr"/>
              <a:endParaRPr lang="zh-CN" altLang="zh-CN" sz="2400" b="1">
                <a:solidFill>
                  <a:srgbClr val="000066"/>
                </a:solidFill>
                <a:latin typeface="HY헤드라인M"/>
                <a:ea typeface="HY헤드라인M"/>
                <a:cs typeface="HY헤드라인M"/>
              </a:endParaRPr>
            </a:p>
          </p:txBody>
        </p:sp>
        <p:sp>
          <p:nvSpPr>
            <p:cNvPr id="58" name="Text Box 38"/>
            <p:cNvSpPr txBox="1">
              <a:spLocks noChangeArrowheads="1"/>
            </p:cNvSpPr>
            <p:nvPr/>
          </p:nvSpPr>
          <p:spPr bwMode="auto">
            <a:xfrm>
              <a:off x="179512" y="2564904"/>
              <a:ext cx="1368152" cy="784830"/>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square">
              <a:spAutoFit/>
            </a:bodyPr>
            <a:lstStyle/>
            <a:p>
              <a:pPr algn="ctr">
                <a:spcBef>
                  <a:spcPct val="50000"/>
                </a:spcBef>
              </a:pPr>
              <a:r>
                <a:rPr lang="zh-CN" altLang="en-US" dirty="0" smtClean="0">
                  <a:ea typeface="微软雅黑" pitchFamily="34" charset="-122"/>
                </a:rPr>
                <a:t>中国学术</a:t>
              </a:r>
              <a:endParaRPr lang="en-US" altLang="zh-CN" dirty="0" smtClean="0">
                <a:ea typeface="微软雅黑" pitchFamily="34" charset="-122"/>
              </a:endParaRPr>
            </a:p>
            <a:p>
              <a:pPr algn="ctr">
                <a:spcBef>
                  <a:spcPct val="50000"/>
                </a:spcBef>
              </a:pPr>
              <a:r>
                <a:rPr lang="zh-CN" altLang="en-US" dirty="0" smtClean="0">
                  <a:ea typeface="微软雅黑" pitchFamily="34" charset="-122"/>
                </a:rPr>
                <a:t>期刊数据库</a:t>
              </a:r>
              <a:endParaRPr lang="zh-CN" altLang="en-US" dirty="0">
                <a:ea typeface="微软雅黑"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733872" y="1123652"/>
            <a:ext cx="8229600" cy="922338"/>
          </a:xfrm>
          <a:prstGeom prst="rect">
            <a:avLst/>
          </a:prstGeom>
        </p:spPr>
        <p:txBody>
          <a:bodyPr/>
          <a:lstStyle/>
          <a:p>
            <a:r>
              <a:rPr lang="zh-CN" altLang="en-US" sz="4000" b="1" dirty="0" smtClean="0">
                <a:solidFill>
                  <a:srgbClr val="008080"/>
                </a:solidFill>
                <a:latin typeface="微软雅黑" pitchFamily="34" charset="-122"/>
                <a:ea typeface="微软雅黑" pitchFamily="34" charset="-122"/>
              </a:rPr>
              <a:t>中国企业机构数据库概述</a:t>
            </a:r>
            <a:endParaRPr lang="zh-CN" altLang="en-US" sz="4000" b="1" dirty="0">
              <a:solidFill>
                <a:srgbClr val="008080"/>
              </a:solidFill>
              <a:latin typeface="微软雅黑" pitchFamily="34" charset="-122"/>
              <a:ea typeface="微软雅黑" pitchFamily="34" charset="-122"/>
            </a:endParaRPr>
          </a:p>
        </p:txBody>
      </p:sp>
      <p:sp>
        <p:nvSpPr>
          <p:cNvPr id="3" name="内容占位符 2"/>
          <p:cNvSpPr>
            <a:spLocks noGrp="1"/>
          </p:cNvSpPr>
          <p:nvPr>
            <p:ph idx="4294967295"/>
          </p:nvPr>
        </p:nvSpPr>
        <p:spPr>
          <a:xfrm>
            <a:off x="323528" y="1844824"/>
            <a:ext cx="8424863" cy="4608512"/>
          </a:xfrm>
          <a:prstGeom prst="rect">
            <a:avLst/>
          </a:prstGeom>
          <a:noFill/>
        </p:spPr>
        <p:txBody>
          <a:bodyPr>
            <a:normAutofit fontScale="77500" lnSpcReduction="20000"/>
          </a:bodyPr>
          <a:lstStyle/>
          <a:p>
            <a:pPr marL="393192" lvl="1" indent="0">
              <a:lnSpc>
                <a:spcPct val="200000"/>
              </a:lnSpc>
              <a:buFont typeface="Wingdings" pitchFamily="2" charset="2"/>
              <a:buChar char="l"/>
            </a:pPr>
            <a:r>
              <a:rPr lang="zh-CN" altLang="en-US" b="1" dirty="0">
                <a:solidFill>
                  <a:srgbClr val="008080"/>
                </a:solidFill>
                <a:latin typeface="微软雅黑" pitchFamily="34" charset="-122"/>
                <a:ea typeface="微软雅黑" pitchFamily="34" charset="-122"/>
              </a:rPr>
              <a:t>中国企业、公司及产品</a:t>
            </a:r>
            <a:r>
              <a:rPr lang="zh-CN" altLang="en-US" b="1" dirty="0" smtClean="0">
                <a:solidFill>
                  <a:srgbClr val="008080"/>
                </a:solidFill>
                <a:latin typeface="微软雅黑" pitchFamily="34" charset="-122"/>
                <a:ea typeface="微软雅黑" pitchFamily="34" charset="-122"/>
              </a:rPr>
              <a:t>数据库</a:t>
            </a:r>
            <a:r>
              <a:rPr lang="en-US" altLang="zh-CN" b="1" dirty="0" smtClean="0">
                <a:solidFill>
                  <a:srgbClr val="008080"/>
                </a:solidFill>
                <a:latin typeface="微软雅黑" pitchFamily="34" charset="-122"/>
                <a:ea typeface="微软雅黑" pitchFamily="34" charset="-122"/>
              </a:rPr>
              <a:t>—</a:t>
            </a:r>
            <a:r>
              <a:rPr lang="en-US" altLang="zh-CN" dirty="0" smtClean="0">
                <a:solidFill>
                  <a:srgbClr val="008080"/>
                </a:solidFill>
                <a:latin typeface="微软雅黑" pitchFamily="34" charset="-122"/>
                <a:ea typeface="微软雅黑" pitchFamily="34" charset="-122"/>
              </a:rPr>
              <a:t>50</a:t>
            </a:r>
            <a:r>
              <a:rPr lang="zh-CN" altLang="en-US" dirty="0">
                <a:solidFill>
                  <a:srgbClr val="008080"/>
                </a:solidFill>
                <a:latin typeface="微软雅黑" pitchFamily="34" charset="-122"/>
                <a:ea typeface="微软雅黑" pitchFamily="34" charset="-122"/>
              </a:rPr>
              <a:t>余个主要行业的超过</a:t>
            </a:r>
            <a:r>
              <a:rPr lang="en-US" altLang="zh-CN" dirty="0" smtClean="0">
                <a:solidFill>
                  <a:srgbClr val="008080"/>
                </a:solidFill>
                <a:latin typeface="微软雅黑" pitchFamily="34" charset="-122"/>
                <a:ea typeface="微软雅黑" pitchFamily="34" charset="-122"/>
              </a:rPr>
              <a:t>17</a:t>
            </a:r>
            <a:r>
              <a:rPr lang="zh-CN" altLang="en-US" dirty="0" smtClean="0">
                <a:solidFill>
                  <a:srgbClr val="008080"/>
                </a:solidFill>
                <a:latin typeface="微软雅黑" pitchFamily="34" charset="-122"/>
                <a:ea typeface="微软雅黑" pitchFamily="34" charset="-122"/>
              </a:rPr>
              <a:t>万家</a:t>
            </a:r>
            <a:r>
              <a:rPr lang="zh-CN" altLang="en-US" dirty="0">
                <a:solidFill>
                  <a:srgbClr val="008080"/>
                </a:solidFill>
                <a:latin typeface="微软雅黑" pitchFamily="34" charset="-122"/>
                <a:ea typeface="微软雅黑" pitchFamily="34" charset="-122"/>
              </a:rPr>
              <a:t>企业的详尽信息及科技研发信息</a:t>
            </a:r>
            <a:r>
              <a:rPr lang="zh-CN" altLang="en-US" dirty="0" smtClean="0">
                <a:solidFill>
                  <a:srgbClr val="008080"/>
                </a:solidFill>
                <a:latin typeface="微软雅黑" pitchFamily="34" charset="-122"/>
                <a:ea typeface="微软雅黑" pitchFamily="34" charset="-122"/>
              </a:rPr>
              <a:t>　</a:t>
            </a:r>
            <a:r>
              <a:rPr lang="zh-CN" altLang="en-US" dirty="0">
                <a:solidFill>
                  <a:srgbClr val="008080"/>
                </a:solidFill>
                <a:latin typeface="微软雅黑" pitchFamily="34" charset="-122"/>
                <a:ea typeface="微软雅黑" pitchFamily="34" charset="-122"/>
              </a:rPr>
              <a:t>　</a:t>
            </a:r>
            <a:endParaRPr lang="en-US" altLang="zh-CN" dirty="0" smtClean="0">
              <a:solidFill>
                <a:srgbClr val="008080"/>
              </a:solidFill>
              <a:latin typeface="微软雅黑" pitchFamily="34" charset="-122"/>
              <a:ea typeface="微软雅黑" pitchFamily="34" charset="-122"/>
            </a:endParaRPr>
          </a:p>
          <a:p>
            <a:pPr marL="393192" lvl="1" indent="0">
              <a:lnSpc>
                <a:spcPct val="200000"/>
              </a:lnSpc>
              <a:buFont typeface="Wingdings" pitchFamily="2" charset="2"/>
              <a:buChar char="l"/>
            </a:pPr>
            <a:r>
              <a:rPr lang="zh-CN" altLang="en-US" b="1" dirty="0" smtClean="0">
                <a:solidFill>
                  <a:srgbClr val="008080"/>
                </a:solidFill>
                <a:latin typeface="微软雅黑" pitchFamily="34" charset="-122"/>
                <a:ea typeface="微软雅黑" pitchFamily="34" charset="-122"/>
              </a:rPr>
              <a:t>中国</a:t>
            </a:r>
            <a:r>
              <a:rPr lang="zh-CN" altLang="en-US" b="1" dirty="0">
                <a:solidFill>
                  <a:srgbClr val="008080"/>
                </a:solidFill>
                <a:latin typeface="微软雅黑" pitchFamily="34" charset="-122"/>
                <a:ea typeface="微软雅黑" pitchFamily="34" charset="-122"/>
              </a:rPr>
              <a:t>科研机构</a:t>
            </a:r>
            <a:r>
              <a:rPr lang="zh-CN" altLang="en-US" b="1" dirty="0" smtClean="0">
                <a:solidFill>
                  <a:srgbClr val="008080"/>
                </a:solidFill>
                <a:latin typeface="微软雅黑" pitchFamily="34" charset="-122"/>
                <a:ea typeface="微软雅黑" pitchFamily="34" charset="-122"/>
              </a:rPr>
              <a:t>数据库</a:t>
            </a:r>
            <a:r>
              <a:rPr lang="en-US" altLang="zh-CN" b="1" dirty="0" smtClean="0">
                <a:solidFill>
                  <a:srgbClr val="008080"/>
                </a:solidFill>
                <a:latin typeface="微软雅黑" pitchFamily="34" charset="-122"/>
                <a:ea typeface="微软雅黑" pitchFamily="34" charset="-122"/>
              </a:rPr>
              <a:t>—</a:t>
            </a:r>
            <a:r>
              <a:rPr lang="zh-CN" altLang="en-US" dirty="0" smtClean="0">
                <a:solidFill>
                  <a:srgbClr val="008080"/>
                </a:solidFill>
                <a:latin typeface="微软雅黑" pitchFamily="34" charset="-122"/>
                <a:ea typeface="微软雅黑" pitchFamily="34" charset="-122"/>
              </a:rPr>
              <a:t>国内近</a:t>
            </a:r>
            <a:r>
              <a:rPr lang="en-US" altLang="zh-CN" dirty="0" smtClean="0">
                <a:solidFill>
                  <a:srgbClr val="008080"/>
                </a:solidFill>
                <a:latin typeface="微软雅黑" pitchFamily="34" charset="-122"/>
                <a:ea typeface="微软雅黑" pitchFamily="34" charset="-122"/>
              </a:rPr>
              <a:t>2</a:t>
            </a:r>
            <a:r>
              <a:rPr lang="zh-CN" altLang="en-US" dirty="0" smtClean="0">
                <a:solidFill>
                  <a:srgbClr val="008080"/>
                </a:solidFill>
                <a:latin typeface="微软雅黑" pitchFamily="34" charset="-122"/>
                <a:ea typeface="微软雅黑" pitchFamily="34" charset="-122"/>
              </a:rPr>
              <a:t>万多</a:t>
            </a:r>
            <a:r>
              <a:rPr lang="zh-CN" altLang="en-US" dirty="0">
                <a:solidFill>
                  <a:srgbClr val="008080"/>
                </a:solidFill>
                <a:latin typeface="微软雅黑" pitchFamily="34" charset="-122"/>
                <a:ea typeface="微软雅黑" pitchFamily="34" charset="-122"/>
              </a:rPr>
              <a:t>家科研机构的详细</a:t>
            </a:r>
            <a:r>
              <a:rPr lang="zh-CN" altLang="en-US" dirty="0" smtClean="0">
                <a:solidFill>
                  <a:srgbClr val="008080"/>
                </a:solidFill>
                <a:latin typeface="微软雅黑" pitchFamily="34" charset="-122"/>
                <a:ea typeface="微软雅黑" pitchFamily="34" charset="-122"/>
              </a:rPr>
              <a:t>信息</a:t>
            </a:r>
            <a:r>
              <a:rPr lang="zh-CN" altLang="en-US" b="1" dirty="0" smtClean="0">
                <a:solidFill>
                  <a:srgbClr val="008080"/>
                </a:solidFill>
                <a:latin typeface="微软雅黑" pitchFamily="34" charset="-122"/>
                <a:ea typeface="微软雅黑" pitchFamily="34" charset="-122"/>
              </a:rPr>
              <a:t>　</a:t>
            </a:r>
            <a:r>
              <a:rPr lang="zh-CN" altLang="en-US" dirty="0">
                <a:solidFill>
                  <a:srgbClr val="008080"/>
                </a:solidFill>
                <a:latin typeface="微软雅黑" pitchFamily="34" charset="-122"/>
                <a:ea typeface="微软雅黑" pitchFamily="34" charset="-122"/>
              </a:rPr>
              <a:t>　</a:t>
            </a:r>
            <a:r>
              <a:rPr lang="zh-CN" altLang="en-US" dirty="0" smtClean="0">
                <a:solidFill>
                  <a:srgbClr val="008080"/>
                </a:solidFill>
                <a:latin typeface="微软雅黑" pitchFamily="34" charset="-122"/>
                <a:ea typeface="微软雅黑" pitchFamily="34" charset="-122"/>
              </a:rPr>
              <a:t>　</a:t>
            </a:r>
            <a:r>
              <a:rPr lang="zh-CN" altLang="en-US" dirty="0">
                <a:solidFill>
                  <a:srgbClr val="008080"/>
                </a:solidFill>
                <a:latin typeface="微软雅黑" pitchFamily="34" charset="-122"/>
                <a:ea typeface="微软雅黑" pitchFamily="34" charset="-122"/>
              </a:rPr>
              <a:t>　　　　</a:t>
            </a:r>
            <a:endParaRPr lang="en-US" altLang="zh-CN" dirty="0" smtClean="0">
              <a:solidFill>
                <a:srgbClr val="008080"/>
              </a:solidFill>
              <a:latin typeface="微软雅黑" pitchFamily="34" charset="-122"/>
              <a:ea typeface="微软雅黑" pitchFamily="34" charset="-122"/>
            </a:endParaRPr>
          </a:p>
          <a:p>
            <a:pPr marL="393192" lvl="1" indent="0">
              <a:lnSpc>
                <a:spcPct val="200000"/>
              </a:lnSpc>
              <a:buFont typeface="Wingdings" pitchFamily="2" charset="2"/>
              <a:buChar char="l"/>
            </a:pPr>
            <a:r>
              <a:rPr lang="zh-CN" altLang="en-US" b="1" dirty="0" smtClean="0">
                <a:solidFill>
                  <a:srgbClr val="008080"/>
                </a:solidFill>
                <a:latin typeface="微软雅黑" pitchFamily="34" charset="-122"/>
                <a:ea typeface="微软雅黑" pitchFamily="34" charset="-122"/>
              </a:rPr>
              <a:t>中国</a:t>
            </a:r>
            <a:r>
              <a:rPr lang="zh-CN" altLang="en-US" b="1" dirty="0">
                <a:solidFill>
                  <a:srgbClr val="008080"/>
                </a:solidFill>
                <a:latin typeface="微软雅黑" pitchFamily="34" charset="-122"/>
                <a:ea typeface="微软雅黑" pitchFamily="34" charset="-122"/>
              </a:rPr>
              <a:t>科技信息机构</a:t>
            </a:r>
            <a:r>
              <a:rPr lang="zh-CN" altLang="en-US" b="1" dirty="0" smtClean="0">
                <a:solidFill>
                  <a:srgbClr val="008080"/>
                </a:solidFill>
                <a:latin typeface="微软雅黑" pitchFamily="34" charset="-122"/>
                <a:ea typeface="微软雅黑" pitchFamily="34" charset="-122"/>
              </a:rPr>
              <a:t>数据库</a:t>
            </a:r>
            <a:r>
              <a:rPr lang="en-US" altLang="zh-CN" b="1" dirty="0" smtClean="0">
                <a:solidFill>
                  <a:srgbClr val="008080"/>
                </a:solidFill>
                <a:latin typeface="微软雅黑" pitchFamily="34" charset="-122"/>
                <a:ea typeface="微软雅黑" pitchFamily="34" charset="-122"/>
              </a:rPr>
              <a:t>—</a:t>
            </a:r>
            <a:r>
              <a:rPr lang="zh-CN" altLang="en-US" dirty="0" smtClean="0">
                <a:solidFill>
                  <a:srgbClr val="008080"/>
                </a:solidFill>
                <a:latin typeface="微软雅黑" pitchFamily="34" charset="-122"/>
                <a:ea typeface="微软雅黑" pitchFamily="34" charset="-122"/>
              </a:rPr>
              <a:t>我国</a:t>
            </a:r>
            <a:r>
              <a:rPr lang="zh-CN" altLang="en-US" dirty="0">
                <a:solidFill>
                  <a:srgbClr val="008080"/>
                </a:solidFill>
                <a:latin typeface="微软雅黑" pitchFamily="34" charset="-122"/>
                <a:ea typeface="微软雅黑" pitchFamily="34" charset="-122"/>
              </a:rPr>
              <a:t>各科技信息机构和高校</a:t>
            </a:r>
            <a:r>
              <a:rPr lang="zh-CN" altLang="en-US" dirty="0" smtClean="0">
                <a:solidFill>
                  <a:srgbClr val="008080"/>
                </a:solidFill>
                <a:latin typeface="微软雅黑" pitchFamily="34" charset="-122"/>
                <a:ea typeface="微软雅黑" pitchFamily="34" charset="-122"/>
              </a:rPr>
              <a:t>图书馆</a:t>
            </a:r>
            <a:r>
              <a:rPr lang="en-US" altLang="zh-CN" dirty="0" smtClean="0">
                <a:solidFill>
                  <a:srgbClr val="008080"/>
                </a:solidFill>
                <a:latin typeface="微软雅黑" pitchFamily="34" charset="-122"/>
                <a:ea typeface="微软雅黑" pitchFamily="34" charset="-122"/>
              </a:rPr>
              <a:t>5000</a:t>
            </a:r>
            <a:r>
              <a:rPr lang="zh-CN" altLang="en-US" dirty="0" smtClean="0">
                <a:solidFill>
                  <a:srgbClr val="008080"/>
                </a:solidFill>
                <a:latin typeface="微软雅黑" pitchFamily="34" charset="-122"/>
                <a:ea typeface="微软雅黑" pitchFamily="34" charset="-122"/>
              </a:rPr>
              <a:t>多家　</a:t>
            </a:r>
            <a:r>
              <a:rPr lang="zh-CN" altLang="en-US" dirty="0">
                <a:solidFill>
                  <a:srgbClr val="008080"/>
                </a:solidFill>
                <a:latin typeface="微软雅黑" pitchFamily="34" charset="-122"/>
                <a:ea typeface="微软雅黑" pitchFamily="34" charset="-122"/>
              </a:rPr>
              <a:t>　　</a:t>
            </a:r>
            <a:endParaRPr lang="en-US" altLang="zh-CN" dirty="0" smtClean="0">
              <a:solidFill>
                <a:srgbClr val="008080"/>
              </a:solidFill>
              <a:latin typeface="微软雅黑" pitchFamily="34" charset="-122"/>
              <a:ea typeface="微软雅黑" pitchFamily="34" charset="-122"/>
            </a:endParaRPr>
          </a:p>
          <a:p>
            <a:pPr marL="393192" lvl="1" indent="0">
              <a:lnSpc>
                <a:spcPct val="200000"/>
              </a:lnSpc>
              <a:buFont typeface="Wingdings" pitchFamily="2" charset="2"/>
              <a:buChar char="l"/>
            </a:pPr>
            <a:r>
              <a:rPr lang="zh-CN" altLang="en-US" b="1" dirty="0" smtClean="0">
                <a:solidFill>
                  <a:srgbClr val="008080"/>
                </a:solidFill>
                <a:latin typeface="微软雅黑" pitchFamily="34" charset="-122"/>
                <a:ea typeface="微软雅黑" pitchFamily="34" charset="-122"/>
              </a:rPr>
              <a:t>中国</a:t>
            </a:r>
            <a:r>
              <a:rPr lang="zh-CN" altLang="en-US" b="1" dirty="0">
                <a:solidFill>
                  <a:srgbClr val="008080"/>
                </a:solidFill>
                <a:latin typeface="微软雅黑" pitchFamily="34" charset="-122"/>
                <a:ea typeface="微软雅黑" pitchFamily="34" charset="-122"/>
              </a:rPr>
              <a:t>中高等教育机构</a:t>
            </a:r>
            <a:r>
              <a:rPr lang="zh-CN" altLang="en-US" b="1" dirty="0" smtClean="0">
                <a:solidFill>
                  <a:srgbClr val="008080"/>
                </a:solidFill>
                <a:latin typeface="微软雅黑" pitchFamily="34" charset="-122"/>
                <a:ea typeface="微软雅黑" pitchFamily="34" charset="-122"/>
              </a:rPr>
              <a:t>数据库</a:t>
            </a:r>
            <a:r>
              <a:rPr lang="en-US" altLang="zh-CN" b="1" dirty="0" smtClean="0">
                <a:solidFill>
                  <a:srgbClr val="008080"/>
                </a:solidFill>
                <a:latin typeface="微软雅黑" pitchFamily="34" charset="-122"/>
                <a:ea typeface="微软雅黑" pitchFamily="34" charset="-122"/>
              </a:rPr>
              <a:t>—</a:t>
            </a:r>
            <a:r>
              <a:rPr lang="zh-CN" altLang="en-US" dirty="0" smtClean="0">
                <a:solidFill>
                  <a:srgbClr val="008080"/>
                </a:solidFill>
                <a:latin typeface="微软雅黑" pitchFamily="34" charset="-122"/>
                <a:ea typeface="微软雅黑" pitchFamily="34" charset="-122"/>
              </a:rPr>
              <a:t>有</a:t>
            </a:r>
            <a:r>
              <a:rPr lang="zh-CN" altLang="en-US" dirty="0">
                <a:solidFill>
                  <a:srgbClr val="008080"/>
                </a:solidFill>
                <a:latin typeface="微软雅黑" pitchFamily="34" charset="-122"/>
                <a:ea typeface="微软雅黑" pitchFamily="34" charset="-122"/>
              </a:rPr>
              <a:t>招生资格的</a:t>
            </a:r>
            <a:r>
              <a:rPr lang="zh-CN" altLang="en-US" dirty="0" smtClean="0">
                <a:solidFill>
                  <a:srgbClr val="008080"/>
                </a:solidFill>
                <a:latin typeface="微软雅黑" pitchFamily="34" charset="-122"/>
                <a:ea typeface="微软雅黑" pitchFamily="34" charset="-122"/>
              </a:rPr>
              <a:t>高校，</a:t>
            </a:r>
            <a:r>
              <a:rPr lang="zh-CN" altLang="en-US" dirty="0">
                <a:solidFill>
                  <a:srgbClr val="008080"/>
                </a:solidFill>
                <a:latin typeface="微软雅黑" pitchFamily="34" charset="-122"/>
                <a:ea typeface="微软雅黑" pitchFamily="34" charset="-122"/>
              </a:rPr>
              <a:t>并辅以部分</a:t>
            </a:r>
            <a:r>
              <a:rPr lang="zh-CN" altLang="en-US" dirty="0" smtClean="0">
                <a:solidFill>
                  <a:srgbClr val="008080"/>
                </a:solidFill>
                <a:latin typeface="微软雅黑" pitchFamily="34" charset="-122"/>
                <a:ea typeface="微软雅黑" pitchFamily="34" charset="-122"/>
              </a:rPr>
              <a:t>中等专业学校</a:t>
            </a:r>
            <a:r>
              <a:rPr lang="en-US" altLang="zh-CN" dirty="0" smtClean="0">
                <a:solidFill>
                  <a:srgbClr val="008080"/>
                </a:solidFill>
                <a:latin typeface="微软雅黑" pitchFamily="34" charset="-122"/>
                <a:ea typeface="微软雅黑" pitchFamily="34" charset="-122"/>
              </a:rPr>
              <a:t>5000</a:t>
            </a:r>
            <a:r>
              <a:rPr lang="zh-CN" altLang="en-US" dirty="0" smtClean="0">
                <a:solidFill>
                  <a:srgbClr val="008080"/>
                </a:solidFill>
                <a:latin typeface="微软雅黑" pitchFamily="34" charset="-122"/>
                <a:ea typeface="微软雅黑" pitchFamily="34" charset="-122"/>
              </a:rPr>
              <a:t>多所</a:t>
            </a:r>
            <a:endParaRPr lang="zh-CN" altLang="en-US" dirty="0">
              <a:solidFill>
                <a:srgbClr val="008080"/>
              </a:solidFill>
              <a:latin typeface="微软雅黑" pitchFamily="34" charset="-122"/>
              <a:ea typeface="微软雅黑" pitchFamily="34" charset="-122"/>
            </a:endParaRPr>
          </a:p>
        </p:txBody>
      </p:sp>
    </p:spTree>
    <p:extLst>
      <p:ext uri="{BB962C8B-B14F-4D97-AF65-F5344CB8AC3E}">
        <p14:creationId xmlns:p14="http://schemas.microsoft.com/office/powerpoint/2010/main" val="36602948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374848" y="1033859"/>
            <a:ext cx="8229600" cy="1143000"/>
          </a:xfrm>
          <a:prstGeom prst="rect">
            <a:avLst/>
          </a:prstGeom>
        </p:spPr>
        <p:txBody>
          <a:bodyPr/>
          <a:lstStyle/>
          <a:p>
            <a:r>
              <a:rPr lang="zh-CN" altLang="en-US" b="1" dirty="0" smtClean="0">
                <a:solidFill>
                  <a:srgbClr val="008080"/>
                </a:solidFill>
                <a:latin typeface="微软雅黑" pitchFamily="34" charset="-122"/>
                <a:ea typeface="微软雅黑" pitchFamily="34" charset="-122"/>
              </a:rPr>
              <a:t>中国科技专家数据库</a:t>
            </a:r>
            <a:endParaRPr lang="zh-CN" altLang="en-US" b="1" dirty="0">
              <a:solidFill>
                <a:srgbClr val="008080"/>
              </a:solidFill>
              <a:latin typeface="微软雅黑" pitchFamily="34" charset="-122"/>
              <a:ea typeface="微软雅黑" pitchFamily="34" charset="-122"/>
            </a:endParaRPr>
          </a:p>
        </p:txBody>
      </p:sp>
      <p:sp>
        <p:nvSpPr>
          <p:cNvPr id="3" name="内容占位符 2"/>
          <p:cNvSpPr>
            <a:spLocks noGrp="1"/>
          </p:cNvSpPr>
          <p:nvPr>
            <p:ph idx="4294967295"/>
          </p:nvPr>
        </p:nvSpPr>
        <p:spPr>
          <a:xfrm>
            <a:off x="374848" y="2359421"/>
            <a:ext cx="8229600" cy="4525963"/>
          </a:xfrm>
          <a:prstGeom prst="rect">
            <a:avLst/>
          </a:prstGeom>
        </p:spPr>
        <p:txBody>
          <a:bodyPr>
            <a:normAutofit/>
          </a:bodyPr>
          <a:lstStyle/>
          <a:p>
            <a:pPr>
              <a:buFont typeface="Wingdings" pitchFamily="2" charset="2"/>
              <a:buChar char="l"/>
            </a:pPr>
            <a:r>
              <a:rPr lang="en-US" altLang="zh-CN" sz="2800" dirty="0" smtClean="0">
                <a:solidFill>
                  <a:srgbClr val="008080"/>
                </a:solidFill>
                <a:latin typeface="微软雅黑" pitchFamily="34" charset="-122"/>
                <a:ea typeface="微软雅黑" pitchFamily="34" charset="-122"/>
              </a:rPr>
              <a:t>《</a:t>
            </a:r>
            <a:r>
              <a:rPr lang="zh-CN" altLang="en-US" sz="2800" dirty="0" smtClean="0">
                <a:solidFill>
                  <a:srgbClr val="008080"/>
                </a:solidFill>
                <a:latin typeface="微软雅黑" pitchFamily="34" charset="-122"/>
                <a:ea typeface="微软雅黑" pitchFamily="34" charset="-122"/>
              </a:rPr>
              <a:t>中国科技专家数据库</a:t>
            </a:r>
            <a:r>
              <a:rPr lang="en-US" altLang="zh-CN" sz="2800" dirty="0" smtClean="0">
                <a:solidFill>
                  <a:srgbClr val="008080"/>
                </a:solidFill>
                <a:latin typeface="微软雅黑" pitchFamily="34" charset="-122"/>
                <a:ea typeface="微软雅黑" pitchFamily="34" charset="-122"/>
              </a:rPr>
              <a:t>》</a:t>
            </a:r>
            <a:r>
              <a:rPr lang="zh-CN" altLang="en-US" sz="2800" dirty="0" smtClean="0">
                <a:solidFill>
                  <a:srgbClr val="008080"/>
                </a:solidFill>
                <a:latin typeface="微软雅黑" pitchFamily="34" charset="-122"/>
                <a:ea typeface="微软雅黑" pitchFamily="34" charset="-122"/>
              </a:rPr>
              <a:t>收录了国内自然科学技术领域的专家名人信息，资源总量</a:t>
            </a:r>
            <a:r>
              <a:rPr lang="en-US" altLang="zh-CN" sz="2800" dirty="0" smtClean="0">
                <a:solidFill>
                  <a:srgbClr val="008080"/>
                </a:solidFill>
                <a:latin typeface="微软雅黑" pitchFamily="34" charset="-122"/>
                <a:ea typeface="微软雅黑" pitchFamily="34" charset="-122"/>
              </a:rPr>
              <a:t>21000</a:t>
            </a:r>
            <a:r>
              <a:rPr lang="zh-CN" altLang="en-US" sz="2800" dirty="0" smtClean="0">
                <a:solidFill>
                  <a:srgbClr val="008080"/>
                </a:solidFill>
                <a:latin typeface="微软雅黑" pitchFamily="34" charset="-122"/>
                <a:ea typeface="微软雅黑" pitchFamily="34" charset="-122"/>
              </a:rPr>
              <a:t>多条，介绍了各专家在相关研究领域内的研究内容及其所取得的进展，为国内外相关研究人员提供检索服务，有助于用户掌握相关研究领域的前沿信息。</a:t>
            </a:r>
            <a:endParaRPr lang="en-US" altLang="zh-CN" sz="2800" dirty="0" smtClean="0">
              <a:solidFill>
                <a:srgbClr val="008080"/>
              </a:solidFill>
              <a:latin typeface="微软雅黑" pitchFamily="34" charset="-122"/>
              <a:ea typeface="微软雅黑" pitchFamily="34" charset="-122"/>
            </a:endParaRPr>
          </a:p>
          <a:p>
            <a:pPr>
              <a:buFont typeface="Wingdings" pitchFamily="2" charset="2"/>
              <a:buChar char="l"/>
            </a:pPr>
            <a:endParaRPr lang="en-US" altLang="zh-CN" sz="2800" dirty="0" smtClean="0">
              <a:solidFill>
                <a:srgbClr val="008080"/>
              </a:solidFill>
              <a:latin typeface="微软雅黑" pitchFamily="34" charset="-122"/>
              <a:ea typeface="微软雅黑" pitchFamily="34" charset="-122"/>
            </a:endParaRPr>
          </a:p>
          <a:p>
            <a:pPr>
              <a:buFont typeface="Wingdings" pitchFamily="2" charset="2"/>
              <a:buChar char="l"/>
            </a:pPr>
            <a:r>
              <a:rPr lang="zh-CN" altLang="en-US" sz="2800" dirty="0" smtClean="0">
                <a:solidFill>
                  <a:srgbClr val="008080"/>
                </a:solidFill>
                <a:latin typeface="微软雅黑" pitchFamily="34" charset="-122"/>
                <a:ea typeface="微软雅黑" pitchFamily="34" charset="-122"/>
              </a:rPr>
              <a:t>以各种有检索和利用价值的事实信息为存储的一类事实型数据库。</a:t>
            </a:r>
            <a:endParaRPr lang="en-US" altLang="zh-CN" sz="2800" dirty="0" smtClean="0">
              <a:solidFill>
                <a:srgbClr val="008080"/>
              </a:solidFill>
              <a:latin typeface="微软雅黑" pitchFamily="34" charset="-122"/>
              <a:ea typeface="微软雅黑" pitchFamily="34" charset="-122"/>
            </a:endParaRPr>
          </a:p>
          <a:p>
            <a:pPr>
              <a:buFont typeface="Wingdings" pitchFamily="2" charset="2"/>
              <a:buChar char="l"/>
            </a:pPr>
            <a:endParaRPr lang="zh-CN" altLang="en-US" sz="2800" dirty="0">
              <a:solidFill>
                <a:srgbClr val="00808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idx="4294967295"/>
          </p:nvPr>
        </p:nvSpPr>
        <p:spPr>
          <a:xfrm>
            <a:off x="230832" y="1061864"/>
            <a:ext cx="8229600" cy="1143000"/>
          </a:xfrm>
          <a:prstGeom prst="rect">
            <a:avLst/>
          </a:prstGeom>
        </p:spPr>
        <p:txBody>
          <a:bodyPr>
            <a:normAutofit/>
          </a:bodyPr>
          <a:lstStyle/>
          <a:p>
            <a:r>
              <a:rPr lang="zh-CN" altLang="en-US" sz="3200" b="1" dirty="0" smtClean="0">
                <a:solidFill>
                  <a:srgbClr val="008080"/>
                </a:solidFill>
                <a:latin typeface="微软雅黑" pitchFamily="34" charset="-122"/>
                <a:ea typeface="微软雅黑" pitchFamily="34" charset="-122"/>
              </a:rPr>
              <a:t>专家信息</a:t>
            </a:r>
            <a:endParaRPr lang="zh-CN" altLang="en-US" sz="3200" b="1" dirty="0">
              <a:solidFill>
                <a:srgbClr val="008080"/>
              </a:solidFill>
              <a:latin typeface="微软雅黑" pitchFamily="34" charset="-122"/>
              <a:ea typeface="微软雅黑" pitchFamily="34" charset="-122"/>
            </a:endParaRPr>
          </a:p>
        </p:txBody>
      </p:sp>
      <p:sp>
        <p:nvSpPr>
          <p:cNvPr id="5" name="AutoShape 4"/>
          <p:cNvSpPr>
            <a:spLocks noChangeArrowheads="1"/>
          </p:cNvSpPr>
          <p:nvPr/>
        </p:nvSpPr>
        <p:spPr bwMode="auto">
          <a:xfrm>
            <a:off x="825506" y="1951446"/>
            <a:ext cx="1262063" cy="276999"/>
          </a:xfrm>
          <a:prstGeom prst="homePlate">
            <a:avLst>
              <a:gd name="adj" fmla="val 30324"/>
            </a:avLst>
          </a:prstGeom>
          <a:solidFill>
            <a:srgbClr val="FFC000"/>
          </a:solidFill>
          <a:ln>
            <a:noFill/>
          </a:ln>
          <a:effectLst>
            <a:outerShdw dist="35921" dir="2700000" algn="ctr" rotWithShape="0">
              <a:schemeClr val="bg2"/>
            </a:outerShdw>
          </a:effectLst>
        </p:spPr>
        <p:txBody>
          <a:bodyPr lIns="0" tIns="0" rIns="0" bIns="0" anchor="ctr">
            <a:spAutoFit/>
          </a:bodyPr>
          <a:lstStyle/>
          <a:p>
            <a:endParaRPr lang="zh-CN" altLang="en-US">
              <a:latin typeface="微软雅黑" pitchFamily="34" charset="-122"/>
              <a:ea typeface="微软雅黑" pitchFamily="34" charset="-122"/>
            </a:endParaRPr>
          </a:p>
        </p:txBody>
      </p:sp>
      <p:sp>
        <p:nvSpPr>
          <p:cNvPr id="6" name="Text Box 5"/>
          <p:cNvSpPr txBox="1">
            <a:spLocks noChangeArrowheads="1"/>
          </p:cNvSpPr>
          <p:nvPr/>
        </p:nvSpPr>
        <p:spPr bwMode="auto">
          <a:xfrm>
            <a:off x="908051" y="1928407"/>
            <a:ext cx="11557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lvl="0" fontAlgn="ctr">
              <a:spcBef>
                <a:spcPct val="0"/>
              </a:spcBef>
              <a:spcAft>
                <a:spcPct val="0"/>
              </a:spcAft>
              <a:buClr>
                <a:schemeClr val="tx2"/>
              </a:buClr>
              <a:buSzPct val="115000"/>
            </a:pPr>
            <a:r>
              <a:rPr lang="zh-CN" altLang="en-US" b="1" dirty="0" smtClean="0">
                <a:solidFill>
                  <a:schemeClr val="bg1"/>
                </a:solidFill>
                <a:latin typeface="微软雅黑" pitchFamily="34" charset="-122"/>
                <a:ea typeface="微软雅黑" pitchFamily="34" charset="-122"/>
              </a:rPr>
              <a:t>基本信息</a:t>
            </a:r>
            <a:endParaRPr lang="zh-CN" altLang="en-US" b="1" dirty="0">
              <a:solidFill>
                <a:schemeClr val="bg1"/>
              </a:solidFill>
              <a:latin typeface="微软雅黑" pitchFamily="34" charset="-122"/>
              <a:ea typeface="微软雅黑" pitchFamily="34" charset="-122"/>
            </a:endParaRPr>
          </a:p>
        </p:txBody>
      </p:sp>
      <p:sp>
        <p:nvSpPr>
          <p:cNvPr id="7" name="Freeform 6"/>
          <p:cNvSpPr>
            <a:spLocks/>
          </p:cNvSpPr>
          <p:nvPr/>
        </p:nvSpPr>
        <p:spPr bwMode="auto">
          <a:xfrm>
            <a:off x="2146301" y="1812926"/>
            <a:ext cx="6438900" cy="549275"/>
          </a:xfrm>
          <a:custGeom>
            <a:avLst/>
            <a:gdLst>
              <a:gd name="T0" fmla="*/ 4538 w 4538"/>
              <a:gd name="T1" fmla="*/ 0 h 1080"/>
              <a:gd name="T2" fmla="*/ 0 w 4538"/>
              <a:gd name="T3" fmla="*/ 0 h 1080"/>
              <a:gd name="T4" fmla="*/ 105 w 4538"/>
              <a:gd name="T5" fmla="*/ 541 h 1080"/>
              <a:gd name="T6" fmla="*/ 0 w 4538"/>
              <a:gd name="T7" fmla="*/ 1080 h 1080"/>
              <a:gd name="T8" fmla="*/ 4538 w 4538"/>
              <a:gd name="T9" fmla="*/ 1080 h 1080"/>
              <a:gd name="T10" fmla="*/ 4538 w 4538"/>
              <a:gd name="T11" fmla="*/ 0 h 1080"/>
            </a:gdLst>
            <a:ahLst/>
            <a:cxnLst>
              <a:cxn ang="0">
                <a:pos x="T0" y="T1"/>
              </a:cxn>
              <a:cxn ang="0">
                <a:pos x="T2" y="T3"/>
              </a:cxn>
              <a:cxn ang="0">
                <a:pos x="T4" y="T5"/>
              </a:cxn>
              <a:cxn ang="0">
                <a:pos x="T6" y="T7"/>
              </a:cxn>
              <a:cxn ang="0">
                <a:pos x="T8" y="T9"/>
              </a:cxn>
              <a:cxn ang="0">
                <a:pos x="T10" y="T11"/>
              </a:cxn>
            </a:cxnLst>
            <a:rect l="0" t="0" r="r" b="b"/>
            <a:pathLst>
              <a:path w="4538" h="1080">
                <a:moveTo>
                  <a:pt x="4538" y="0"/>
                </a:moveTo>
                <a:lnTo>
                  <a:pt x="0" y="0"/>
                </a:lnTo>
                <a:lnTo>
                  <a:pt x="105" y="541"/>
                </a:lnTo>
                <a:lnTo>
                  <a:pt x="0" y="1080"/>
                </a:lnTo>
                <a:lnTo>
                  <a:pt x="4538" y="1080"/>
                </a:lnTo>
                <a:lnTo>
                  <a:pt x="4538" y="0"/>
                </a:lnTo>
              </a:path>
            </a:pathLst>
          </a:custGeom>
          <a:ln w="28575">
            <a:headEnd/>
            <a:tailEnd/>
          </a:ln>
          <a:extLst/>
        </p:spPr>
        <p:style>
          <a:lnRef idx="2">
            <a:schemeClr val="accent3"/>
          </a:lnRef>
          <a:fillRef idx="0">
            <a:schemeClr val="accent3"/>
          </a:fillRef>
          <a:effectRef idx="1">
            <a:schemeClr val="accent3"/>
          </a:effectRef>
          <a:fontRef idx="minor">
            <a:schemeClr val="tx1"/>
          </a:fontRef>
        </p:style>
        <p:txBody>
          <a:bodyPr/>
          <a:lstStyle/>
          <a:p>
            <a:endParaRPr lang="zh-CN" altLang="en-US">
              <a:latin typeface="微软雅黑" pitchFamily="34" charset="-122"/>
              <a:ea typeface="微软雅黑" pitchFamily="34" charset="-122"/>
            </a:endParaRPr>
          </a:p>
        </p:txBody>
      </p:sp>
      <p:sp>
        <p:nvSpPr>
          <p:cNvPr id="8" name="Rectangle 7"/>
          <p:cNvSpPr>
            <a:spLocks noChangeArrowheads="1"/>
          </p:cNvSpPr>
          <p:nvPr/>
        </p:nvSpPr>
        <p:spPr bwMode="auto">
          <a:xfrm>
            <a:off x="2393950" y="1981203"/>
            <a:ext cx="6026151"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1587" lvl="1" defTabSz="330200">
              <a:spcBef>
                <a:spcPct val="20000"/>
              </a:spcBef>
              <a:buClr>
                <a:schemeClr val="accent1"/>
              </a:buClr>
              <a:tabLst>
                <a:tab pos="8521700" algn="r"/>
              </a:tabLst>
            </a:pPr>
            <a:r>
              <a:rPr lang="zh-CN" altLang="en-US" sz="2000" dirty="0">
                <a:latin typeface="微软雅黑" pitchFamily="34" charset="-122"/>
                <a:ea typeface="微软雅黑" pitchFamily="34" charset="-122"/>
              </a:rPr>
              <a:t>姓名、性别、地区、通讯地址、教育背景</a:t>
            </a:r>
          </a:p>
        </p:txBody>
      </p:sp>
      <p:sp>
        <p:nvSpPr>
          <p:cNvPr id="9" name="AutoShape 12"/>
          <p:cNvSpPr>
            <a:spLocks noChangeArrowheads="1"/>
          </p:cNvSpPr>
          <p:nvPr/>
        </p:nvSpPr>
        <p:spPr bwMode="auto">
          <a:xfrm>
            <a:off x="825506" y="3346734"/>
            <a:ext cx="1262063" cy="276999"/>
          </a:xfrm>
          <a:prstGeom prst="homePlate">
            <a:avLst>
              <a:gd name="adj" fmla="val 30324"/>
            </a:avLst>
          </a:prstGeom>
          <a:solidFill>
            <a:srgbClr val="FFC000"/>
          </a:solidFill>
          <a:ln>
            <a:noFill/>
          </a:ln>
          <a:effectLst>
            <a:outerShdw dist="35921" dir="2700000" algn="ctr" rotWithShape="0">
              <a:schemeClr val="bg2"/>
            </a:outerShdw>
          </a:effectLst>
        </p:spPr>
        <p:txBody>
          <a:bodyPr lIns="0" tIns="0" rIns="0" bIns="0" anchor="ctr">
            <a:spAutoFit/>
          </a:bodyPr>
          <a:lstStyle/>
          <a:p>
            <a:endParaRPr lang="zh-CN" altLang="en-US">
              <a:latin typeface="微软雅黑" pitchFamily="34" charset="-122"/>
              <a:ea typeface="微软雅黑" pitchFamily="34" charset="-122"/>
            </a:endParaRPr>
          </a:p>
        </p:txBody>
      </p:sp>
      <p:sp>
        <p:nvSpPr>
          <p:cNvPr id="10" name="Text Box 13"/>
          <p:cNvSpPr txBox="1">
            <a:spLocks noChangeArrowheads="1"/>
          </p:cNvSpPr>
          <p:nvPr/>
        </p:nvSpPr>
        <p:spPr bwMode="auto">
          <a:xfrm>
            <a:off x="908051" y="3376490"/>
            <a:ext cx="11557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eaLnBrk="0" hangingPunct="0"/>
            <a:r>
              <a:rPr lang="zh-CN" altLang="en-US" b="1" dirty="0" smtClean="0">
                <a:solidFill>
                  <a:schemeClr val="bg1"/>
                </a:solidFill>
                <a:latin typeface="微软雅黑" pitchFamily="34" charset="-122"/>
                <a:ea typeface="微软雅黑" pitchFamily="34" charset="-122"/>
              </a:rPr>
              <a:t>研究领域</a:t>
            </a:r>
            <a:endParaRPr lang="zh-CN" altLang="en-US" b="1" dirty="0">
              <a:solidFill>
                <a:schemeClr val="bg1"/>
              </a:solidFill>
              <a:latin typeface="微软雅黑" pitchFamily="34" charset="-122"/>
              <a:ea typeface="微软雅黑" pitchFamily="34" charset="-122"/>
            </a:endParaRPr>
          </a:p>
        </p:txBody>
      </p:sp>
      <p:sp>
        <p:nvSpPr>
          <p:cNvPr id="11" name="Freeform 14"/>
          <p:cNvSpPr>
            <a:spLocks/>
          </p:cNvSpPr>
          <p:nvPr/>
        </p:nvSpPr>
        <p:spPr bwMode="auto">
          <a:xfrm>
            <a:off x="2146301" y="3284416"/>
            <a:ext cx="6438900" cy="473075"/>
          </a:xfrm>
          <a:custGeom>
            <a:avLst/>
            <a:gdLst>
              <a:gd name="T0" fmla="*/ 4538 w 4538"/>
              <a:gd name="T1" fmla="*/ 0 h 1080"/>
              <a:gd name="T2" fmla="*/ 0 w 4538"/>
              <a:gd name="T3" fmla="*/ 0 h 1080"/>
              <a:gd name="T4" fmla="*/ 105 w 4538"/>
              <a:gd name="T5" fmla="*/ 541 h 1080"/>
              <a:gd name="T6" fmla="*/ 0 w 4538"/>
              <a:gd name="T7" fmla="*/ 1080 h 1080"/>
              <a:gd name="T8" fmla="*/ 4538 w 4538"/>
              <a:gd name="T9" fmla="*/ 1080 h 1080"/>
              <a:gd name="T10" fmla="*/ 4538 w 4538"/>
              <a:gd name="T11" fmla="*/ 0 h 1080"/>
            </a:gdLst>
            <a:ahLst/>
            <a:cxnLst>
              <a:cxn ang="0">
                <a:pos x="T0" y="T1"/>
              </a:cxn>
              <a:cxn ang="0">
                <a:pos x="T2" y="T3"/>
              </a:cxn>
              <a:cxn ang="0">
                <a:pos x="T4" y="T5"/>
              </a:cxn>
              <a:cxn ang="0">
                <a:pos x="T6" y="T7"/>
              </a:cxn>
              <a:cxn ang="0">
                <a:pos x="T8" y="T9"/>
              </a:cxn>
              <a:cxn ang="0">
                <a:pos x="T10" y="T11"/>
              </a:cxn>
            </a:cxnLst>
            <a:rect l="0" t="0" r="r" b="b"/>
            <a:pathLst>
              <a:path w="4538" h="1080">
                <a:moveTo>
                  <a:pt x="4538" y="0"/>
                </a:moveTo>
                <a:lnTo>
                  <a:pt x="0" y="0"/>
                </a:lnTo>
                <a:lnTo>
                  <a:pt x="105" y="541"/>
                </a:lnTo>
                <a:lnTo>
                  <a:pt x="0" y="1080"/>
                </a:lnTo>
                <a:lnTo>
                  <a:pt x="4538" y="1080"/>
                </a:lnTo>
                <a:lnTo>
                  <a:pt x="4538" y="0"/>
                </a:lnTo>
              </a:path>
            </a:pathLst>
          </a:custGeom>
          <a:ln w="28575">
            <a:headEnd/>
            <a:tailEnd/>
          </a:ln>
          <a:extLst>
            <a:ext uri="{909E8E84-426E-40DD-AFC4-6F175D3DCCD1}">
              <a14:hiddenFill xmlns:a14="http://schemas.microsoft.com/office/drawing/2010/main">
                <a:solidFill>
                  <a:schemeClr val="bg1"/>
                </a:solidFill>
              </a14:hiddenFill>
            </a:ext>
          </a:extLst>
        </p:spPr>
        <p:style>
          <a:lnRef idx="2">
            <a:schemeClr val="accent3"/>
          </a:lnRef>
          <a:fillRef idx="0">
            <a:schemeClr val="accent3"/>
          </a:fillRef>
          <a:effectRef idx="1">
            <a:schemeClr val="accent3"/>
          </a:effectRef>
          <a:fontRef idx="minor">
            <a:schemeClr val="tx1"/>
          </a:fontRef>
        </p:style>
        <p:txBody>
          <a:bodyPr/>
          <a:lstStyle/>
          <a:p>
            <a:endParaRPr lang="zh-CN" altLang="en-US">
              <a:latin typeface="微软雅黑" pitchFamily="34" charset="-122"/>
              <a:ea typeface="微软雅黑" pitchFamily="34" charset="-122"/>
            </a:endParaRPr>
          </a:p>
        </p:txBody>
      </p:sp>
      <p:sp>
        <p:nvSpPr>
          <p:cNvPr id="12" name="Rectangle 15"/>
          <p:cNvSpPr>
            <a:spLocks noChangeArrowheads="1"/>
          </p:cNvSpPr>
          <p:nvPr/>
        </p:nvSpPr>
        <p:spPr bwMode="auto">
          <a:xfrm>
            <a:off x="2393950" y="3434365"/>
            <a:ext cx="6026151"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1587" lvl="1" defTabSz="330200">
              <a:spcBef>
                <a:spcPct val="20000"/>
              </a:spcBef>
              <a:buClr>
                <a:schemeClr val="accent1"/>
              </a:buClr>
              <a:tabLst>
                <a:tab pos="8521700" algn="r"/>
              </a:tabLst>
            </a:pPr>
            <a:r>
              <a:rPr lang="zh-CN" altLang="en-US" sz="2000" dirty="0" smtClean="0">
                <a:latin typeface="微软雅黑" pitchFamily="34" charset="-122"/>
                <a:ea typeface="微软雅黑" pitchFamily="34" charset="-122"/>
              </a:rPr>
              <a:t>应用行业、学科分类、专业领域</a:t>
            </a:r>
            <a:endParaRPr lang="zh-CN" altLang="en-US" sz="2000" dirty="0">
              <a:latin typeface="微软雅黑" pitchFamily="34" charset="-122"/>
              <a:ea typeface="微软雅黑" pitchFamily="34" charset="-122"/>
            </a:endParaRPr>
          </a:p>
        </p:txBody>
      </p:sp>
      <p:sp>
        <p:nvSpPr>
          <p:cNvPr id="13" name="AutoShape 16"/>
          <p:cNvSpPr>
            <a:spLocks noChangeArrowheads="1"/>
          </p:cNvSpPr>
          <p:nvPr/>
        </p:nvSpPr>
        <p:spPr bwMode="auto">
          <a:xfrm>
            <a:off x="825506" y="4066815"/>
            <a:ext cx="1262063" cy="276999"/>
          </a:xfrm>
          <a:prstGeom prst="homePlate">
            <a:avLst>
              <a:gd name="adj" fmla="val 30324"/>
            </a:avLst>
          </a:prstGeom>
          <a:solidFill>
            <a:srgbClr val="FFC000"/>
          </a:solidFill>
          <a:ln>
            <a:noFill/>
          </a:ln>
          <a:effectLst>
            <a:outerShdw dist="35921" dir="2700000" algn="ctr" rotWithShape="0">
              <a:schemeClr val="bg2"/>
            </a:outerShdw>
          </a:effectLst>
        </p:spPr>
        <p:txBody>
          <a:bodyPr lIns="0" tIns="0" rIns="0" bIns="0" anchor="ctr">
            <a:spAutoFit/>
          </a:bodyPr>
          <a:lstStyle/>
          <a:p>
            <a:endParaRPr lang="zh-CN" altLang="en-US">
              <a:latin typeface="微软雅黑" pitchFamily="34" charset="-122"/>
              <a:ea typeface="微软雅黑" pitchFamily="34" charset="-122"/>
            </a:endParaRPr>
          </a:p>
        </p:txBody>
      </p:sp>
      <p:sp>
        <p:nvSpPr>
          <p:cNvPr id="14" name="Text Box 17"/>
          <p:cNvSpPr txBox="1">
            <a:spLocks noChangeArrowheads="1"/>
          </p:cNvSpPr>
          <p:nvPr/>
        </p:nvSpPr>
        <p:spPr bwMode="auto">
          <a:xfrm>
            <a:off x="908051" y="4020370"/>
            <a:ext cx="11557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eaLnBrk="0" hangingPunct="0"/>
            <a:r>
              <a:rPr lang="zh-CN" altLang="en-US" b="1" dirty="0" smtClean="0">
                <a:solidFill>
                  <a:schemeClr val="bg1"/>
                </a:solidFill>
                <a:latin typeface="微软雅黑" pitchFamily="34" charset="-122"/>
                <a:ea typeface="微软雅黑" pitchFamily="34" charset="-122"/>
              </a:rPr>
              <a:t>科研情况</a:t>
            </a:r>
            <a:endParaRPr lang="zh-CN" altLang="en-US" b="1" dirty="0">
              <a:solidFill>
                <a:schemeClr val="bg1"/>
              </a:solidFill>
              <a:latin typeface="微软雅黑" pitchFamily="34" charset="-122"/>
              <a:ea typeface="微软雅黑" pitchFamily="34" charset="-122"/>
            </a:endParaRPr>
          </a:p>
        </p:txBody>
      </p:sp>
      <p:sp>
        <p:nvSpPr>
          <p:cNvPr id="15" name="Freeform 18"/>
          <p:cNvSpPr>
            <a:spLocks/>
          </p:cNvSpPr>
          <p:nvPr/>
        </p:nvSpPr>
        <p:spPr bwMode="auto">
          <a:xfrm>
            <a:off x="2144714" y="3933059"/>
            <a:ext cx="6438900" cy="544513"/>
          </a:xfrm>
          <a:custGeom>
            <a:avLst/>
            <a:gdLst>
              <a:gd name="T0" fmla="*/ 4538 w 4538"/>
              <a:gd name="T1" fmla="*/ 0 h 1080"/>
              <a:gd name="T2" fmla="*/ 0 w 4538"/>
              <a:gd name="T3" fmla="*/ 0 h 1080"/>
              <a:gd name="T4" fmla="*/ 105 w 4538"/>
              <a:gd name="T5" fmla="*/ 541 h 1080"/>
              <a:gd name="T6" fmla="*/ 0 w 4538"/>
              <a:gd name="T7" fmla="*/ 1080 h 1080"/>
              <a:gd name="T8" fmla="*/ 4538 w 4538"/>
              <a:gd name="T9" fmla="*/ 1080 h 1080"/>
              <a:gd name="T10" fmla="*/ 4538 w 4538"/>
              <a:gd name="T11" fmla="*/ 0 h 1080"/>
            </a:gdLst>
            <a:ahLst/>
            <a:cxnLst>
              <a:cxn ang="0">
                <a:pos x="T0" y="T1"/>
              </a:cxn>
              <a:cxn ang="0">
                <a:pos x="T2" y="T3"/>
              </a:cxn>
              <a:cxn ang="0">
                <a:pos x="T4" y="T5"/>
              </a:cxn>
              <a:cxn ang="0">
                <a:pos x="T6" y="T7"/>
              </a:cxn>
              <a:cxn ang="0">
                <a:pos x="T8" y="T9"/>
              </a:cxn>
              <a:cxn ang="0">
                <a:pos x="T10" y="T11"/>
              </a:cxn>
            </a:cxnLst>
            <a:rect l="0" t="0" r="r" b="b"/>
            <a:pathLst>
              <a:path w="4538" h="1080">
                <a:moveTo>
                  <a:pt x="4538" y="0"/>
                </a:moveTo>
                <a:lnTo>
                  <a:pt x="0" y="0"/>
                </a:lnTo>
                <a:lnTo>
                  <a:pt x="105" y="541"/>
                </a:lnTo>
                <a:lnTo>
                  <a:pt x="0" y="1080"/>
                </a:lnTo>
                <a:lnTo>
                  <a:pt x="4538" y="1080"/>
                </a:lnTo>
                <a:lnTo>
                  <a:pt x="4538" y="0"/>
                </a:lnTo>
              </a:path>
            </a:pathLst>
          </a:custGeom>
          <a:ln w="28575">
            <a:headEnd/>
            <a:tailEnd/>
          </a:ln>
          <a:extLst>
            <a:ext uri="{909E8E84-426E-40DD-AFC4-6F175D3DCCD1}">
              <a14:hiddenFill xmlns:a14="http://schemas.microsoft.com/office/drawing/2010/main">
                <a:solidFill>
                  <a:schemeClr val="bg1"/>
                </a:solidFill>
              </a14:hiddenFill>
            </a:ext>
          </a:extLst>
        </p:spPr>
        <p:style>
          <a:lnRef idx="2">
            <a:schemeClr val="accent3"/>
          </a:lnRef>
          <a:fillRef idx="0">
            <a:schemeClr val="accent3"/>
          </a:fillRef>
          <a:effectRef idx="1">
            <a:schemeClr val="accent3"/>
          </a:effectRef>
          <a:fontRef idx="minor">
            <a:schemeClr val="tx1"/>
          </a:fontRef>
        </p:style>
        <p:txBody>
          <a:bodyPr/>
          <a:lstStyle/>
          <a:p>
            <a:endParaRPr lang="zh-CN" altLang="en-US">
              <a:latin typeface="微软雅黑" pitchFamily="34" charset="-122"/>
              <a:ea typeface="微软雅黑" pitchFamily="34" charset="-122"/>
            </a:endParaRPr>
          </a:p>
        </p:txBody>
      </p:sp>
      <p:sp>
        <p:nvSpPr>
          <p:cNvPr id="16" name="Rectangle 19"/>
          <p:cNvSpPr>
            <a:spLocks noChangeArrowheads="1"/>
          </p:cNvSpPr>
          <p:nvPr/>
        </p:nvSpPr>
        <p:spPr bwMode="auto">
          <a:xfrm>
            <a:off x="2429717" y="4048624"/>
            <a:ext cx="6026151"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1587" lvl="1" defTabSz="330200">
              <a:spcBef>
                <a:spcPct val="20000"/>
              </a:spcBef>
              <a:buClr>
                <a:schemeClr val="accent1"/>
              </a:buClr>
              <a:tabLst>
                <a:tab pos="8521700" algn="r"/>
              </a:tabLst>
            </a:pPr>
            <a:r>
              <a:rPr lang="zh-CN" altLang="en-US" sz="1900" dirty="0">
                <a:latin typeface="微软雅黑" pitchFamily="34" charset="-122"/>
                <a:ea typeface="微软雅黑" pitchFamily="34" charset="-122"/>
              </a:rPr>
              <a:t>研究成果、发表的专著和论文、国内外学术或专业团体任职情况</a:t>
            </a:r>
            <a:endParaRPr lang="zh-CN" altLang="de-DE" sz="1900" dirty="0">
              <a:latin typeface="微软雅黑" pitchFamily="34" charset="-122"/>
              <a:ea typeface="微软雅黑" pitchFamily="34" charset="-122"/>
            </a:endParaRPr>
          </a:p>
        </p:txBody>
      </p:sp>
      <p:sp>
        <p:nvSpPr>
          <p:cNvPr id="17" name="AutoShape 24"/>
          <p:cNvSpPr>
            <a:spLocks noChangeArrowheads="1"/>
          </p:cNvSpPr>
          <p:nvPr/>
        </p:nvSpPr>
        <p:spPr bwMode="auto">
          <a:xfrm>
            <a:off x="825506" y="4788036"/>
            <a:ext cx="1262063" cy="276999"/>
          </a:xfrm>
          <a:prstGeom prst="homePlate">
            <a:avLst>
              <a:gd name="adj" fmla="val 30324"/>
            </a:avLst>
          </a:prstGeom>
          <a:solidFill>
            <a:srgbClr val="FFC000"/>
          </a:solidFill>
          <a:ln>
            <a:noFill/>
          </a:ln>
          <a:effectLst>
            <a:outerShdw dist="35921" dir="2700000" algn="ctr" rotWithShape="0">
              <a:schemeClr val="bg2"/>
            </a:outerShdw>
          </a:effectLst>
        </p:spPr>
        <p:txBody>
          <a:bodyPr lIns="0" tIns="0" rIns="0" bIns="0" anchor="ctr">
            <a:spAutoFit/>
          </a:bodyPr>
          <a:lstStyle/>
          <a:p>
            <a:endParaRPr lang="zh-CN" altLang="en-US">
              <a:latin typeface="微软雅黑" pitchFamily="34" charset="-122"/>
              <a:ea typeface="微软雅黑" pitchFamily="34" charset="-122"/>
            </a:endParaRPr>
          </a:p>
        </p:txBody>
      </p:sp>
      <p:sp>
        <p:nvSpPr>
          <p:cNvPr id="18" name="Text Box 25"/>
          <p:cNvSpPr txBox="1">
            <a:spLocks noChangeArrowheads="1"/>
          </p:cNvSpPr>
          <p:nvPr/>
        </p:nvSpPr>
        <p:spPr bwMode="auto">
          <a:xfrm>
            <a:off x="908050" y="4741590"/>
            <a:ext cx="1073151"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eaLnBrk="0" hangingPunct="0"/>
            <a:r>
              <a:rPr lang="zh-CN" altLang="en-US" b="1" dirty="0" smtClean="0">
                <a:solidFill>
                  <a:schemeClr val="bg1"/>
                </a:solidFill>
                <a:latin typeface="微软雅黑" pitchFamily="34" charset="-122"/>
                <a:ea typeface="微软雅黑" pitchFamily="34" charset="-122"/>
              </a:rPr>
              <a:t>所获荣誉</a:t>
            </a:r>
            <a:endParaRPr lang="zh-CN" altLang="en-US" b="1" dirty="0">
              <a:solidFill>
                <a:schemeClr val="bg1"/>
              </a:solidFill>
              <a:latin typeface="微软雅黑" pitchFamily="34" charset="-122"/>
              <a:ea typeface="微软雅黑" pitchFamily="34" charset="-122"/>
            </a:endParaRPr>
          </a:p>
        </p:txBody>
      </p:sp>
      <p:sp>
        <p:nvSpPr>
          <p:cNvPr id="19" name="Freeform 26"/>
          <p:cNvSpPr>
            <a:spLocks/>
          </p:cNvSpPr>
          <p:nvPr/>
        </p:nvSpPr>
        <p:spPr bwMode="auto">
          <a:xfrm>
            <a:off x="2146301" y="4649516"/>
            <a:ext cx="6438900" cy="549275"/>
          </a:xfrm>
          <a:custGeom>
            <a:avLst/>
            <a:gdLst>
              <a:gd name="T0" fmla="*/ 4538 w 4538"/>
              <a:gd name="T1" fmla="*/ 0 h 1080"/>
              <a:gd name="T2" fmla="*/ 0 w 4538"/>
              <a:gd name="T3" fmla="*/ 0 h 1080"/>
              <a:gd name="T4" fmla="*/ 105 w 4538"/>
              <a:gd name="T5" fmla="*/ 541 h 1080"/>
              <a:gd name="T6" fmla="*/ 0 w 4538"/>
              <a:gd name="T7" fmla="*/ 1080 h 1080"/>
              <a:gd name="T8" fmla="*/ 4538 w 4538"/>
              <a:gd name="T9" fmla="*/ 1080 h 1080"/>
              <a:gd name="T10" fmla="*/ 4538 w 4538"/>
              <a:gd name="T11" fmla="*/ 0 h 1080"/>
            </a:gdLst>
            <a:ahLst/>
            <a:cxnLst>
              <a:cxn ang="0">
                <a:pos x="T0" y="T1"/>
              </a:cxn>
              <a:cxn ang="0">
                <a:pos x="T2" y="T3"/>
              </a:cxn>
              <a:cxn ang="0">
                <a:pos x="T4" y="T5"/>
              </a:cxn>
              <a:cxn ang="0">
                <a:pos x="T6" y="T7"/>
              </a:cxn>
              <a:cxn ang="0">
                <a:pos x="T8" y="T9"/>
              </a:cxn>
              <a:cxn ang="0">
                <a:pos x="T10" y="T11"/>
              </a:cxn>
            </a:cxnLst>
            <a:rect l="0" t="0" r="r" b="b"/>
            <a:pathLst>
              <a:path w="4538" h="1080">
                <a:moveTo>
                  <a:pt x="4538" y="0"/>
                </a:moveTo>
                <a:lnTo>
                  <a:pt x="0" y="0"/>
                </a:lnTo>
                <a:lnTo>
                  <a:pt x="105" y="541"/>
                </a:lnTo>
                <a:lnTo>
                  <a:pt x="0" y="1080"/>
                </a:lnTo>
                <a:lnTo>
                  <a:pt x="4538" y="1080"/>
                </a:lnTo>
                <a:lnTo>
                  <a:pt x="4538" y="0"/>
                </a:lnTo>
              </a:path>
            </a:pathLst>
          </a:custGeom>
          <a:ln w="28575">
            <a:headEnd/>
            <a:tailEnd/>
          </a:ln>
          <a:extLst>
            <a:ext uri="{909E8E84-426E-40DD-AFC4-6F175D3DCCD1}">
              <a14:hiddenFill xmlns:a14="http://schemas.microsoft.com/office/drawing/2010/main">
                <a:solidFill>
                  <a:schemeClr val="bg1"/>
                </a:solidFill>
              </a14:hiddenFill>
            </a:ext>
          </a:extLst>
        </p:spPr>
        <p:style>
          <a:lnRef idx="2">
            <a:schemeClr val="accent3"/>
          </a:lnRef>
          <a:fillRef idx="0">
            <a:schemeClr val="accent3"/>
          </a:fillRef>
          <a:effectRef idx="1">
            <a:schemeClr val="accent3"/>
          </a:effectRef>
          <a:fontRef idx="minor">
            <a:schemeClr val="tx1"/>
          </a:fontRef>
        </p:style>
        <p:txBody>
          <a:bodyPr/>
          <a:lstStyle/>
          <a:p>
            <a:endParaRPr lang="zh-CN" altLang="en-US">
              <a:latin typeface="微软雅黑" pitchFamily="34" charset="-122"/>
              <a:ea typeface="微软雅黑" pitchFamily="34" charset="-122"/>
            </a:endParaRPr>
          </a:p>
        </p:txBody>
      </p:sp>
      <p:sp>
        <p:nvSpPr>
          <p:cNvPr id="20" name="Rectangle 27"/>
          <p:cNvSpPr>
            <a:spLocks noChangeArrowheads="1"/>
          </p:cNvSpPr>
          <p:nvPr/>
        </p:nvSpPr>
        <p:spPr bwMode="auto">
          <a:xfrm>
            <a:off x="2393950" y="4741591"/>
            <a:ext cx="6026151"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r>
              <a:rPr lang="zh-CN" altLang="en-US" sz="2000" dirty="0">
                <a:latin typeface="微软雅黑" pitchFamily="34" charset="-122"/>
                <a:ea typeface="微软雅黑" pitchFamily="34" charset="-122"/>
              </a:rPr>
              <a:t>专家荣誉、获奖情况</a:t>
            </a:r>
            <a:endParaRPr lang="en-US" altLang="zh-CN" sz="2000" dirty="0">
              <a:latin typeface="微软雅黑" pitchFamily="34" charset="-122"/>
              <a:ea typeface="微软雅黑" pitchFamily="34" charset="-122"/>
            </a:endParaRPr>
          </a:p>
        </p:txBody>
      </p:sp>
      <p:sp>
        <p:nvSpPr>
          <p:cNvPr id="21" name="AutoShape 28"/>
          <p:cNvSpPr>
            <a:spLocks noChangeArrowheads="1"/>
          </p:cNvSpPr>
          <p:nvPr/>
        </p:nvSpPr>
        <p:spPr bwMode="auto">
          <a:xfrm>
            <a:off x="825506" y="2664035"/>
            <a:ext cx="1262063" cy="276999"/>
          </a:xfrm>
          <a:prstGeom prst="homePlate">
            <a:avLst>
              <a:gd name="adj" fmla="val 30324"/>
            </a:avLst>
          </a:prstGeom>
          <a:solidFill>
            <a:srgbClr val="FFC000"/>
          </a:solidFill>
          <a:ln>
            <a:noFill/>
          </a:ln>
          <a:effectLst>
            <a:outerShdw dist="35921" dir="2700000" algn="ctr" rotWithShape="0">
              <a:schemeClr val="bg2"/>
            </a:outerShdw>
          </a:effectLst>
        </p:spPr>
        <p:txBody>
          <a:bodyPr lIns="0" tIns="0" rIns="0" bIns="0" anchor="ctr">
            <a:spAutoFit/>
          </a:bodyPr>
          <a:lstStyle/>
          <a:p>
            <a:endParaRPr lang="zh-CN" altLang="en-US">
              <a:latin typeface="微软雅黑" pitchFamily="34" charset="-122"/>
              <a:ea typeface="微软雅黑" pitchFamily="34" charset="-122"/>
            </a:endParaRPr>
          </a:p>
        </p:txBody>
      </p:sp>
      <p:sp>
        <p:nvSpPr>
          <p:cNvPr id="22" name="Text Box 29"/>
          <p:cNvSpPr txBox="1">
            <a:spLocks noChangeArrowheads="1"/>
          </p:cNvSpPr>
          <p:nvPr/>
        </p:nvSpPr>
        <p:spPr bwMode="auto">
          <a:xfrm>
            <a:off x="908050" y="2696344"/>
            <a:ext cx="1073151"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eaLnBrk="0" hangingPunct="0"/>
            <a:r>
              <a:rPr lang="zh-CN" altLang="en-US" b="1" dirty="0" smtClean="0">
                <a:solidFill>
                  <a:schemeClr val="bg1"/>
                </a:solidFill>
                <a:latin typeface="微软雅黑" pitchFamily="34" charset="-122"/>
                <a:ea typeface="微软雅黑" pitchFamily="34" charset="-122"/>
              </a:rPr>
              <a:t>单位信息</a:t>
            </a:r>
            <a:endParaRPr lang="zh-CN" altLang="en-US" b="1" dirty="0">
              <a:solidFill>
                <a:schemeClr val="bg1"/>
              </a:solidFill>
              <a:latin typeface="微软雅黑" pitchFamily="34" charset="-122"/>
              <a:ea typeface="微软雅黑" pitchFamily="34" charset="-122"/>
            </a:endParaRPr>
          </a:p>
        </p:txBody>
      </p:sp>
      <p:sp>
        <p:nvSpPr>
          <p:cNvPr id="23" name="Freeform 30"/>
          <p:cNvSpPr>
            <a:spLocks/>
          </p:cNvSpPr>
          <p:nvPr/>
        </p:nvSpPr>
        <p:spPr bwMode="auto">
          <a:xfrm>
            <a:off x="2146301" y="2525515"/>
            <a:ext cx="6438900" cy="549275"/>
          </a:xfrm>
          <a:custGeom>
            <a:avLst/>
            <a:gdLst>
              <a:gd name="T0" fmla="*/ 4538 w 4538"/>
              <a:gd name="T1" fmla="*/ 0 h 1080"/>
              <a:gd name="T2" fmla="*/ 0 w 4538"/>
              <a:gd name="T3" fmla="*/ 0 h 1080"/>
              <a:gd name="T4" fmla="*/ 105 w 4538"/>
              <a:gd name="T5" fmla="*/ 541 h 1080"/>
              <a:gd name="T6" fmla="*/ 0 w 4538"/>
              <a:gd name="T7" fmla="*/ 1080 h 1080"/>
              <a:gd name="T8" fmla="*/ 4538 w 4538"/>
              <a:gd name="T9" fmla="*/ 1080 h 1080"/>
              <a:gd name="T10" fmla="*/ 4538 w 4538"/>
              <a:gd name="T11" fmla="*/ 0 h 1080"/>
            </a:gdLst>
            <a:ahLst/>
            <a:cxnLst>
              <a:cxn ang="0">
                <a:pos x="T0" y="T1"/>
              </a:cxn>
              <a:cxn ang="0">
                <a:pos x="T2" y="T3"/>
              </a:cxn>
              <a:cxn ang="0">
                <a:pos x="T4" y="T5"/>
              </a:cxn>
              <a:cxn ang="0">
                <a:pos x="T6" y="T7"/>
              </a:cxn>
              <a:cxn ang="0">
                <a:pos x="T8" y="T9"/>
              </a:cxn>
              <a:cxn ang="0">
                <a:pos x="T10" y="T11"/>
              </a:cxn>
            </a:cxnLst>
            <a:rect l="0" t="0" r="r" b="b"/>
            <a:pathLst>
              <a:path w="4538" h="1080">
                <a:moveTo>
                  <a:pt x="4538" y="0"/>
                </a:moveTo>
                <a:lnTo>
                  <a:pt x="0" y="0"/>
                </a:lnTo>
                <a:lnTo>
                  <a:pt x="105" y="541"/>
                </a:lnTo>
                <a:lnTo>
                  <a:pt x="0" y="1080"/>
                </a:lnTo>
                <a:lnTo>
                  <a:pt x="4538" y="1080"/>
                </a:lnTo>
                <a:lnTo>
                  <a:pt x="4538" y="0"/>
                </a:lnTo>
              </a:path>
            </a:pathLst>
          </a:custGeom>
          <a:ln w="28575">
            <a:headEnd/>
            <a:tailEnd/>
          </a:ln>
          <a:extLst>
            <a:ext uri="{909E8E84-426E-40DD-AFC4-6F175D3DCCD1}">
              <a14:hiddenFill xmlns:a14="http://schemas.microsoft.com/office/drawing/2010/main">
                <a:solidFill>
                  <a:schemeClr val="bg1"/>
                </a:solidFill>
              </a14:hiddenFill>
            </a:ext>
          </a:extLst>
        </p:spPr>
        <p:style>
          <a:lnRef idx="2">
            <a:schemeClr val="accent3"/>
          </a:lnRef>
          <a:fillRef idx="0">
            <a:schemeClr val="accent3"/>
          </a:fillRef>
          <a:effectRef idx="1">
            <a:schemeClr val="accent3"/>
          </a:effectRef>
          <a:fontRef idx="minor">
            <a:schemeClr val="tx1"/>
          </a:fontRef>
        </p:style>
        <p:txBody>
          <a:bodyPr/>
          <a:lstStyle/>
          <a:p>
            <a:endParaRPr lang="zh-CN" altLang="en-US">
              <a:latin typeface="微软雅黑" pitchFamily="34" charset="-122"/>
              <a:ea typeface="微软雅黑" pitchFamily="34" charset="-122"/>
            </a:endParaRPr>
          </a:p>
        </p:txBody>
      </p:sp>
      <p:sp>
        <p:nvSpPr>
          <p:cNvPr id="24" name="Rectangle 31"/>
          <p:cNvSpPr>
            <a:spLocks noChangeArrowheads="1"/>
          </p:cNvSpPr>
          <p:nvPr/>
        </p:nvSpPr>
        <p:spPr bwMode="auto">
          <a:xfrm>
            <a:off x="2393950" y="2636913"/>
            <a:ext cx="6026151"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r>
              <a:rPr lang="zh-CN" altLang="en-US" sz="2000" dirty="0">
                <a:latin typeface="微软雅黑" pitchFamily="34" charset="-122"/>
                <a:ea typeface="微软雅黑" pitchFamily="34" charset="-122"/>
              </a:rPr>
              <a:t>工作单位、工作职务</a:t>
            </a:r>
            <a:endParaRPr lang="en-US" altLang="zh-CN" sz="2000" dirty="0">
              <a:latin typeface="微软雅黑" pitchFamily="34" charset="-122"/>
              <a:ea typeface="微软雅黑" pitchFamily="34" charset="-122"/>
            </a:endParaRPr>
          </a:p>
        </p:txBody>
      </p:sp>
      <p:sp>
        <p:nvSpPr>
          <p:cNvPr id="25" name="AutoShape 24"/>
          <p:cNvSpPr>
            <a:spLocks noChangeArrowheads="1"/>
          </p:cNvSpPr>
          <p:nvPr/>
        </p:nvSpPr>
        <p:spPr bwMode="auto">
          <a:xfrm>
            <a:off x="850181" y="5537799"/>
            <a:ext cx="1262063" cy="276999"/>
          </a:xfrm>
          <a:prstGeom prst="homePlate">
            <a:avLst>
              <a:gd name="adj" fmla="val 30324"/>
            </a:avLst>
          </a:prstGeom>
          <a:solidFill>
            <a:srgbClr val="FFC000"/>
          </a:solidFill>
          <a:ln>
            <a:noFill/>
          </a:ln>
          <a:effectLst>
            <a:outerShdw dist="35921" dir="2700000" algn="ctr" rotWithShape="0">
              <a:schemeClr val="bg2"/>
            </a:outerShdw>
          </a:effectLst>
        </p:spPr>
        <p:txBody>
          <a:bodyPr lIns="0" tIns="0" rIns="0" bIns="0" anchor="ctr">
            <a:spAutoFit/>
          </a:bodyPr>
          <a:lstStyle/>
          <a:p>
            <a:endParaRPr lang="zh-CN" altLang="en-US">
              <a:latin typeface="微软雅黑" pitchFamily="34" charset="-122"/>
              <a:ea typeface="微软雅黑" pitchFamily="34" charset="-122"/>
            </a:endParaRPr>
          </a:p>
        </p:txBody>
      </p:sp>
      <p:sp>
        <p:nvSpPr>
          <p:cNvPr id="26" name="Text Box 25"/>
          <p:cNvSpPr txBox="1">
            <a:spLocks noChangeArrowheads="1"/>
          </p:cNvSpPr>
          <p:nvPr/>
        </p:nvSpPr>
        <p:spPr bwMode="auto">
          <a:xfrm>
            <a:off x="932726" y="5491354"/>
            <a:ext cx="1073151"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eaLnBrk="0" hangingPunct="0"/>
            <a:r>
              <a:rPr lang="zh-CN" altLang="en-US" b="1" dirty="0" smtClean="0">
                <a:solidFill>
                  <a:schemeClr val="bg1"/>
                </a:solidFill>
                <a:latin typeface="微软雅黑" pitchFamily="34" charset="-122"/>
                <a:ea typeface="微软雅黑" pitchFamily="34" charset="-122"/>
              </a:rPr>
              <a:t>相关专家</a:t>
            </a:r>
            <a:endParaRPr lang="zh-CN" altLang="en-US" b="1" dirty="0">
              <a:solidFill>
                <a:schemeClr val="bg1"/>
              </a:solidFill>
              <a:latin typeface="微软雅黑" pitchFamily="34" charset="-122"/>
              <a:ea typeface="微软雅黑" pitchFamily="34" charset="-122"/>
            </a:endParaRPr>
          </a:p>
        </p:txBody>
      </p:sp>
      <p:sp>
        <p:nvSpPr>
          <p:cNvPr id="27" name="Freeform 26"/>
          <p:cNvSpPr>
            <a:spLocks/>
          </p:cNvSpPr>
          <p:nvPr/>
        </p:nvSpPr>
        <p:spPr bwMode="auto">
          <a:xfrm>
            <a:off x="2170975" y="5399280"/>
            <a:ext cx="6438900" cy="549275"/>
          </a:xfrm>
          <a:custGeom>
            <a:avLst/>
            <a:gdLst>
              <a:gd name="T0" fmla="*/ 4538 w 4538"/>
              <a:gd name="T1" fmla="*/ 0 h 1080"/>
              <a:gd name="T2" fmla="*/ 0 w 4538"/>
              <a:gd name="T3" fmla="*/ 0 h 1080"/>
              <a:gd name="T4" fmla="*/ 105 w 4538"/>
              <a:gd name="T5" fmla="*/ 541 h 1080"/>
              <a:gd name="T6" fmla="*/ 0 w 4538"/>
              <a:gd name="T7" fmla="*/ 1080 h 1080"/>
              <a:gd name="T8" fmla="*/ 4538 w 4538"/>
              <a:gd name="T9" fmla="*/ 1080 h 1080"/>
              <a:gd name="T10" fmla="*/ 4538 w 4538"/>
              <a:gd name="T11" fmla="*/ 0 h 1080"/>
            </a:gdLst>
            <a:ahLst/>
            <a:cxnLst>
              <a:cxn ang="0">
                <a:pos x="T0" y="T1"/>
              </a:cxn>
              <a:cxn ang="0">
                <a:pos x="T2" y="T3"/>
              </a:cxn>
              <a:cxn ang="0">
                <a:pos x="T4" y="T5"/>
              </a:cxn>
              <a:cxn ang="0">
                <a:pos x="T6" y="T7"/>
              </a:cxn>
              <a:cxn ang="0">
                <a:pos x="T8" y="T9"/>
              </a:cxn>
              <a:cxn ang="0">
                <a:pos x="T10" y="T11"/>
              </a:cxn>
            </a:cxnLst>
            <a:rect l="0" t="0" r="r" b="b"/>
            <a:pathLst>
              <a:path w="4538" h="1080">
                <a:moveTo>
                  <a:pt x="4538" y="0"/>
                </a:moveTo>
                <a:lnTo>
                  <a:pt x="0" y="0"/>
                </a:lnTo>
                <a:lnTo>
                  <a:pt x="105" y="541"/>
                </a:lnTo>
                <a:lnTo>
                  <a:pt x="0" y="1080"/>
                </a:lnTo>
                <a:lnTo>
                  <a:pt x="4538" y="1080"/>
                </a:lnTo>
                <a:lnTo>
                  <a:pt x="4538" y="0"/>
                </a:lnTo>
              </a:path>
            </a:pathLst>
          </a:custGeom>
          <a:ln w="28575">
            <a:headEnd/>
            <a:tailEnd/>
          </a:ln>
          <a:extLst>
            <a:ext uri="{909E8E84-426E-40DD-AFC4-6F175D3DCCD1}">
              <a14:hiddenFill xmlns:a14="http://schemas.microsoft.com/office/drawing/2010/main">
                <a:solidFill>
                  <a:schemeClr val="bg1"/>
                </a:solidFill>
              </a14:hiddenFill>
            </a:ext>
          </a:extLst>
        </p:spPr>
        <p:style>
          <a:lnRef idx="2">
            <a:schemeClr val="accent3"/>
          </a:lnRef>
          <a:fillRef idx="0">
            <a:schemeClr val="accent3"/>
          </a:fillRef>
          <a:effectRef idx="1">
            <a:schemeClr val="accent3"/>
          </a:effectRef>
          <a:fontRef idx="minor">
            <a:schemeClr val="tx1"/>
          </a:fontRef>
        </p:style>
        <p:txBody>
          <a:bodyPr/>
          <a:lstStyle/>
          <a:p>
            <a:endParaRPr lang="zh-CN" altLang="en-US">
              <a:latin typeface="微软雅黑" pitchFamily="34" charset="-122"/>
              <a:ea typeface="微软雅黑" pitchFamily="34" charset="-122"/>
            </a:endParaRPr>
          </a:p>
        </p:txBody>
      </p:sp>
      <p:sp>
        <p:nvSpPr>
          <p:cNvPr id="28" name="Rectangle 27"/>
          <p:cNvSpPr>
            <a:spLocks noChangeArrowheads="1"/>
          </p:cNvSpPr>
          <p:nvPr/>
        </p:nvSpPr>
        <p:spPr bwMode="auto">
          <a:xfrm>
            <a:off x="2418626" y="5491355"/>
            <a:ext cx="6026151"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1587" lvl="1" defTabSz="330200">
              <a:spcBef>
                <a:spcPct val="20000"/>
              </a:spcBef>
              <a:buClr>
                <a:schemeClr val="accent1"/>
              </a:buClr>
              <a:tabLst>
                <a:tab pos="8521700" algn="r"/>
              </a:tabLst>
            </a:pPr>
            <a:r>
              <a:rPr lang="zh-CN" altLang="en-US" sz="2000" dirty="0" smtClean="0">
                <a:latin typeface="微软雅黑" pitchFamily="34" charset="-122"/>
                <a:ea typeface="微软雅黑" pitchFamily="34" charset="-122"/>
              </a:rPr>
              <a:t>相同</a:t>
            </a:r>
            <a:r>
              <a:rPr lang="zh-CN" altLang="en-US" sz="2000" dirty="0">
                <a:latin typeface="微软雅黑" pitchFamily="34" charset="-122"/>
                <a:ea typeface="微软雅黑" pitchFamily="34" charset="-122"/>
              </a:rPr>
              <a:t>研究</a:t>
            </a:r>
            <a:r>
              <a:rPr lang="zh-CN" altLang="en-US" sz="2000" dirty="0" smtClean="0">
                <a:latin typeface="微软雅黑" pitchFamily="34" charset="-122"/>
                <a:ea typeface="微软雅黑" pitchFamily="34" charset="-122"/>
              </a:rPr>
              <a:t>领域的专家</a:t>
            </a:r>
            <a:endParaRPr lang="zh-CN" altLang="de-DE" sz="2000" dirty="0">
              <a:latin typeface="微软雅黑" pitchFamily="34" charset="-122"/>
              <a:ea typeface="微软雅黑" pitchFamily="34" charset="-122"/>
            </a:endParaRPr>
          </a:p>
        </p:txBody>
      </p:sp>
      <p:sp>
        <p:nvSpPr>
          <p:cNvPr id="30" name="AutoShape 24"/>
          <p:cNvSpPr>
            <a:spLocks noChangeArrowheads="1"/>
          </p:cNvSpPr>
          <p:nvPr/>
        </p:nvSpPr>
        <p:spPr bwMode="auto">
          <a:xfrm>
            <a:off x="850177" y="6227054"/>
            <a:ext cx="1608884" cy="276999"/>
          </a:xfrm>
          <a:prstGeom prst="homePlate">
            <a:avLst>
              <a:gd name="adj" fmla="val 6018"/>
            </a:avLst>
          </a:prstGeom>
          <a:solidFill>
            <a:srgbClr val="FFC000"/>
          </a:solidFill>
          <a:ln>
            <a:noFill/>
          </a:ln>
          <a:effectLst>
            <a:outerShdw dist="35921" dir="2700000" algn="ctr" rotWithShape="0">
              <a:schemeClr val="bg2"/>
            </a:outerShdw>
          </a:effectLst>
        </p:spPr>
        <p:txBody>
          <a:bodyPr wrap="square" lIns="0" tIns="0" rIns="0" bIns="0" anchor="ctr">
            <a:spAutoFit/>
          </a:bodyPr>
          <a:lstStyle/>
          <a:p>
            <a:endParaRPr lang="zh-CN" altLang="en-US" dirty="0">
              <a:latin typeface="微软雅黑" pitchFamily="34" charset="-122"/>
              <a:ea typeface="微软雅黑" pitchFamily="34" charset="-122"/>
            </a:endParaRPr>
          </a:p>
        </p:txBody>
      </p:sp>
      <p:sp>
        <p:nvSpPr>
          <p:cNvPr id="31" name="Text Box 25"/>
          <p:cNvSpPr txBox="1">
            <a:spLocks noChangeArrowheads="1"/>
          </p:cNvSpPr>
          <p:nvPr/>
        </p:nvSpPr>
        <p:spPr bwMode="auto">
          <a:xfrm>
            <a:off x="971600" y="6213154"/>
            <a:ext cx="2232248"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eaLnBrk="0" hangingPunct="0"/>
            <a:r>
              <a:rPr lang="zh-CN" altLang="en-US" b="1" dirty="0" smtClean="0">
                <a:solidFill>
                  <a:schemeClr val="bg1"/>
                </a:solidFill>
                <a:latin typeface="微软雅黑" pitchFamily="34" charset="-122"/>
                <a:ea typeface="微软雅黑" pitchFamily="34" charset="-122"/>
              </a:rPr>
              <a:t>发表的文献</a:t>
            </a:r>
            <a:endParaRPr lang="zh-CN" altLang="en-US"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46783993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74848" y="1033859"/>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b="1" dirty="0" smtClean="0">
                <a:solidFill>
                  <a:srgbClr val="008080"/>
                </a:solidFill>
                <a:latin typeface="微软雅黑" pitchFamily="34" charset="-122"/>
                <a:ea typeface="微软雅黑" pitchFamily="34" charset="-122"/>
              </a:rPr>
              <a:t>万方视频</a:t>
            </a:r>
            <a:r>
              <a:rPr lang="en-US" altLang="zh-CN" b="1" dirty="0" smtClean="0">
                <a:solidFill>
                  <a:srgbClr val="008080"/>
                </a:solidFill>
                <a:latin typeface="微软雅黑" pitchFamily="34" charset="-122"/>
                <a:ea typeface="微软雅黑" pitchFamily="34" charset="-122"/>
              </a:rPr>
              <a:t>—</a:t>
            </a:r>
            <a:r>
              <a:rPr lang="zh-CN" altLang="en-US" b="1" dirty="0" smtClean="0">
                <a:solidFill>
                  <a:srgbClr val="008080"/>
                </a:solidFill>
                <a:latin typeface="微软雅黑" pitchFamily="34" charset="-122"/>
                <a:ea typeface="微软雅黑" pitchFamily="34" charset="-122"/>
              </a:rPr>
              <a:t>让学术生动起来！</a:t>
            </a:r>
            <a:endParaRPr lang="zh-CN" altLang="en-US" b="1" dirty="0">
              <a:solidFill>
                <a:srgbClr val="008080"/>
              </a:solidFill>
              <a:latin typeface="微软雅黑" pitchFamily="34" charset="-122"/>
              <a:ea typeface="微软雅黑" pitchFamily="34" charset="-122"/>
            </a:endParaRPr>
          </a:p>
        </p:txBody>
      </p:sp>
      <p:sp>
        <p:nvSpPr>
          <p:cNvPr id="3" name="矩形 2"/>
          <p:cNvSpPr/>
          <p:nvPr/>
        </p:nvSpPr>
        <p:spPr>
          <a:xfrm>
            <a:off x="827584" y="2226128"/>
            <a:ext cx="7056784" cy="2677656"/>
          </a:xfrm>
          <a:prstGeom prst="rect">
            <a:avLst/>
          </a:prstGeom>
        </p:spPr>
        <p:txBody>
          <a:bodyPr wrap="square">
            <a:spAutoFit/>
          </a:bodyPr>
          <a:lstStyle/>
          <a:p>
            <a:r>
              <a:rPr lang="zh-CN" altLang="zh-CN" sz="2800" dirty="0">
                <a:solidFill>
                  <a:srgbClr val="008080"/>
                </a:solidFill>
                <a:latin typeface="微软雅黑" pitchFamily="34" charset="-122"/>
                <a:ea typeface="微软雅黑" pitchFamily="34" charset="-122"/>
              </a:rPr>
              <a:t>万方视频是以科技、教育、文化为主要内容的学术视频知识服务系统，与中央电视台、教育部、凤凰卫视、中国科技信息研究所、中华医学会、中国科学院、北大光华、中国气象影视制作中心等国内外著名专业制作机构进行广泛的战略合作。</a:t>
            </a:r>
          </a:p>
        </p:txBody>
      </p:sp>
      <p:pic>
        <p:nvPicPr>
          <p:cNvPr id="2049" name="Picture 1" descr="C:\Users\Administrator\AppData\Roaming\Tencent\Users\530518405\QQ\WinTemp\RichOle\MV]@`IQWKSUIA28M51(VPW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84" y="2780928"/>
            <a:ext cx="7778748"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98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04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8" presetClass="exit" presetSubtype="12" fill="hold" nodeType="clickEffect">
                                  <p:stCondLst>
                                    <p:cond delay="0"/>
                                  </p:stCondLst>
                                  <p:childTnLst>
                                    <p:animEffect transition="out" filter="strips(downLeft)">
                                      <p:cBhvr>
                                        <p:cTn id="10" dur="500"/>
                                        <p:tgtEl>
                                          <p:spTgt spid="2049"/>
                                        </p:tgtEl>
                                      </p:cBhvr>
                                    </p:animEffect>
                                    <p:set>
                                      <p:cBhvr>
                                        <p:cTn id="11" dur="1" fill="hold">
                                          <p:stCondLst>
                                            <p:cond delay="499"/>
                                          </p:stCondLst>
                                        </p:cTn>
                                        <p:tgtEl>
                                          <p:spTgt spid="20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Users\Administrator\AppData\Roaming\Tencent\Users\530518405\QQ\WinTemp\RichOle\MRNLOR6[[NK90JWFTRRX)%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647" y="0"/>
            <a:ext cx="327424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11960" y="2276872"/>
            <a:ext cx="576064" cy="2308324"/>
          </a:xfrm>
          <a:prstGeom prst="rect">
            <a:avLst/>
          </a:prstGeom>
          <a:noFill/>
        </p:spPr>
        <p:txBody>
          <a:bodyPr wrap="square" rtlCol="0">
            <a:spAutoFit/>
          </a:bodyPr>
          <a:lstStyle/>
          <a:p>
            <a:r>
              <a:rPr lang="zh-CN" altLang="en-US" sz="3600" b="1" dirty="0" smtClean="0">
                <a:solidFill>
                  <a:schemeClr val="accent5"/>
                </a:solidFill>
                <a:latin typeface="微软雅黑" pitchFamily="34" charset="-122"/>
                <a:ea typeface="微软雅黑" pitchFamily="34" charset="-122"/>
              </a:rPr>
              <a:t>视频分类</a:t>
            </a:r>
            <a:endParaRPr lang="zh-CN" altLang="en-US" sz="3600" b="1" dirty="0">
              <a:solidFill>
                <a:schemeClr val="accent5"/>
              </a:solidFill>
              <a:latin typeface="微软雅黑" pitchFamily="34" charset="-122"/>
              <a:ea typeface="微软雅黑" pitchFamily="34" charset="-122"/>
            </a:endParaRPr>
          </a:p>
        </p:txBody>
      </p:sp>
      <p:sp>
        <p:nvSpPr>
          <p:cNvPr id="3" name="右箭头 2"/>
          <p:cNvSpPr/>
          <p:nvPr/>
        </p:nvSpPr>
        <p:spPr>
          <a:xfrm>
            <a:off x="5004048" y="3140968"/>
            <a:ext cx="288032" cy="684076"/>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4" name="左箭头 3"/>
          <p:cNvSpPr/>
          <p:nvPr/>
        </p:nvSpPr>
        <p:spPr>
          <a:xfrm>
            <a:off x="3779912" y="3140968"/>
            <a:ext cx="288032" cy="684076"/>
          </a:xfrm>
          <a:prstGeom prst="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pic>
        <p:nvPicPr>
          <p:cNvPr id="1026" name="Picture 2" descr="C:\Users\Administrator\AppData\Roaming\Tencent\Users\530518405\QQ\WinTemp\RichOle\LZ[0SPB]H]EFOK)QL4EP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781" y="0"/>
            <a:ext cx="331236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1977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3488003191"/>
              </p:ext>
            </p:extLst>
          </p:nvPr>
        </p:nvGraphicFramePr>
        <p:xfrm>
          <a:off x="467544" y="1340768"/>
          <a:ext cx="813690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44059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986471646"/>
              </p:ext>
            </p:extLst>
          </p:nvPr>
        </p:nvGraphicFramePr>
        <p:xfrm>
          <a:off x="395536" y="1336124"/>
          <a:ext cx="8208912" cy="5189220"/>
        </p:xfrm>
        <a:graphic>
          <a:graphicData uri="http://schemas.openxmlformats.org/drawingml/2006/table">
            <a:tbl>
              <a:tblPr>
                <a:tableStyleId>{22838BEF-8BB2-4498-84A7-C5851F593DF1}</a:tableStyleId>
              </a:tblPr>
              <a:tblGrid>
                <a:gridCol w="2512138"/>
                <a:gridCol w="1956355"/>
                <a:gridCol w="2117533"/>
                <a:gridCol w="1622886"/>
              </a:tblGrid>
              <a:tr h="256593">
                <a:tc>
                  <a:txBody>
                    <a:bodyPr/>
                    <a:lstStyle/>
                    <a:p>
                      <a:pPr algn="ctr" fontAlgn="ctr"/>
                      <a:r>
                        <a:rPr lang="zh-CN" altLang="en-US" sz="2000" u="none" strike="noStrike" dirty="0">
                          <a:effectLst/>
                          <a:latin typeface="微软雅黑" pitchFamily="34" charset="-122"/>
                          <a:ea typeface="微软雅黑" pitchFamily="34" charset="-122"/>
                        </a:rPr>
                        <a:t>一级</a:t>
                      </a:r>
                      <a:endParaRPr lang="zh-CN" altLang="en-US" sz="2000" b="1" i="0" u="none" strike="noStrike" dirty="0">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zh-CN" altLang="en-US" sz="2000" u="none" strike="noStrike" dirty="0">
                          <a:effectLst/>
                          <a:latin typeface="微软雅黑" pitchFamily="34" charset="-122"/>
                          <a:ea typeface="微软雅黑" pitchFamily="34" charset="-122"/>
                        </a:rPr>
                        <a:t>部数</a:t>
                      </a:r>
                      <a:endParaRPr lang="zh-CN" altLang="en-US" sz="2000" b="1" i="0" u="none" strike="noStrike" dirty="0">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zh-CN" altLang="en-US" sz="2000" u="none" strike="noStrike" dirty="0">
                          <a:effectLst/>
                          <a:latin typeface="微软雅黑" pitchFamily="34" charset="-122"/>
                          <a:ea typeface="微软雅黑" pitchFamily="34" charset="-122"/>
                        </a:rPr>
                        <a:t>时长（分钟）</a:t>
                      </a:r>
                      <a:endParaRPr lang="zh-CN" altLang="en-US" sz="2000" b="1" i="0" u="none" strike="noStrike" dirty="0">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zh-CN" altLang="en-US" sz="2000" u="none" strike="noStrike" dirty="0">
                          <a:effectLst/>
                          <a:latin typeface="微软雅黑" pitchFamily="34" charset="-122"/>
                          <a:ea typeface="微软雅黑" pitchFamily="34" charset="-122"/>
                        </a:rPr>
                        <a:t>占用空间（</a:t>
                      </a:r>
                      <a:r>
                        <a:rPr lang="en-US" altLang="zh-CN" sz="2000" u="none" strike="noStrike" dirty="0">
                          <a:effectLst/>
                          <a:latin typeface="微软雅黑" pitchFamily="34" charset="-122"/>
                          <a:ea typeface="微软雅黑" pitchFamily="34" charset="-122"/>
                        </a:rPr>
                        <a:t>G</a:t>
                      </a:r>
                      <a:r>
                        <a:rPr lang="zh-CN" altLang="en-US" sz="2000" u="none" strike="noStrike" dirty="0">
                          <a:effectLst/>
                          <a:latin typeface="微软雅黑" pitchFamily="34" charset="-122"/>
                          <a:ea typeface="微软雅黑" pitchFamily="34" charset="-122"/>
                        </a:rPr>
                        <a:t>）</a:t>
                      </a:r>
                      <a:endParaRPr lang="zh-CN" altLang="en-US" sz="2000" b="1" i="0" u="none" strike="noStrike" dirty="0">
                        <a:solidFill>
                          <a:srgbClr val="000000"/>
                        </a:solidFill>
                        <a:effectLst/>
                        <a:latin typeface="微软雅黑" pitchFamily="34" charset="-122"/>
                        <a:ea typeface="微软雅黑" pitchFamily="34" charset="-122"/>
                      </a:endParaRPr>
                    </a:p>
                  </a:txBody>
                  <a:tcPr marL="9525" marR="9525" marT="9525" marB="0" anchor="ctr"/>
                </a:tc>
              </a:tr>
              <a:tr h="228647">
                <a:tc>
                  <a:txBody>
                    <a:bodyPr/>
                    <a:lstStyle/>
                    <a:p>
                      <a:pPr algn="ctr" fontAlgn="b"/>
                      <a:r>
                        <a:rPr lang="zh-CN" altLang="en-US" sz="1600" u="none" strike="noStrike" dirty="0">
                          <a:effectLst/>
                          <a:latin typeface="微软雅黑" pitchFamily="34" charset="-122"/>
                          <a:ea typeface="微软雅黑" pitchFamily="34" charset="-122"/>
                        </a:rPr>
                        <a:t>高校精品课程系列</a:t>
                      </a:r>
                      <a:endParaRPr lang="zh-CN" altLang="en-US" sz="1600" b="1" i="0" u="none" strike="noStrike" dirty="0">
                        <a:solidFill>
                          <a:srgbClr val="000000"/>
                        </a:solidFill>
                        <a:effectLst/>
                        <a:latin typeface="微软雅黑" pitchFamily="34" charset="-122"/>
                        <a:ea typeface="微软雅黑" pitchFamily="34" charset="-122"/>
                      </a:endParaRPr>
                    </a:p>
                  </a:txBody>
                  <a:tcPr marL="9525" marR="9525" marT="9525" marB="0" anchor="b"/>
                </a:tc>
                <a:tc>
                  <a:txBody>
                    <a:bodyPr/>
                    <a:lstStyle/>
                    <a:p>
                      <a:pPr algn="ctr" fontAlgn="ctr"/>
                      <a:r>
                        <a:rPr lang="en-US" altLang="zh-CN" sz="1600" u="none" strike="noStrike">
                          <a:effectLst/>
                          <a:latin typeface="微软雅黑" pitchFamily="34" charset="-122"/>
                          <a:ea typeface="微软雅黑" pitchFamily="34" charset="-122"/>
                        </a:rPr>
                        <a:t>4,960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600" u="none" strike="noStrike">
                          <a:effectLst/>
                          <a:latin typeface="微软雅黑" pitchFamily="34" charset="-122"/>
                          <a:ea typeface="微软雅黑" pitchFamily="34" charset="-122"/>
                        </a:rPr>
                        <a:t>193,820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600" u="none" strike="noStrike">
                          <a:effectLst/>
                          <a:latin typeface="微软雅黑" pitchFamily="34" charset="-122"/>
                          <a:ea typeface="微软雅黑" pitchFamily="34" charset="-122"/>
                        </a:rPr>
                        <a:t>223.83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r>
              <a:tr h="228647">
                <a:tc>
                  <a:txBody>
                    <a:bodyPr/>
                    <a:lstStyle/>
                    <a:p>
                      <a:pPr algn="ctr" fontAlgn="b"/>
                      <a:r>
                        <a:rPr lang="zh-CN" altLang="en-US" sz="1600" u="none" strike="noStrike" dirty="0">
                          <a:effectLst/>
                          <a:latin typeface="微软雅黑" pitchFamily="34" charset="-122"/>
                          <a:ea typeface="微软雅黑" pitchFamily="34" charset="-122"/>
                        </a:rPr>
                        <a:t>资格考试辅导系列</a:t>
                      </a:r>
                      <a:endParaRPr lang="zh-CN" altLang="en-US" sz="1600" b="1" i="0" u="none" strike="noStrike" dirty="0">
                        <a:solidFill>
                          <a:srgbClr val="000000"/>
                        </a:solidFill>
                        <a:effectLst/>
                        <a:latin typeface="微软雅黑" pitchFamily="34" charset="-122"/>
                        <a:ea typeface="微软雅黑" pitchFamily="34" charset="-122"/>
                      </a:endParaRPr>
                    </a:p>
                  </a:txBody>
                  <a:tcPr marL="9525" marR="9525" marT="9525" marB="0" anchor="b"/>
                </a:tc>
                <a:tc>
                  <a:txBody>
                    <a:bodyPr/>
                    <a:lstStyle/>
                    <a:p>
                      <a:pPr algn="ctr" fontAlgn="ctr"/>
                      <a:r>
                        <a:rPr lang="en-US" altLang="zh-CN" sz="1600" u="none" strike="noStrike">
                          <a:effectLst/>
                          <a:latin typeface="微软雅黑" pitchFamily="34" charset="-122"/>
                          <a:ea typeface="微软雅黑" pitchFamily="34" charset="-122"/>
                        </a:rPr>
                        <a:t>1,673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600" u="none" strike="noStrike">
                          <a:effectLst/>
                          <a:latin typeface="微软雅黑" pitchFamily="34" charset="-122"/>
                          <a:ea typeface="微软雅黑" pitchFamily="34" charset="-122"/>
                        </a:rPr>
                        <a:t>92,676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600" u="none" strike="noStrike">
                          <a:effectLst/>
                          <a:latin typeface="微软雅黑" pitchFamily="34" charset="-122"/>
                          <a:ea typeface="微软雅黑" pitchFamily="34" charset="-122"/>
                        </a:rPr>
                        <a:t>140.91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r>
              <a:tr h="228647">
                <a:tc>
                  <a:txBody>
                    <a:bodyPr/>
                    <a:lstStyle/>
                    <a:p>
                      <a:pPr algn="ctr" fontAlgn="b"/>
                      <a:r>
                        <a:rPr lang="zh-CN" altLang="en-US" sz="1600" u="none" strike="noStrike">
                          <a:effectLst/>
                          <a:latin typeface="微软雅黑" pitchFamily="34" charset="-122"/>
                          <a:ea typeface="微软雅黑" pitchFamily="34" charset="-122"/>
                        </a:rPr>
                        <a:t>就业创业指导系列</a:t>
                      </a:r>
                      <a:endParaRPr lang="zh-CN" altLang="en-US" sz="1600" b="1" i="0" u="none" strike="noStrike">
                        <a:solidFill>
                          <a:srgbClr val="000000"/>
                        </a:solidFill>
                        <a:effectLst/>
                        <a:latin typeface="微软雅黑" pitchFamily="34" charset="-122"/>
                        <a:ea typeface="微软雅黑" pitchFamily="34" charset="-122"/>
                      </a:endParaRPr>
                    </a:p>
                  </a:txBody>
                  <a:tcPr marL="9525" marR="9525" marT="9525" marB="0" anchor="b"/>
                </a:tc>
                <a:tc>
                  <a:txBody>
                    <a:bodyPr/>
                    <a:lstStyle/>
                    <a:p>
                      <a:pPr algn="ctr" fontAlgn="ctr"/>
                      <a:r>
                        <a:rPr lang="en-US" altLang="zh-CN" sz="1600" u="none" strike="noStrike">
                          <a:effectLst/>
                          <a:latin typeface="微软雅黑" pitchFamily="34" charset="-122"/>
                          <a:ea typeface="微软雅黑" pitchFamily="34" charset="-122"/>
                        </a:rPr>
                        <a:t>277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600" u="none" strike="noStrike">
                          <a:effectLst/>
                          <a:latin typeface="微软雅黑" pitchFamily="34" charset="-122"/>
                          <a:ea typeface="微软雅黑" pitchFamily="34" charset="-122"/>
                        </a:rPr>
                        <a:t>7,663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600" u="none" strike="noStrike">
                          <a:effectLst/>
                          <a:latin typeface="微软雅黑" pitchFamily="34" charset="-122"/>
                          <a:ea typeface="微软雅黑" pitchFamily="34" charset="-122"/>
                        </a:rPr>
                        <a:t>25.20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r>
              <a:tr h="228647">
                <a:tc>
                  <a:txBody>
                    <a:bodyPr/>
                    <a:lstStyle/>
                    <a:p>
                      <a:pPr algn="ctr" fontAlgn="b"/>
                      <a:r>
                        <a:rPr lang="zh-CN" altLang="en-US" sz="1600" u="none" strike="noStrike">
                          <a:effectLst/>
                          <a:latin typeface="微软雅黑" pitchFamily="34" charset="-122"/>
                          <a:ea typeface="微软雅黑" pitchFamily="34" charset="-122"/>
                        </a:rPr>
                        <a:t>央视科教系列</a:t>
                      </a:r>
                      <a:endParaRPr lang="zh-CN" altLang="en-US" sz="1600" b="1" i="0" u="none" strike="noStrike">
                        <a:solidFill>
                          <a:srgbClr val="000000"/>
                        </a:solidFill>
                        <a:effectLst/>
                        <a:latin typeface="微软雅黑" pitchFamily="34" charset="-122"/>
                        <a:ea typeface="微软雅黑" pitchFamily="34" charset="-122"/>
                      </a:endParaRPr>
                    </a:p>
                  </a:txBody>
                  <a:tcPr marL="9525" marR="9525" marT="9525" marB="0" anchor="b"/>
                </a:tc>
                <a:tc>
                  <a:txBody>
                    <a:bodyPr/>
                    <a:lstStyle/>
                    <a:p>
                      <a:pPr algn="ctr" fontAlgn="ctr"/>
                      <a:r>
                        <a:rPr lang="en-US" altLang="zh-CN" sz="1600" u="none" strike="noStrike">
                          <a:effectLst/>
                          <a:latin typeface="微软雅黑" pitchFamily="34" charset="-122"/>
                          <a:ea typeface="微软雅黑" pitchFamily="34" charset="-122"/>
                        </a:rPr>
                        <a:t>1,548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600" u="none" strike="noStrike">
                          <a:effectLst/>
                          <a:latin typeface="微软雅黑" pitchFamily="34" charset="-122"/>
                          <a:ea typeface="微软雅黑" pitchFamily="34" charset="-122"/>
                        </a:rPr>
                        <a:t>46,415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600" u="none" strike="noStrike">
                          <a:effectLst/>
                          <a:latin typeface="微软雅黑" pitchFamily="34" charset="-122"/>
                          <a:ea typeface="微软雅黑" pitchFamily="34" charset="-122"/>
                        </a:rPr>
                        <a:t>198.50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r>
              <a:tr h="228647">
                <a:tc>
                  <a:txBody>
                    <a:bodyPr/>
                    <a:lstStyle/>
                    <a:p>
                      <a:pPr algn="ctr" fontAlgn="b"/>
                      <a:r>
                        <a:rPr lang="zh-CN" altLang="en-US" sz="1600" u="none" strike="noStrike">
                          <a:effectLst/>
                          <a:latin typeface="微软雅黑" pitchFamily="34" charset="-122"/>
                          <a:ea typeface="微软雅黑" pitchFamily="34" charset="-122"/>
                        </a:rPr>
                        <a:t>凤凰卫视系列</a:t>
                      </a:r>
                      <a:endParaRPr lang="zh-CN" altLang="en-US" sz="1600" b="1" i="0" u="none" strike="noStrike">
                        <a:solidFill>
                          <a:srgbClr val="000000"/>
                        </a:solidFill>
                        <a:effectLst/>
                        <a:latin typeface="微软雅黑" pitchFamily="34" charset="-122"/>
                        <a:ea typeface="微软雅黑" pitchFamily="34" charset="-122"/>
                      </a:endParaRPr>
                    </a:p>
                  </a:txBody>
                  <a:tcPr marL="9525" marR="9525" marT="9525" marB="0" anchor="b"/>
                </a:tc>
                <a:tc>
                  <a:txBody>
                    <a:bodyPr/>
                    <a:lstStyle/>
                    <a:p>
                      <a:pPr algn="ctr" fontAlgn="ctr"/>
                      <a:r>
                        <a:rPr lang="en-US" altLang="zh-CN" sz="1600" u="none" strike="noStrike">
                          <a:effectLst/>
                          <a:latin typeface="微软雅黑" pitchFamily="34" charset="-122"/>
                          <a:ea typeface="微软雅黑" pitchFamily="34" charset="-122"/>
                        </a:rPr>
                        <a:t>1,366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600" u="none" strike="noStrike">
                          <a:effectLst/>
                          <a:latin typeface="微软雅黑" pitchFamily="34" charset="-122"/>
                          <a:ea typeface="微软雅黑" pitchFamily="34" charset="-122"/>
                        </a:rPr>
                        <a:t>33,077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600" u="none" strike="noStrike">
                          <a:effectLst/>
                          <a:latin typeface="微软雅黑" pitchFamily="34" charset="-122"/>
                          <a:ea typeface="微软雅黑" pitchFamily="34" charset="-122"/>
                        </a:rPr>
                        <a:t>146.44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r>
              <a:tr h="228647">
                <a:tc>
                  <a:txBody>
                    <a:bodyPr/>
                    <a:lstStyle/>
                    <a:p>
                      <a:pPr algn="ctr" fontAlgn="b"/>
                      <a:r>
                        <a:rPr lang="zh-CN" altLang="en-US" sz="1600" u="none" strike="noStrike">
                          <a:effectLst/>
                          <a:latin typeface="微软雅黑" pitchFamily="34" charset="-122"/>
                          <a:ea typeface="微软雅黑" pitchFamily="34" charset="-122"/>
                        </a:rPr>
                        <a:t>中国科学院系列</a:t>
                      </a:r>
                      <a:endParaRPr lang="zh-CN" altLang="en-US" sz="1600" b="1" i="0" u="none" strike="noStrike">
                        <a:solidFill>
                          <a:srgbClr val="000000"/>
                        </a:solidFill>
                        <a:effectLst/>
                        <a:latin typeface="微软雅黑" pitchFamily="34" charset="-122"/>
                        <a:ea typeface="微软雅黑" pitchFamily="34" charset="-122"/>
                      </a:endParaRPr>
                    </a:p>
                  </a:txBody>
                  <a:tcPr marL="9525" marR="9525" marT="9525" marB="0" anchor="b"/>
                </a:tc>
                <a:tc>
                  <a:txBody>
                    <a:bodyPr/>
                    <a:lstStyle/>
                    <a:p>
                      <a:pPr algn="ctr" fontAlgn="ctr"/>
                      <a:r>
                        <a:rPr lang="en-US" altLang="zh-CN" sz="1600" u="none" strike="noStrike">
                          <a:effectLst/>
                          <a:latin typeface="微软雅黑" pitchFamily="34" charset="-122"/>
                          <a:ea typeface="微软雅黑" pitchFamily="34" charset="-122"/>
                        </a:rPr>
                        <a:t>598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600" u="none" strike="noStrike">
                          <a:effectLst/>
                          <a:latin typeface="微软雅黑" pitchFamily="34" charset="-122"/>
                          <a:ea typeface="微软雅黑" pitchFamily="34" charset="-122"/>
                        </a:rPr>
                        <a:t>22,274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600" u="none" strike="noStrike">
                          <a:effectLst/>
                          <a:latin typeface="微软雅黑" pitchFamily="34" charset="-122"/>
                          <a:ea typeface="微软雅黑" pitchFamily="34" charset="-122"/>
                        </a:rPr>
                        <a:t>90.83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r>
              <a:tr h="228647">
                <a:tc>
                  <a:txBody>
                    <a:bodyPr/>
                    <a:lstStyle/>
                    <a:p>
                      <a:pPr algn="ctr" fontAlgn="b"/>
                      <a:r>
                        <a:rPr lang="zh-CN" altLang="en-US" sz="1600" u="none" strike="noStrike">
                          <a:effectLst/>
                          <a:latin typeface="微软雅黑" pitchFamily="34" charset="-122"/>
                          <a:ea typeface="微软雅黑" pitchFamily="34" charset="-122"/>
                        </a:rPr>
                        <a:t>中国气象局系列</a:t>
                      </a:r>
                      <a:endParaRPr lang="zh-CN" altLang="en-US" sz="1600" b="1" i="0" u="none" strike="noStrike">
                        <a:solidFill>
                          <a:srgbClr val="000000"/>
                        </a:solidFill>
                        <a:effectLst/>
                        <a:latin typeface="微软雅黑" pitchFamily="34" charset="-122"/>
                        <a:ea typeface="微软雅黑" pitchFamily="34" charset="-122"/>
                      </a:endParaRPr>
                    </a:p>
                  </a:txBody>
                  <a:tcPr marL="9525" marR="9525" marT="9525" marB="0" anchor="b"/>
                </a:tc>
                <a:tc>
                  <a:txBody>
                    <a:bodyPr/>
                    <a:lstStyle/>
                    <a:p>
                      <a:pPr algn="ctr" fontAlgn="ctr"/>
                      <a:r>
                        <a:rPr lang="en-US" altLang="zh-CN" sz="1600" u="none" strike="noStrike">
                          <a:effectLst/>
                          <a:latin typeface="微软雅黑" pitchFamily="34" charset="-122"/>
                          <a:ea typeface="微软雅黑" pitchFamily="34" charset="-122"/>
                        </a:rPr>
                        <a:t>239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600" u="none" strike="noStrike">
                          <a:effectLst/>
                          <a:latin typeface="微软雅黑" pitchFamily="34" charset="-122"/>
                          <a:ea typeface="微软雅黑" pitchFamily="34" charset="-122"/>
                        </a:rPr>
                        <a:t>1,873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600" u="none" strike="noStrike">
                          <a:effectLst/>
                          <a:latin typeface="微软雅黑" pitchFamily="34" charset="-122"/>
                          <a:ea typeface="微软雅黑" pitchFamily="34" charset="-122"/>
                        </a:rPr>
                        <a:t>8.78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r>
              <a:tr h="228647">
                <a:tc>
                  <a:txBody>
                    <a:bodyPr/>
                    <a:lstStyle/>
                    <a:p>
                      <a:pPr algn="ctr" fontAlgn="b"/>
                      <a:r>
                        <a:rPr lang="en-US" sz="1600" u="none" strike="noStrike">
                          <a:effectLst/>
                          <a:latin typeface="微软雅黑" pitchFamily="34" charset="-122"/>
                          <a:ea typeface="微软雅黑" pitchFamily="34" charset="-122"/>
                        </a:rPr>
                        <a:t>CCTV-7</a:t>
                      </a:r>
                      <a:r>
                        <a:rPr lang="zh-CN" altLang="en-US" sz="1600" u="none" strike="noStrike">
                          <a:effectLst/>
                          <a:latin typeface="微软雅黑" pitchFamily="34" charset="-122"/>
                          <a:ea typeface="微软雅黑" pitchFamily="34" charset="-122"/>
                        </a:rPr>
                        <a:t>系列</a:t>
                      </a:r>
                      <a:endParaRPr lang="zh-CN" altLang="en-US" sz="1600" b="1" i="0" u="none" strike="noStrike">
                        <a:solidFill>
                          <a:srgbClr val="000000"/>
                        </a:solidFill>
                        <a:effectLst/>
                        <a:latin typeface="微软雅黑" pitchFamily="34" charset="-122"/>
                        <a:ea typeface="微软雅黑" pitchFamily="34" charset="-122"/>
                      </a:endParaRPr>
                    </a:p>
                  </a:txBody>
                  <a:tcPr marL="9525" marR="9525" marT="9525" marB="0" anchor="b"/>
                </a:tc>
                <a:tc>
                  <a:txBody>
                    <a:bodyPr/>
                    <a:lstStyle/>
                    <a:p>
                      <a:pPr algn="ctr" fontAlgn="ctr"/>
                      <a:r>
                        <a:rPr lang="en-US" altLang="zh-CN" sz="1600" u="none" strike="noStrike">
                          <a:effectLst/>
                          <a:latin typeface="微软雅黑" pitchFamily="34" charset="-122"/>
                          <a:ea typeface="微软雅黑" pitchFamily="34" charset="-122"/>
                        </a:rPr>
                        <a:t>3,502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600" u="none" strike="noStrike">
                          <a:effectLst/>
                          <a:latin typeface="微软雅黑" pitchFamily="34" charset="-122"/>
                          <a:ea typeface="微软雅黑" pitchFamily="34" charset="-122"/>
                        </a:rPr>
                        <a:t>57,610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600" u="none" strike="noStrike">
                          <a:effectLst/>
                          <a:latin typeface="微软雅黑" pitchFamily="34" charset="-122"/>
                          <a:ea typeface="微软雅黑" pitchFamily="34" charset="-122"/>
                        </a:rPr>
                        <a:t>260.95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r>
              <a:tr h="228647">
                <a:tc>
                  <a:txBody>
                    <a:bodyPr/>
                    <a:lstStyle/>
                    <a:p>
                      <a:pPr algn="ctr" fontAlgn="b"/>
                      <a:r>
                        <a:rPr lang="zh-CN" altLang="en-US" sz="1600" u="none" strike="noStrike">
                          <a:effectLst/>
                          <a:latin typeface="微软雅黑" pitchFamily="34" charset="-122"/>
                          <a:ea typeface="微软雅黑" pitchFamily="34" charset="-122"/>
                        </a:rPr>
                        <a:t>中国科技信息研究所系列</a:t>
                      </a:r>
                      <a:endParaRPr lang="zh-CN" altLang="en-US" sz="1600" b="1" i="0" u="none" strike="noStrike">
                        <a:solidFill>
                          <a:srgbClr val="000000"/>
                        </a:solidFill>
                        <a:effectLst/>
                        <a:latin typeface="微软雅黑" pitchFamily="34" charset="-122"/>
                        <a:ea typeface="微软雅黑" pitchFamily="34" charset="-122"/>
                      </a:endParaRPr>
                    </a:p>
                  </a:txBody>
                  <a:tcPr marL="9525" marR="9525" marT="9525" marB="0" anchor="b"/>
                </a:tc>
                <a:tc>
                  <a:txBody>
                    <a:bodyPr/>
                    <a:lstStyle/>
                    <a:p>
                      <a:pPr algn="ctr" fontAlgn="ctr"/>
                      <a:r>
                        <a:rPr lang="en-US" altLang="zh-CN" sz="1600" u="none" strike="noStrike">
                          <a:effectLst/>
                          <a:latin typeface="微软雅黑" pitchFamily="34" charset="-122"/>
                          <a:ea typeface="微软雅黑" pitchFamily="34" charset="-122"/>
                        </a:rPr>
                        <a:t>3,167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600" u="none" strike="noStrike">
                          <a:effectLst/>
                          <a:latin typeface="微软雅黑" pitchFamily="34" charset="-122"/>
                          <a:ea typeface="微软雅黑" pitchFamily="34" charset="-122"/>
                        </a:rPr>
                        <a:t>18,502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600" u="none" strike="noStrike">
                          <a:effectLst/>
                          <a:latin typeface="微软雅黑" pitchFamily="34" charset="-122"/>
                          <a:ea typeface="微软雅黑" pitchFamily="34" charset="-122"/>
                        </a:rPr>
                        <a:t>63.44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r>
              <a:tr h="228647">
                <a:tc>
                  <a:txBody>
                    <a:bodyPr/>
                    <a:lstStyle/>
                    <a:p>
                      <a:pPr algn="ctr" fontAlgn="b"/>
                      <a:r>
                        <a:rPr lang="zh-CN" altLang="en-US" sz="1600" u="none" strike="noStrike">
                          <a:effectLst/>
                          <a:latin typeface="微软雅黑" pitchFamily="34" charset="-122"/>
                          <a:ea typeface="微软雅黑" pitchFamily="34" charset="-122"/>
                        </a:rPr>
                        <a:t>北大光华管理学院系列</a:t>
                      </a:r>
                      <a:endParaRPr lang="zh-CN" altLang="en-US" sz="1600" b="1" i="0" u="none" strike="noStrike">
                        <a:solidFill>
                          <a:srgbClr val="000000"/>
                        </a:solidFill>
                        <a:effectLst/>
                        <a:latin typeface="微软雅黑" pitchFamily="34" charset="-122"/>
                        <a:ea typeface="微软雅黑" pitchFamily="34" charset="-122"/>
                      </a:endParaRPr>
                    </a:p>
                  </a:txBody>
                  <a:tcPr marL="9525" marR="9525" marT="9525" marB="0" anchor="b"/>
                </a:tc>
                <a:tc>
                  <a:txBody>
                    <a:bodyPr/>
                    <a:lstStyle/>
                    <a:p>
                      <a:pPr algn="ctr" fontAlgn="ctr"/>
                      <a:r>
                        <a:rPr lang="en-US" altLang="zh-CN" sz="1600" u="none" strike="noStrike">
                          <a:effectLst/>
                          <a:latin typeface="微软雅黑" pitchFamily="34" charset="-122"/>
                          <a:ea typeface="微软雅黑" pitchFamily="34" charset="-122"/>
                        </a:rPr>
                        <a:t>540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600" u="none" strike="noStrike">
                          <a:effectLst/>
                          <a:latin typeface="微软雅黑" pitchFamily="34" charset="-122"/>
                          <a:ea typeface="微软雅黑" pitchFamily="34" charset="-122"/>
                        </a:rPr>
                        <a:t>22,988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600" u="none" strike="noStrike">
                          <a:effectLst/>
                          <a:latin typeface="微软雅黑" pitchFamily="34" charset="-122"/>
                          <a:ea typeface="微软雅黑" pitchFamily="34" charset="-122"/>
                        </a:rPr>
                        <a:t>102.41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r>
              <a:tr h="228647">
                <a:tc>
                  <a:txBody>
                    <a:bodyPr/>
                    <a:lstStyle/>
                    <a:p>
                      <a:pPr algn="ctr" fontAlgn="b"/>
                      <a:r>
                        <a:rPr lang="zh-CN" altLang="en-US" sz="1600" u="none" strike="noStrike">
                          <a:effectLst/>
                          <a:latin typeface="微软雅黑" pitchFamily="34" charset="-122"/>
                          <a:ea typeface="微软雅黑" pitchFamily="34" charset="-122"/>
                        </a:rPr>
                        <a:t>赢家大讲堂系列</a:t>
                      </a:r>
                      <a:endParaRPr lang="zh-CN" altLang="en-US" sz="1600" b="1" i="0" u="none" strike="noStrike">
                        <a:solidFill>
                          <a:srgbClr val="000000"/>
                        </a:solidFill>
                        <a:effectLst/>
                        <a:latin typeface="微软雅黑" pitchFamily="34" charset="-122"/>
                        <a:ea typeface="微软雅黑" pitchFamily="34" charset="-122"/>
                      </a:endParaRPr>
                    </a:p>
                  </a:txBody>
                  <a:tcPr marL="9525" marR="9525" marT="9525" marB="0" anchor="b"/>
                </a:tc>
                <a:tc>
                  <a:txBody>
                    <a:bodyPr/>
                    <a:lstStyle/>
                    <a:p>
                      <a:pPr algn="ctr" fontAlgn="ctr"/>
                      <a:r>
                        <a:rPr lang="en-US" altLang="zh-CN" sz="1600" u="none" strike="noStrike">
                          <a:effectLst/>
                          <a:latin typeface="微软雅黑" pitchFamily="34" charset="-122"/>
                          <a:ea typeface="微软雅黑" pitchFamily="34" charset="-122"/>
                        </a:rPr>
                        <a:t>1,352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600" u="none" strike="noStrike">
                          <a:effectLst/>
                          <a:latin typeface="微软雅黑" pitchFamily="34" charset="-122"/>
                          <a:ea typeface="微软雅黑" pitchFamily="34" charset="-122"/>
                        </a:rPr>
                        <a:t>38,705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600" u="none" strike="noStrike">
                          <a:effectLst/>
                          <a:latin typeface="微软雅黑" pitchFamily="34" charset="-122"/>
                          <a:ea typeface="微软雅黑" pitchFamily="34" charset="-122"/>
                        </a:rPr>
                        <a:t>171.63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r>
              <a:tr h="228647">
                <a:tc>
                  <a:txBody>
                    <a:bodyPr/>
                    <a:lstStyle/>
                    <a:p>
                      <a:pPr algn="ctr" fontAlgn="b"/>
                      <a:r>
                        <a:rPr lang="zh-CN" altLang="en-US" sz="1600" u="none" strike="noStrike">
                          <a:effectLst/>
                          <a:latin typeface="微软雅黑" pitchFamily="34" charset="-122"/>
                          <a:ea typeface="微软雅黑" pitchFamily="34" charset="-122"/>
                        </a:rPr>
                        <a:t>第一财经系列</a:t>
                      </a:r>
                      <a:endParaRPr lang="zh-CN" altLang="en-US" sz="1600" b="1" i="0" u="none" strike="noStrike">
                        <a:solidFill>
                          <a:srgbClr val="000000"/>
                        </a:solidFill>
                        <a:effectLst/>
                        <a:latin typeface="微软雅黑" pitchFamily="34" charset="-122"/>
                        <a:ea typeface="微软雅黑" pitchFamily="34" charset="-122"/>
                      </a:endParaRPr>
                    </a:p>
                  </a:txBody>
                  <a:tcPr marL="9525" marR="9525" marT="9525" marB="0" anchor="b"/>
                </a:tc>
                <a:tc>
                  <a:txBody>
                    <a:bodyPr/>
                    <a:lstStyle/>
                    <a:p>
                      <a:pPr algn="ctr" fontAlgn="ctr"/>
                      <a:r>
                        <a:rPr lang="en-US" altLang="zh-CN" sz="1600" u="none" strike="noStrike">
                          <a:effectLst/>
                          <a:latin typeface="微软雅黑" pitchFamily="34" charset="-122"/>
                          <a:ea typeface="微软雅黑" pitchFamily="34" charset="-122"/>
                        </a:rPr>
                        <a:t>212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600" u="none" strike="noStrike">
                          <a:effectLst/>
                          <a:latin typeface="微软雅黑" pitchFamily="34" charset="-122"/>
                          <a:ea typeface="微软雅黑" pitchFamily="34" charset="-122"/>
                        </a:rPr>
                        <a:t>10,144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600" u="none" strike="noStrike">
                          <a:effectLst/>
                          <a:latin typeface="微软雅黑" pitchFamily="34" charset="-122"/>
                          <a:ea typeface="微软雅黑" pitchFamily="34" charset="-122"/>
                        </a:rPr>
                        <a:t>47.77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r>
              <a:tr h="228647">
                <a:tc>
                  <a:txBody>
                    <a:bodyPr/>
                    <a:lstStyle/>
                    <a:p>
                      <a:pPr algn="ctr" fontAlgn="b"/>
                      <a:r>
                        <a:rPr lang="zh-CN" altLang="en-US" sz="1600" u="none" strike="noStrike">
                          <a:effectLst/>
                          <a:latin typeface="微软雅黑" pitchFamily="34" charset="-122"/>
                          <a:ea typeface="微软雅黑" pitchFamily="34" charset="-122"/>
                        </a:rPr>
                        <a:t>中华医学会系列</a:t>
                      </a:r>
                      <a:endParaRPr lang="zh-CN" altLang="en-US" sz="1600" b="1" i="0" u="none" strike="noStrike">
                        <a:solidFill>
                          <a:srgbClr val="000000"/>
                        </a:solidFill>
                        <a:effectLst/>
                        <a:latin typeface="微软雅黑" pitchFamily="34" charset="-122"/>
                        <a:ea typeface="微软雅黑" pitchFamily="34" charset="-122"/>
                      </a:endParaRPr>
                    </a:p>
                  </a:txBody>
                  <a:tcPr marL="9525" marR="9525" marT="9525" marB="0" anchor="b"/>
                </a:tc>
                <a:tc>
                  <a:txBody>
                    <a:bodyPr/>
                    <a:lstStyle/>
                    <a:p>
                      <a:pPr algn="ctr" fontAlgn="ctr"/>
                      <a:r>
                        <a:rPr lang="en-US" altLang="zh-CN" sz="1600" u="none" strike="noStrike">
                          <a:effectLst/>
                          <a:latin typeface="微软雅黑" pitchFamily="34" charset="-122"/>
                          <a:ea typeface="微软雅黑" pitchFamily="34" charset="-122"/>
                        </a:rPr>
                        <a:t>444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600" u="none" strike="noStrike">
                          <a:effectLst/>
                          <a:latin typeface="微软雅黑" pitchFamily="34" charset="-122"/>
                          <a:ea typeface="微软雅黑" pitchFamily="34" charset="-122"/>
                        </a:rPr>
                        <a:t>13,734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600" u="none" strike="noStrike">
                          <a:effectLst/>
                          <a:latin typeface="微软雅黑" pitchFamily="34" charset="-122"/>
                          <a:ea typeface="微软雅黑" pitchFamily="34" charset="-122"/>
                        </a:rPr>
                        <a:t>58.24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r>
              <a:tr h="228647">
                <a:tc>
                  <a:txBody>
                    <a:bodyPr/>
                    <a:lstStyle/>
                    <a:p>
                      <a:pPr algn="ctr" fontAlgn="b"/>
                      <a:r>
                        <a:rPr lang="zh-CN" altLang="en-US" sz="1600" u="none" strike="noStrike">
                          <a:effectLst/>
                          <a:latin typeface="微软雅黑" pitchFamily="34" charset="-122"/>
                          <a:ea typeface="微软雅黑" pitchFamily="34" charset="-122"/>
                        </a:rPr>
                        <a:t>中医药管理局系列</a:t>
                      </a:r>
                      <a:endParaRPr lang="zh-CN" altLang="en-US" sz="1600" b="1" i="0" u="none" strike="noStrike">
                        <a:solidFill>
                          <a:srgbClr val="000000"/>
                        </a:solidFill>
                        <a:effectLst/>
                        <a:latin typeface="微软雅黑" pitchFamily="34" charset="-122"/>
                        <a:ea typeface="微软雅黑" pitchFamily="34" charset="-122"/>
                      </a:endParaRPr>
                    </a:p>
                  </a:txBody>
                  <a:tcPr marL="9525" marR="9525" marT="9525" marB="0" anchor="b"/>
                </a:tc>
                <a:tc>
                  <a:txBody>
                    <a:bodyPr/>
                    <a:lstStyle/>
                    <a:p>
                      <a:pPr algn="ctr" fontAlgn="ctr"/>
                      <a:r>
                        <a:rPr lang="en-US" altLang="zh-CN" sz="1600" u="none" strike="noStrike">
                          <a:effectLst/>
                          <a:latin typeface="微软雅黑" pitchFamily="34" charset="-122"/>
                          <a:ea typeface="微软雅黑" pitchFamily="34" charset="-122"/>
                        </a:rPr>
                        <a:t>695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600" u="none" strike="noStrike">
                          <a:effectLst/>
                          <a:latin typeface="微软雅黑" pitchFamily="34" charset="-122"/>
                          <a:ea typeface="微软雅黑" pitchFamily="34" charset="-122"/>
                        </a:rPr>
                        <a:t>32,508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600" u="none" strike="noStrike">
                          <a:effectLst/>
                          <a:latin typeface="微软雅黑" pitchFamily="34" charset="-122"/>
                          <a:ea typeface="微软雅黑" pitchFamily="34" charset="-122"/>
                        </a:rPr>
                        <a:t>84.49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r>
              <a:tr h="228647">
                <a:tc>
                  <a:txBody>
                    <a:bodyPr/>
                    <a:lstStyle/>
                    <a:p>
                      <a:pPr algn="ctr" fontAlgn="b"/>
                      <a:r>
                        <a:rPr lang="zh-CN" altLang="en-US" sz="1600" u="none" strike="noStrike">
                          <a:effectLst/>
                          <a:latin typeface="微软雅黑" pitchFamily="34" charset="-122"/>
                          <a:ea typeface="微软雅黑" pitchFamily="34" charset="-122"/>
                        </a:rPr>
                        <a:t>国外优秀视频系列</a:t>
                      </a:r>
                      <a:endParaRPr lang="zh-CN" altLang="en-US" sz="1600" b="1" i="0" u="none" strike="noStrike">
                        <a:solidFill>
                          <a:srgbClr val="000000"/>
                        </a:solidFill>
                        <a:effectLst/>
                        <a:latin typeface="微软雅黑" pitchFamily="34" charset="-122"/>
                        <a:ea typeface="微软雅黑" pitchFamily="34" charset="-122"/>
                      </a:endParaRPr>
                    </a:p>
                  </a:txBody>
                  <a:tcPr marL="9525" marR="9525" marT="9525" marB="0" anchor="b"/>
                </a:tc>
                <a:tc>
                  <a:txBody>
                    <a:bodyPr/>
                    <a:lstStyle/>
                    <a:p>
                      <a:pPr algn="ctr" fontAlgn="ctr"/>
                      <a:r>
                        <a:rPr lang="en-US" altLang="zh-CN" sz="1600" u="none" strike="noStrike">
                          <a:effectLst/>
                          <a:latin typeface="微软雅黑" pitchFamily="34" charset="-122"/>
                          <a:ea typeface="微软雅黑" pitchFamily="34" charset="-122"/>
                        </a:rPr>
                        <a:t>781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600" u="none" strike="noStrike">
                          <a:effectLst/>
                          <a:latin typeface="微软雅黑" pitchFamily="34" charset="-122"/>
                          <a:ea typeface="微软雅黑" pitchFamily="34" charset="-122"/>
                        </a:rPr>
                        <a:t>27,690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600" u="none" strike="noStrike">
                          <a:effectLst/>
                          <a:latin typeface="微软雅黑" pitchFamily="34" charset="-122"/>
                          <a:ea typeface="微软雅黑" pitchFamily="34" charset="-122"/>
                        </a:rPr>
                        <a:t>115.02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r>
              <a:tr h="228647">
                <a:tc>
                  <a:txBody>
                    <a:bodyPr/>
                    <a:lstStyle/>
                    <a:p>
                      <a:pPr algn="ctr" fontAlgn="b"/>
                      <a:r>
                        <a:rPr lang="zh-CN" altLang="en-US" sz="1600" u="none" strike="noStrike">
                          <a:effectLst/>
                          <a:latin typeface="微软雅黑" pitchFamily="34" charset="-122"/>
                          <a:ea typeface="微软雅黑" pitchFamily="34" charset="-122"/>
                        </a:rPr>
                        <a:t>中国名师讲坛系列</a:t>
                      </a:r>
                      <a:endParaRPr lang="zh-CN" altLang="en-US" sz="1600" b="1" i="0" u="none" strike="noStrike">
                        <a:solidFill>
                          <a:srgbClr val="000000"/>
                        </a:solidFill>
                        <a:effectLst/>
                        <a:latin typeface="微软雅黑" pitchFamily="34" charset="-122"/>
                        <a:ea typeface="微软雅黑" pitchFamily="34" charset="-122"/>
                      </a:endParaRPr>
                    </a:p>
                  </a:txBody>
                  <a:tcPr marL="9525" marR="9525" marT="9525" marB="0" anchor="b"/>
                </a:tc>
                <a:tc>
                  <a:txBody>
                    <a:bodyPr/>
                    <a:lstStyle/>
                    <a:p>
                      <a:pPr algn="ctr" fontAlgn="ctr"/>
                      <a:r>
                        <a:rPr lang="en-US" altLang="zh-CN" sz="1600" u="none" strike="noStrike">
                          <a:effectLst/>
                          <a:latin typeface="微软雅黑" pitchFamily="34" charset="-122"/>
                          <a:ea typeface="微软雅黑" pitchFamily="34" charset="-122"/>
                        </a:rPr>
                        <a:t>288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600" u="none" strike="noStrike">
                          <a:effectLst/>
                          <a:latin typeface="微软雅黑" pitchFamily="34" charset="-122"/>
                          <a:ea typeface="微软雅黑" pitchFamily="34" charset="-122"/>
                        </a:rPr>
                        <a:t>8,751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600" u="none" strike="noStrike">
                          <a:effectLst/>
                          <a:latin typeface="微软雅黑" pitchFamily="34" charset="-122"/>
                          <a:ea typeface="微软雅黑" pitchFamily="34" charset="-122"/>
                        </a:rPr>
                        <a:t>53.33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r>
              <a:tr h="228647">
                <a:tc>
                  <a:txBody>
                    <a:bodyPr/>
                    <a:lstStyle/>
                    <a:p>
                      <a:pPr algn="ctr" fontAlgn="b"/>
                      <a:r>
                        <a:rPr lang="zh-CN" altLang="en-US" sz="1600" u="none" strike="noStrike">
                          <a:effectLst/>
                          <a:latin typeface="微软雅黑" pitchFamily="34" charset="-122"/>
                          <a:ea typeface="微软雅黑" pitchFamily="34" charset="-122"/>
                        </a:rPr>
                        <a:t>境内高端学术会议</a:t>
                      </a:r>
                      <a:endParaRPr lang="zh-CN" altLang="en-US" sz="1600" b="1" i="0" u="none" strike="noStrike">
                        <a:solidFill>
                          <a:srgbClr val="000000"/>
                        </a:solidFill>
                        <a:effectLst/>
                        <a:latin typeface="微软雅黑" pitchFamily="34" charset="-122"/>
                        <a:ea typeface="微软雅黑" pitchFamily="34" charset="-122"/>
                      </a:endParaRPr>
                    </a:p>
                  </a:txBody>
                  <a:tcPr marL="9525" marR="9525" marT="9525" marB="0" anchor="b"/>
                </a:tc>
                <a:tc>
                  <a:txBody>
                    <a:bodyPr/>
                    <a:lstStyle/>
                    <a:p>
                      <a:pPr algn="ctr" fontAlgn="ctr"/>
                      <a:r>
                        <a:rPr lang="en-US" altLang="zh-CN" sz="1600" u="none" strike="noStrike">
                          <a:effectLst/>
                          <a:latin typeface="微软雅黑" pitchFamily="34" charset="-122"/>
                          <a:ea typeface="微软雅黑" pitchFamily="34" charset="-122"/>
                        </a:rPr>
                        <a:t>439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600" u="none" strike="noStrike">
                          <a:effectLst/>
                          <a:latin typeface="微软雅黑" pitchFamily="34" charset="-122"/>
                          <a:ea typeface="微软雅黑" pitchFamily="34" charset="-122"/>
                        </a:rPr>
                        <a:t>8,200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600" u="none" strike="noStrike">
                          <a:effectLst/>
                          <a:latin typeface="微软雅黑" pitchFamily="34" charset="-122"/>
                          <a:ea typeface="微软雅黑" pitchFamily="34" charset="-122"/>
                        </a:rPr>
                        <a:t>50.11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r>
              <a:tr h="228647">
                <a:tc>
                  <a:txBody>
                    <a:bodyPr/>
                    <a:lstStyle/>
                    <a:p>
                      <a:pPr algn="ctr" fontAlgn="b"/>
                      <a:r>
                        <a:rPr lang="zh-CN" altLang="en-US" sz="1600" u="none" strike="noStrike">
                          <a:effectLst/>
                          <a:latin typeface="微软雅黑" pitchFamily="34" charset="-122"/>
                          <a:ea typeface="微软雅黑" pitchFamily="34" charset="-122"/>
                        </a:rPr>
                        <a:t>环球高清精选</a:t>
                      </a:r>
                      <a:endParaRPr lang="zh-CN" altLang="en-US" sz="1600" b="1" i="0" u="none" strike="noStrike">
                        <a:solidFill>
                          <a:srgbClr val="000000"/>
                        </a:solidFill>
                        <a:effectLst/>
                        <a:latin typeface="微软雅黑" pitchFamily="34" charset="-122"/>
                        <a:ea typeface="微软雅黑" pitchFamily="34" charset="-122"/>
                      </a:endParaRPr>
                    </a:p>
                  </a:txBody>
                  <a:tcPr marL="9525" marR="9525" marT="9525" marB="0" anchor="b"/>
                </a:tc>
                <a:tc>
                  <a:txBody>
                    <a:bodyPr/>
                    <a:lstStyle/>
                    <a:p>
                      <a:pPr algn="ctr" fontAlgn="ctr"/>
                      <a:r>
                        <a:rPr lang="en-US" altLang="zh-CN" sz="1600" u="none" strike="noStrike">
                          <a:effectLst/>
                          <a:latin typeface="微软雅黑" pitchFamily="34" charset="-122"/>
                          <a:ea typeface="微软雅黑" pitchFamily="34" charset="-122"/>
                        </a:rPr>
                        <a:t>123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600" u="none" strike="noStrike">
                          <a:effectLst/>
                          <a:latin typeface="微软雅黑" pitchFamily="34" charset="-122"/>
                          <a:ea typeface="微软雅黑" pitchFamily="34" charset="-122"/>
                        </a:rPr>
                        <a:t>3,969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600" u="none" strike="noStrike">
                          <a:effectLst/>
                          <a:latin typeface="微软雅黑" pitchFamily="34" charset="-122"/>
                          <a:ea typeface="微软雅黑" pitchFamily="34" charset="-122"/>
                        </a:rPr>
                        <a:t>26.08 </a:t>
                      </a:r>
                      <a:endParaRPr lang="en-US" altLang="zh-CN" sz="1600" b="1" i="0" u="none" strike="noStrike">
                        <a:solidFill>
                          <a:srgbClr val="000000"/>
                        </a:solidFill>
                        <a:effectLst/>
                        <a:latin typeface="微软雅黑" pitchFamily="34" charset="-122"/>
                        <a:ea typeface="微软雅黑" pitchFamily="34" charset="-122"/>
                      </a:endParaRPr>
                    </a:p>
                  </a:txBody>
                  <a:tcPr marL="9525" marR="9525" marT="9525" marB="0" anchor="ctr"/>
                </a:tc>
              </a:tr>
              <a:tr h="236269">
                <a:tc>
                  <a:txBody>
                    <a:bodyPr/>
                    <a:lstStyle/>
                    <a:p>
                      <a:pPr algn="ctr" fontAlgn="ctr"/>
                      <a:r>
                        <a:rPr lang="zh-CN" altLang="en-US" sz="2000" u="none" strike="noStrike">
                          <a:effectLst/>
                          <a:latin typeface="微软雅黑" pitchFamily="34" charset="-122"/>
                          <a:ea typeface="微软雅黑" pitchFamily="34" charset="-122"/>
                        </a:rPr>
                        <a:t>总计：</a:t>
                      </a:r>
                      <a:endParaRPr lang="zh-CN" altLang="en-US" sz="20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2000" u="none" strike="noStrike">
                          <a:effectLst/>
                          <a:latin typeface="微软雅黑" pitchFamily="34" charset="-122"/>
                          <a:ea typeface="微软雅黑" pitchFamily="34" charset="-122"/>
                        </a:rPr>
                        <a:t>22,204 </a:t>
                      </a:r>
                      <a:endParaRPr lang="en-US" altLang="zh-CN" sz="20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2000" u="none" strike="noStrike">
                          <a:effectLst/>
                          <a:latin typeface="微软雅黑" pitchFamily="34" charset="-122"/>
                          <a:ea typeface="微软雅黑" pitchFamily="34" charset="-122"/>
                        </a:rPr>
                        <a:t>640,599 </a:t>
                      </a:r>
                      <a:endParaRPr lang="en-US" altLang="zh-CN" sz="2000" b="1" i="0" u="none" strike="noStrike">
                        <a:solidFill>
                          <a:srgbClr val="000000"/>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2000" u="none" strike="noStrike" dirty="0">
                          <a:effectLst/>
                          <a:latin typeface="微软雅黑" pitchFamily="34" charset="-122"/>
                          <a:ea typeface="微软雅黑" pitchFamily="34" charset="-122"/>
                        </a:rPr>
                        <a:t>1,867.97 </a:t>
                      </a:r>
                      <a:endParaRPr lang="en-US" altLang="zh-CN" sz="2000" b="1" i="0" u="none" strike="noStrike" dirty="0">
                        <a:solidFill>
                          <a:srgbClr val="000000"/>
                        </a:solidFill>
                        <a:effectLst/>
                        <a:latin typeface="微软雅黑" pitchFamily="34" charset="-122"/>
                        <a:ea typeface="微软雅黑" pitchFamily="34" charset="-122"/>
                      </a:endParaRPr>
                    </a:p>
                  </a:txBody>
                  <a:tcPr marL="9525" marR="9525" marT="9525" marB="0" anchor="ctr"/>
                </a:tc>
              </a:tr>
            </a:tbl>
          </a:graphicData>
        </a:graphic>
      </p:graphicFrame>
      <p:sp>
        <p:nvSpPr>
          <p:cNvPr id="3" name="TextBox 2"/>
          <p:cNvSpPr txBox="1"/>
          <p:nvPr/>
        </p:nvSpPr>
        <p:spPr>
          <a:xfrm>
            <a:off x="323528" y="385500"/>
            <a:ext cx="3168352" cy="523220"/>
          </a:xfrm>
          <a:prstGeom prst="rect">
            <a:avLst/>
          </a:prstGeom>
          <a:noFill/>
        </p:spPr>
        <p:txBody>
          <a:bodyPr wrap="square" rtlCol="0">
            <a:spAutoFit/>
          </a:bodyPr>
          <a:lstStyle/>
          <a:p>
            <a:r>
              <a:rPr lang="zh-CN" altLang="en-US" sz="2800" b="1" dirty="0" smtClean="0">
                <a:latin typeface="微软雅黑" pitchFamily="34" charset="-122"/>
                <a:ea typeface="微软雅黑" pitchFamily="34" charset="-122"/>
              </a:rPr>
              <a:t>万方视频资源统计</a:t>
            </a:r>
            <a:endParaRPr lang="zh-CN" altLang="en-US" sz="2800" b="1" dirty="0">
              <a:latin typeface="微软雅黑" pitchFamily="34" charset="-122"/>
              <a:ea typeface="微软雅黑" pitchFamily="34" charset="-122"/>
            </a:endParaRPr>
          </a:p>
        </p:txBody>
      </p:sp>
    </p:spTree>
    <p:extLst>
      <p:ext uri="{BB962C8B-B14F-4D97-AF65-F5344CB8AC3E}">
        <p14:creationId xmlns:p14="http://schemas.microsoft.com/office/powerpoint/2010/main" val="30190166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33425" y="2664743"/>
            <a:ext cx="7893050" cy="2601913"/>
          </a:xfrm>
          <a:prstGeom prst="rect">
            <a:avLst/>
          </a:prstGeom>
          <a:noFill/>
          <a:ln>
            <a:noFill/>
          </a:ln>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l" eaLnBrk="1" hangingPunct="1">
              <a:lnSpc>
                <a:spcPct val="150000"/>
              </a:lnSpc>
              <a:spcBef>
                <a:spcPts val="600"/>
              </a:spcBef>
              <a:spcAft>
                <a:spcPts val="600"/>
              </a:spcAft>
              <a:defRPr/>
            </a:pPr>
            <a:r>
              <a:rPr lang="zh-CN" altLang="en-US" sz="2400" b="1" dirty="0" smtClean="0">
                <a:solidFill>
                  <a:schemeClr val="tx1">
                    <a:lumMod val="75000"/>
                    <a:lumOff val="25000"/>
                  </a:schemeClr>
                </a:solidFill>
                <a:latin typeface="微软雅黑" pitchFamily="34" charset="-122"/>
                <a:ea typeface="微软雅黑" pitchFamily="34" charset="-122"/>
              </a:rPr>
              <a:t>       </a:t>
            </a:r>
            <a:r>
              <a:rPr lang="zh-CN" altLang="en-US" sz="2800" b="1" dirty="0" smtClean="0">
                <a:solidFill>
                  <a:srgbClr val="26515F"/>
                </a:solidFill>
                <a:latin typeface="微软雅黑" pitchFamily="34" charset="-122"/>
                <a:ea typeface="微软雅黑" pitchFamily="34" charset="-122"/>
              </a:rPr>
              <a:t>基于万方数据海量学术文献资源，对学术成果进行相似性检测，提供客观详实的检测报告，为学术出版、科研管理、学位论文管理等提供支持。</a:t>
            </a:r>
          </a:p>
        </p:txBody>
      </p:sp>
      <p:sp>
        <p:nvSpPr>
          <p:cNvPr id="3" name="TextBox 2"/>
          <p:cNvSpPr txBox="1">
            <a:spLocks noChangeArrowheads="1"/>
          </p:cNvSpPr>
          <p:nvPr/>
        </p:nvSpPr>
        <p:spPr bwMode="auto">
          <a:xfrm>
            <a:off x="885825" y="1340768"/>
            <a:ext cx="789305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algn="ctr" eaLnBrk="1" hangingPunct="1">
              <a:lnSpc>
                <a:spcPts val="2700"/>
              </a:lnSpc>
            </a:pPr>
            <a:r>
              <a:rPr lang="zh-CN" altLang="en-US" sz="2400" b="1">
                <a:latin typeface="微软雅黑" pitchFamily="34" charset="-122"/>
                <a:ea typeface="微软雅黑" pitchFamily="34" charset="-122"/>
              </a:rPr>
              <a:t>论文相似性检测服务</a:t>
            </a:r>
            <a:r>
              <a:rPr lang="zh-CN" altLang="en-US" sz="2400" b="1">
                <a:solidFill>
                  <a:srgbClr val="7030A0"/>
                </a:solidFill>
                <a:latin typeface="微软雅黑" pitchFamily="34" charset="-122"/>
                <a:ea typeface="微软雅黑" pitchFamily="34" charset="-122"/>
              </a:rPr>
              <a:t>（</a:t>
            </a:r>
            <a:r>
              <a:rPr lang="en-US" altLang="zh-CN" sz="2400" b="1">
                <a:solidFill>
                  <a:srgbClr val="7030A0"/>
                </a:solidFill>
                <a:latin typeface="微软雅黑" pitchFamily="34" charset="-122"/>
                <a:ea typeface="微软雅黑" pitchFamily="34" charset="-122"/>
              </a:rPr>
              <a:t>PSDS</a:t>
            </a:r>
            <a:r>
              <a:rPr lang="zh-CN" altLang="en-US" sz="2400" b="1">
                <a:solidFill>
                  <a:srgbClr val="7030A0"/>
                </a:solidFill>
                <a:latin typeface="微软雅黑" pitchFamily="34" charset="-122"/>
                <a:ea typeface="微软雅黑" pitchFamily="34" charset="-122"/>
              </a:rPr>
              <a:t>）</a:t>
            </a:r>
            <a:endParaRPr lang="en-US" altLang="zh-CN" sz="2400" b="1">
              <a:solidFill>
                <a:srgbClr val="7030A0"/>
              </a:solidFill>
              <a:latin typeface="微软雅黑" pitchFamily="34" charset="-122"/>
              <a:ea typeface="微软雅黑" pitchFamily="34" charset="-122"/>
            </a:endParaRPr>
          </a:p>
          <a:p>
            <a:pPr algn="ctr" eaLnBrk="1" hangingPunct="1">
              <a:lnSpc>
                <a:spcPts val="2700"/>
              </a:lnSpc>
              <a:buFontTx/>
              <a:buBlip>
                <a:blip r:embed="rId2"/>
              </a:buBlip>
            </a:pPr>
            <a:endParaRPr lang="en-US" altLang="zh-CN" sz="2400" b="1">
              <a:latin typeface="微软雅黑" pitchFamily="34" charset="-122"/>
              <a:ea typeface="微软雅黑" pitchFamily="34" charset="-122"/>
            </a:endParaRPr>
          </a:p>
          <a:p>
            <a:pPr algn="ctr" eaLnBrk="1" hangingPunct="1">
              <a:lnSpc>
                <a:spcPts val="2700"/>
              </a:lnSpc>
            </a:pPr>
            <a:r>
              <a:rPr lang="en-US" altLang="zh-CN" sz="2400" b="1">
                <a:solidFill>
                  <a:srgbClr val="7030A0"/>
                </a:solidFill>
                <a:latin typeface="微软雅黑" pitchFamily="34" charset="-122"/>
                <a:ea typeface="微软雅黑" pitchFamily="34" charset="-122"/>
              </a:rPr>
              <a:t>P</a:t>
            </a:r>
            <a:r>
              <a:rPr lang="en-US" altLang="zh-CN" sz="2400" b="1">
                <a:solidFill>
                  <a:srgbClr val="00B050"/>
                </a:solidFill>
                <a:latin typeface="微软雅黑" pitchFamily="34" charset="-122"/>
                <a:ea typeface="微软雅黑" pitchFamily="34" charset="-122"/>
              </a:rPr>
              <a:t>aper</a:t>
            </a:r>
            <a:r>
              <a:rPr lang="en-US" altLang="zh-CN" sz="2400" b="1">
                <a:solidFill>
                  <a:srgbClr val="7030A0"/>
                </a:solidFill>
                <a:latin typeface="微软雅黑" pitchFamily="34" charset="-122"/>
                <a:ea typeface="微软雅黑" pitchFamily="34" charset="-122"/>
              </a:rPr>
              <a:t> S</a:t>
            </a:r>
            <a:r>
              <a:rPr lang="en-US" altLang="zh-CN" sz="2400" b="1">
                <a:solidFill>
                  <a:srgbClr val="00B050"/>
                </a:solidFill>
                <a:latin typeface="微软雅黑" pitchFamily="34" charset="-122"/>
                <a:ea typeface="微软雅黑" pitchFamily="34" charset="-122"/>
              </a:rPr>
              <a:t>imilarity</a:t>
            </a:r>
            <a:r>
              <a:rPr lang="en-US" altLang="zh-CN" sz="2400" b="1">
                <a:solidFill>
                  <a:srgbClr val="7030A0"/>
                </a:solidFill>
                <a:latin typeface="微软雅黑" pitchFamily="34" charset="-122"/>
                <a:ea typeface="微软雅黑" pitchFamily="34" charset="-122"/>
              </a:rPr>
              <a:t> D</a:t>
            </a:r>
            <a:r>
              <a:rPr lang="en-US" altLang="zh-CN" sz="2400" b="1">
                <a:solidFill>
                  <a:srgbClr val="00B050"/>
                </a:solidFill>
                <a:latin typeface="微软雅黑" pitchFamily="34" charset="-122"/>
                <a:ea typeface="微软雅黑" pitchFamily="34" charset="-122"/>
              </a:rPr>
              <a:t>etection</a:t>
            </a:r>
            <a:r>
              <a:rPr lang="en-US" altLang="zh-CN" sz="2400" b="1">
                <a:solidFill>
                  <a:srgbClr val="7030A0"/>
                </a:solidFill>
                <a:latin typeface="微软雅黑" pitchFamily="34" charset="-122"/>
                <a:ea typeface="微软雅黑" pitchFamily="34" charset="-122"/>
              </a:rPr>
              <a:t> S</a:t>
            </a:r>
            <a:r>
              <a:rPr lang="en-US" altLang="zh-CN" sz="2400" b="1">
                <a:solidFill>
                  <a:srgbClr val="00B050"/>
                </a:solidFill>
                <a:latin typeface="微软雅黑" pitchFamily="34" charset="-122"/>
                <a:ea typeface="微软雅黑" pitchFamily="34" charset="-122"/>
              </a:rPr>
              <a:t>ervice</a:t>
            </a:r>
            <a:endParaRPr lang="en-US" altLang="zh-CN" sz="2400" b="1">
              <a:solidFill>
                <a:srgbClr val="7030A0"/>
              </a:solidFill>
              <a:latin typeface="微软雅黑" pitchFamily="34" charset="-122"/>
              <a:ea typeface="微软雅黑" pitchFamily="34" charset="-122"/>
            </a:endParaRPr>
          </a:p>
        </p:txBody>
      </p:sp>
      <p:pic>
        <p:nvPicPr>
          <p:cNvPr id="4" name="Picture 1" descr="C:\Users\funny\AppData\Local\Microsoft\Windows\Temporary Internet Files\Content.IE5\SJ0L73UJ\MC9002154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215063" y="4814218"/>
            <a:ext cx="12017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funny\AppData\Local\Microsoft\Windows\Temporary Internet Files\Content.IE5\K4SEW5AS\MC900416562[1].wmf"/>
          <p:cNvPicPr>
            <a:picLocks noChangeAspect="1" noChangeArrowheads="1"/>
          </p:cNvPicPr>
          <p:nvPr/>
        </p:nvPicPr>
        <p:blipFill>
          <a:blip r:embed="rId4" cstate="print">
            <a:clrChange>
              <a:clrFrom>
                <a:srgbClr val="EEBA54"/>
              </a:clrFrom>
              <a:clrTo>
                <a:srgbClr val="EEBA54">
                  <a:alpha val="0"/>
                </a:srgbClr>
              </a:clrTo>
            </a:clrChange>
            <a:extLst>
              <a:ext uri="{28A0092B-C50C-407E-A947-70E740481C1C}">
                <a14:useLocalDpi xmlns:a14="http://schemas.microsoft.com/office/drawing/2010/main" val="0"/>
              </a:ext>
            </a:extLst>
          </a:blip>
          <a:srcRect/>
          <a:stretch>
            <a:fillRect/>
          </a:stretch>
        </p:blipFill>
        <p:spPr bwMode="auto">
          <a:xfrm>
            <a:off x="7286625" y="4814218"/>
            <a:ext cx="11620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486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000125" y="1055712"/>
            <a:ext cx="5957888" cy="563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buFontTx/>
              <a:buBlip>
                <a:blip r:embed="rId2"/>
              </a:buBlip>
            </a:pPr>
            <a:r>
              <a:rPr lang="zh-CN" altLang="en-US" smtClean="0"/>
              <a:t>服务目的</a:t>
            </a:r>
          </a:p>
        </p:txBody>
      </p:sp>
      <p:pic>
        <p:nvPicPr>
          <p:cNvPr id="3" name="Picture 2" descr="C:\Users\funny\AppData\Local\Microsoft\Windows\Temporary Internet Files\Content.IE5\SJ0L73UJ\MC9002377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7150" y="1473225"/>
            <a:ext cx="1501775"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635896" y="1970137"/>
            <a:ext cx="4579442" cy="646331"/>
          </a:xfrm>
          <a:prstGeom prst="rect">
            <a:avLst/>
          </a:prstGeom>
          <a:noFill/>
        </p:spPr>
        <p:txBody>
          <a:bodyPr>
            <a:spAutoFit/>
          </a:bodyPr>
          <a:lstStyle/>
          <a:p>
            <a:pPr algn="ctr" eaLnBrk="0" latinLnBrk="1" hangingPunct="0">
              <a:defRPr/>
            </a:pPr>
            <a:r>
              <a:rPr kumimoji="1" lang="zh-CN" alt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微软雅黑" pitchFamily="34" charset="-122"/>
                <a:ea typeface="微软雅黑" pitchFamily="34" charset="-122"/>
                <a:cs typeface="Times New Roman" pitchFamily="18" charset="0"/>
              </a:rPr>
              <a:t>工具</a:t>
            </a:r>
            <a:r>
              <a:rPr kumimoji="1" lang="en-US" altLang="zh-CN"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微软雅黑" pitchFamily="34" charset="-122"/>
                <a:ea typeface="微软雅黑" pitchFamily="34" charset="-122"/>
                <a:cs typeface="Times New Roman" pitchFamily="18" charset="0"/>
              </a:rPr>
              <a:t>—</a:t>
            </a:r>
            <a:r>
              <a:rPr kumimoji="1" lang="zh-CN" altLang="en-US" sz="2800" b="1" dirty="0">
                <a:ln w="10541" cmpd="sng">
                  <a:solidFill>
                    <a:schemeClr val="accent1">
                      <a:shade val="88000"/>
                      <a:satMod val="110000"/>
                    </a:schemeClr>
                  </a:solidFill>
                  <a:prstDash val="solid"/>
                </a:ln>
                <a:solidFill>
                  <a:srgbClr val="00B0F0"/>
                </a:solidFill>
                <a:latin typeface="微软雅黑" pitchFamily="34" charset="-122"/>
                <a:ea typeface="微软雅黑" pitchFamily="34" charset="-122"/>
                <a:cs typeface="Times New Roman" pitchFamily="18" charset="0"/>
              </a:rPr>
              <a:t>量化、客观</a:t>
            </a:r>
          </a:p>
        </p:txBody>
      </p:sp>
      <p:sp>
        <p:nvSpPr>
          <p:cNvPr id="5" name="TextBox 4"/>
          <p:cNvSpPr txBox="1"/>
          <p:nvPr/>
        </p:nvSpPr>
        <p:spPr>
          <a:xfrm>
            <a:off x="1475656" y="3266281"/>
            <a:ext cx="2880320"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latinLnBrk="1" hangingPunct="0">
              <a:defRPr/>
            </a:pPr>
            <a:r>
              <a:rPr kumimoji="1" lang="zh-CN" altLang="en-US" sz="3600" b="1"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微软雅黑" pitchFamily="34" charset="-122"/>
                <a:ea typeface="微软雅黑" pitchFamily="34" charset="-122"/>
                <a:cs typeface="Times New Roman" pitchFamily="18" charset="0"/>
              </a:rPr>
              <a:t>惩前</a:t>
            </a:r>
          </a:p>
        </p:txBody>
      </p:sp>
      <p:sp>
        <p:nvSpPr>
          <p:cNvPr id="6" name="TextBox 5"/>
          <p:cNvSpPr txBox="1"/>
          <p:nvPr/>
        </p:nvSpPr>
        <p:spPr>
          <a:xfrm>
            <a:off x="4788024" y="3266281"/>
            <a:ext cx="2880320" cy="646331"/>
          </a:xfrm>
          <a:prstGeom prst="rect">
            <a:avLst/>
          </a:prstGeom>
          <a:noFill/>
        </p:spPr>
        <p:txBody>
          <a:bodyPr>
            <a:spAutoFit/>
          </a:bodyPr>
          <a:lstStyle/>
          <a:p>
            <a:pPr algn="ctr" eaLnBrk="0" latinLnBrk="1" hangingPunct="0">
              <a:defRPr/>
            </a:pPr>
            <a:r>
              <a:rPr kumimoji="1" lang="zh-CN" altLang="en-US" sz="3600" b="1" dirty="0">
                <a:ln w="10541" cmpd="sng">
                  <a:solidFill>
                    <a:srgbClr val="00B050"/>
                  </a:solidFill>
                  <a:prstDash val="solid"/>
                </a:ln>
                <a:solidFill>
                  <a:srgbClr val="00B050"/>
                </a:solidFill>
                <a:latin typeface="微软雅黑" pitchFamily="34" charset="-122"/>
                <a:ea typeface="微软雅黑" pitchFamily="34" charset="-122"/>
                <a:cs typeface="Times New Roman" pitchFamily="18" charset="0"/>
              </a:rPr>
              <a:t>毙后</a:t>
            </a:r>
          </a:p>
        </p:txBody>
      </p:sp>
      <p:pic>
        <p:nvPicPr>
          <p:cNvPr id="7" name="Picture 4" descr="C:\Program Files\Microsoft Office\MEDIA\CAGCAT10\j029384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6200" y="4935562"/>
            <a:ext cx="1236663"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descr="0003425538-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68538" y="3770337"/>
            <a:ext cx="1223962"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descr="20101102233510-138605964.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0444" t="14888" r="24785" b="46555"/>
          <a:stretch>
            <a:fillRect/>
          </a:stretch>
        </p:blipFill>
        <p:spPr bwMode="auto">
          <a:xfrm>
            <a:off x="5435600" y="3625875"/>
            <a:ext cx="16573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596426" y="5282505"/>
            <a:ext cx="5213962" cy="523220"/>
          </a:xfrm>
          <a:prstGeom prst="rect">
            <a:avLst/>
          </a:prstGeom>
          <a:noFill/>
        </p:spPr>
        <p:txBody>
          <a:bodyPr>
            <a:spAutoFit/>
            <a:scene3d>
              <a:camera prst="orthographicFront"/>
              <a:lightRig rig="flat" dir="tl">
                <a:rot lat="0" lon="0" rev="6600000"/>
              </a:lightRig>
            </a:scene3d>
            <a:sp3d extrusionH="25400" contourW="8890">
              <a:contourClr>
                <a:schemeClr val="accent2">
                  <a:shade val="75000"/>
                </a:schemeClr>
              </a:contourClr>
            </a:sp3d>
          </a:bodyPr>
          <a:lstStyle/>
          <a:p>
            <a:pPr algn="ctr" eaLnBrk="0" latinLnBrk="1" hangingPunct="0">
              <a:defRPr/>
            </a:pPr>
            <a:r>
              <a:rPr kumimoji="1" lang="zh-CN" altLang="en-US" sz="2800" b="1" dirty="0">
                <a:ln w="10541" cmpd="sng">
                  <a:solidFill>
                    <a:srgbClr val="0070C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微软雅黑" pitchFamily="34" charset="-122"/>
                <a:ea typeface="微软雅黑" pitchFamily="34" charset="-122"/>
                <a:cs typeface="Times New Roman" pitchFamily="18" charset="0"/>
              </a:rPr>
              <a:t>促进学术环境的良性发展</a:t>
            </a:r>
          </a:p>
        </p:txBody>
      </p:sp>
    </p:spTree>
    <p:extLst>
      <p:ext uri="{BB962C8B-B14F-4D97-AF65-F5344CB8AC3E}">
        <p14:creationId xmlns:p14="http://schemas.microsoft.com/office/powerpoint/2010/main" val="395841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ppt_w*0.05"/>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anim calcmode="lin" valueType="num">
                                      <p:cBhvr>
                                        <p:cTn id="16" dur="500" fill="hold"/>
                                        <p:tgtEl>
                                          <p:spTgt spid="4"/>
                                        </p:tgtEl>
                                        <p:attrNameLst>
                                          <p:attrName>ppt_x</p:attrName>
                                        </p:attrNameLst>
                                      </p:cBhvr>
                                      <p:tavLst>
                                        <p:tav tm="0">
                                          <p:val>
                                            <p:strVal val="#ppt_x-.2"/>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par>
                                <p:cTn id="24" presetID="22" presetClass="entr" presetSubtype="1"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385" decel="100000"/>
                                        <p:tgtEl>
                                          <p:spTgt spid="6"/>
                                        </p:tgtEl>
                                      </p:cBhvr>
                                    </p:animEffect>
                                    <p:animScale>
                                      <p:cBhvr>
                                        <p:cTn id="32" dur="385" decel="100000"/>
                                        <p:tgtEl>
                                          <p:spTgt spid="6"/>
                                        </p:tgtEl>
                                      </p:cBhvr>
                                      <p:from x="10000" y="10000"/>
                                      <p:to x="200000" y="450000"/>
                                    </p:animScale>
                                    <p:animScale>
                                      <p:cBhvr>
                                        <p:cTn id="33" dur="615" accel="100000" fill="hold">
                                          <p:stCondLst>
                                            <p:cond delay="385"/>
                                          </p:stCondLst>
                                        </p:cTn>
                                        <p:tgtEl>
                                          <p:spTgt spid="6"/>
                                        </p:tgtEl>
                                      </p:cBhvr>
                                      <p:from x="200000" y="450000"/>
                                      <p:to x="100000" y="100000"/>
                                    </p:animScale>
                                    <p:set>
                                      <p:cBhvr>
                                        <p:cTn id="34" dur="385" fill="hold"/>
                                        <p:tgtEl>
                                          <p:spTgt spid="6"/>
                                        </p:tgtEl>
                                        <p:attrNameLst>
                                          <p:attrName>ppt_x</p:attrName>
                                        </p:attrNameLst>
                                      </p:cBhvr>
                                      <p:to>
                                        <p:strVal val="(0.5)"/>
                                      </p:to>
                                    </p:set>
                                    <p:anim from="(0.5)" to="(#ppt_x)" calcmode="lin" valueType="num">
                                      <p:cBhvr>
                                        <p:cTn id="35" dur="615" accel="100000" fill="hold">
                                          <p:stCondLst>
                                            <p:cond delay="385"/>
                                          </p:stCondLst>
                                        </p:cTn>
                                        <p:tgtEl>
                                          <p:spTgt spid="6"/>
                                        </p:tgtEl>
                                        <p:attrNameLst>
                                          <p:attrName>ppt_x</p:attrName>
                                        </p:attrNameLst>
                                      </p:cBhvr>
                                    </p:anim>
                                    <p:set>
                                      <p:cBhvr>
                                        <p:cTn id="36" dur="385" fill="hold"/>
                                        <p:tgtEl>
                                          <p:spTgt spid="6"/>
                                        </p:tgtEl>
                                        <p:attrNameLst>
                                          <p:attrName>ppt_y</p:attrName>
                                        </p:attrNameLst>
                                      </p:cBhvr>
                                      <p:to>
                                        <p:strVal val="(#ppt_y+0.4)"/>
                                      </p:to>
                                    </p:set>
                                    <p:anim from="(#ppt_y+0.4)" to="(#ppt_y)" calcmode="lin" valueType="num">
                                      <p:cBhvr>
                                        <p:cTn id="37" dur="615" accel="100000" fill="hold">
                                          <p:stCondLst>
                                            <p:cond delay="385"/>
                                          </p:stCondLst>
                                        </p:cTn>
                                        <p:tgtEl>
                                          <p:spTgt spid="6"/>
                                        </p:tgtEl>
                                        <p:attrNameLst>
                                          <p:attrName>ppt_y</p:attrName>
                                        </p:attrNameLst>
                                      </p:cBhvr>
                                    </p:anim>
                                  </p:childTnLst>
                                </p:cTn>
                              </p:par>
                              <p:par>
                                <p:cTn id="38" presetID="51"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385" decel="100000"/>
                                        <p:tgtEl>
                                          <p:spTgt spid="9"/>
                                        </p:tgtEl>
                                      </p:cBhvr>
                                    </p:animEffect>
                                    <p:animScale>
                                      <p:cBhvr>
                                        <p:cTn id="41" dur="385" decel="100000"/>
                                        <p:tgtEl>
                                          <p:spTgt spid="9"/>
                                        </p:tgtEl>
                                      </p:cBhvr>
                                      <p:from x="10000" y="10000"/>
                                      <p:to x="200000" y="450000"/>
                                    </p:animScale>
                                    <p:animScale>
                                      <p:cBhvr>
                                        <p:cTn id="42" dur="615" accel="100000" fill="hold">
                                          <p:stCondLst>
                                            <p:cond delay="385"/>
                                          </p:stCondLst>
                                        </p:cTn>
                                        <p:tgtEl>
                                          <p:spTgt spid="9"/>
                                        </p:tgtEl>
                                      </p:cBhvr>
                                      <p:from x="200000" y="450000"/>
                                      <p:to x="100000" y="100000"/>
                                    </p:animScale>
                                    <p:set>
                                      <p:cBhvr>
                                        <p:cTn id="43" dur="385" fill="hold"/>
                                        <p:tgtEl>
                                          <p:spTgt spid="9"/>
                                        </p:tgtEl>
                                        <p:attrNameLst>
                                          <p:attrName>ppt_x</p:attrName>
                                        </p:attrNameLst>
                                      </p:cBhvr>
                                      <p:to>
                                        <p:strVal val="(0.5)"/>
                                      </p:to>
                                    </p:set>
                                    <p:anim from="(0.5)" to="(#ppt_x)" calcmode="lin" valueType="num">
                                      <p:cBhvr>
                                        <p:cTn id="44" dur="615" accel="100000" fill="hold">
                                          <p:stCondLst>
                                            <p:cond delay="385"/>
                                          </p:stCondLst>
                                        </p:cTn>
                                        <p:tgtEl>
                                          <p:spTgt spid="9"/>
                                        </p:tgtEl>
                                        <p:attrNameLst>
                                          <p:attrName>ppt_x</p:attrName>
                                        </p:attrNameLst>
                                      </p:cBhvr>
                                    </p:anim>
                                    <p:set>
                                      <p:cBhvr>
                                        <p:cTn id="45" dur="385" fill="hold"/>
                                        <p:tgtEl>
                                          <p:spTgt spid="9"/>
                                        </p:tgtEl>
                                        <p:attrNameLst>
                                          <p:attrName>ppt_y</p:attrName>
                                        </p:attrNameLst>
                                      </p:cBhvr>
                                      <p:to>
                                        <p:strVal val="(#ppt_y+0.4)"/>
                                      </p:to>
                                    </p:set>
                                    <p:anim from="(#ppt_y+0.4)" to="(#ppt_y)" calcmode="lin" valueType="num">
                                      <p:cBhvr>
                                        <p:cTn id="46" dur="615" accel="100000" fill="hold">
                                          <p:stCondLst>
                                            <p:cond delay="385"/>
                                          </p:stCondLst>
                                        </p:cTn>
                                        <p:tgtEl>
                                          <p:spTgt spid="9"/>
                                        </p:tgtEl>
                                        <p:attrNameLst>
                                          <p:attrName>ppt_y</p:attrName>
                                        </p:attrNameLst>
                                      </p:cBhvr>
                                    </p:anim>
                                  </p:childTnLst>
                                </p:cTn>
                              </p:par>
                            </p:childTnLst>
                          </p:cTn>
                        </p:par>
                      </p:childTnLst>
                    </p:cTn>
                  </p:par>
                  <p:par>
                    <p:cTn id="47" fill="hold">
                      <p:stCondLst>
                        <p:cond delay="indefinite"/>
                      </p:stCondLst>
                      <p:childTnLst>
                        <p:par>
                          <p:cTn id="48" fill="hold">
                            <p:stCondLst>
                              <p:cond delay="0"/>
                            </p:stCondLst>
                            <p:childTnLst>
                              <p:par>
                                <p:cTn id="49" presetID="48" presetClass="entr" presetSubtype="0" accel="5000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2"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53" dur="1000" fill="hold"/>
                                        <p:tgtEl>
                                          <p:spTgt spid="7"/>
                                        </p:tgtEl>
                                        <p:attrNameLst>
                                          <p:attrName>ppt_y</p:attrName>
                                        </p:attrNameLst>
                                      </p:cBhvr>
                                      <p:tavLst>
                                        <p:tav tm="0">
                                          <p:val>
                                            <p:strVal val="#ppt_y"/>
                                          </p:val>
                                        </p:tav>
                                        <p:tav tm="100000">
                                          <p:val>
                                            <p:strVal val="#ppt_y"/>
                                          </p:val>
                                        </p:tav>
                                      </p:tavLst>
                                    </p:anim>
                                    <p:animEffect transition="in" filter="fade">
                                      <p:cBhvr>
                                        <p:cTn id="54" dur="1000"/>
                                        <p:tgtEl>
                                          <p:spTgt spid="7"/>
                                        </p:tgtEl>
                                      </p:cBhvr>
                                    </p:animEffect>
                                  </p:childTnLst>
                                </p:cTn>
                              </p:par>
                            </p:childTnLst>
                          </p:cTn>
                        </p:par>
                        <p:par>
                          <p:cTn id="55" fill="hold">
                            <p:stCondLst>
                              <p:cond delay="1000"/>
                            </p:stCondLst>
                            <p:childTnLst>
                              <p:par>
                                <p:cTn id="56" presetID="27" presetClass="entr" presetSubtype="0" fill="hold" nodeType="afterEffect">
                                  <p:stCondLst>
                                    <p:cond delay="0"/>
                                  </p:stCondLst>
                                  <p:iterate type="lt">
                                    <p:tmPct val="50000"/>
                                  </p:iterate>
                                  <p:childTnLst>
                                    <p:set>
                                      <p:cBhvr>
                                        <p:cTn id="57" dur="1" fill="hold">
                                          <p:stCondLst>
                                            <p:cond delay="0"/>
                                          </p:stCondLst>
                                        </p:cTn>
                                        <p:tgtEl>
                                          <p:spTgt spid="10"/>
                                        </p:tgtEl>
                                        <p:attrNameLst>
                                          <p:attrName>style.visibility</p:attrName>
                                        </p:attrNameLst>
                                      </p:cBhvr>
                                      <p:to>
                                        <p:strVal val="visible"/>
                                      </p:to>
                                    </p:set>
                                    <p:anim calcmode="discrete" valueType="clr">
                                      <p:cBhvr override="childStyle">
                                        <p:cTn id="58"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10"/>
                                        </p:tgtEl>
                                        <p:attrNameLst>
                                          <p:attrName>fillcolor</p:attrName>
                                        </p:attrNameLst>
                                      </p:cBhvr>
                                      <p:tavLst>
                                        <p:tav tm="0">
                                          <p:val>
                                            <p:clrVal>
                                              <a:schemeClr val="accent2"/>
                                            </p:clrVal>
                                          </p:val>
                                        </p:tav>
                                        <p:tav tm="50000">
                                          <p:val>
                                            <p:clrVal>
                                              <a:schemeClr val="hlink"/>
                                            </p:clrVal>
                                          </p:val>
                                        </p:tav>
                                      </p:tavLst>
                                    </p:anim>
                                    <p:set>
                                      <p:cBhvr>
                                        <p:cTn id="60"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691680" y="417165"/>
            <a:ext cx="5957888" cy="563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buFontTx/>
              <a:buBlip>
                <a:blip r:embed="rId2"/>
              </a:buBlip>
            </a:pPr>
            <a:r>
              <a:rPr lang="zh-CN" altLang="en-US" dirty="0" smtClean="0"/>
              <a:t>服务特色</a:t>
            </a:r>
          </a:p>
        </p:txBody>
      </p:sp>
      <p:graphicFrame>
        <p:nvGraphicFramePr>
          <p:cNvPr id="3" name="图示 2"/>
          <p:cNvGraphicFramePr/>
          <p:nvPr>
            <p:extLst>
              <p:ext uri="{D42A27DB-BD31-4B8C-83A1-F6EECF244321}">
                <p14:modId xmlns:p14="http://schemas.microsoft.com/office/powerpoint/2010/main" val="2066276701"/>
              </p:ext>
            </p:extLst>
          </p:nvPr>
        </p:nvGraphicFramePr>
        <p:xfrm>
          <a:off x="357158" y="1224507"/>
          <a:ext cx="8643998" cy="5318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组合 5"/>
          <p:cNvGrpSpPr>
            <a:grpSpLocks/>
          </p:cNvGrpSpPr>
          <p:nvPr/>
        </p:nvGrpSpPr>
        <p:grpSpPr bwMode="auto">
          <a:xfrm>
            <a:off x="642910" y="1256243"/>
            <a:ext cx="2071702" cy="1428760"/>
            <a:chOff x="2237" y="249465"/>
            <a:chExt cx="2182416" cy="547200"/>
          </a:xfrm>
          <a:solidFill>
            <a:srgbClr val="FFC000"/>
          </a:solidFill>
        </p:grpSpPr>
        <p:sp>
          <p:nvSpPr>
            <p:cNvPr id="5" name="矩形 6"/>
            <p:cNvSpPr/>
            <p:nvPr/>
          </p:nvSpPr>
          <p:spPr>
            <a:xfrm>
              <a:off x="2238" y="249465"/>
              <a:ext cx="2182415" cy="547200"/>
            </a:xfrm>
            <a:prstGeom prst="roundRect">
              <a:avLst/>
            </a:prstGeom>
            <a:grpFill/>
          </p:spPr>
          <p:style>
            <a:lnRef idx="0">
              <a:schemeClr val="accent4"/>
            </a:lnRef>
            <a:fillRef idx="3">
              <a:schemeClr val="accent4"/>
            </a:fillRef>
            <a:effectRef idx="3">
              <a:schemeClr val="accent4"/>
            </a:effectRef>
            <a:fontRef idx="minor">
              <a:schemeClr val="lt1"/>
            </a:fontRef>
          </p:style>
          <p:txBody>
            <a:bodyPr/>
            <a:lstStyle/>
            <a:p>
              <a:pPr>
                <a:defRPr/>
              </a:pPr>
              <a:endParaRPr lang="zh-CN" altLang="en-US" sz="2800" b="1">
                <a:latin typeface="微软雅黑" pitchFamily="34" charset="-122"/>
                <a:ea typeface="微软雅黑" pitchFamily="34" charset="-122"/>
              </a:endParaRPr>
            </a:p>
          </p:txBody>
        </p:sp>
        <p:sp>
          <p:nvSpPr>
            <p:cNvPr id="6" name="矩形 7"/>
            <p:cNvSpPr/>
            <p:nvPr/>
          </p:nvSpPr>
          <p:spPr>
            <a:xfrm>
              <a:off x="2237" y="249465"/>
              <a:ext cx="2182415" cy="547200"/>
            </a:xfrm>
            <a:prstGeom prst="roundRect">
              <a:avLst/>
            </a:prstGeom>
            <a:grpFill/>
          </p:spPr>
          <p:style>
            <a:lnRef idx="0">
              <a:schemeClr val="accent4"/>
            </a:lnRef>
            <a:fillRef idx="3">
              <a:schemeClr val="accent4"/>
            </a:fillRef>
            <a:effectRef idx="3">
              <a:schemeClr val="accent4"/>
            </a:effectRef>
            <a:fontRef idx="minor">
              <a:schemeClr val="lt1"/>
            </a:fontRef>
          </p:style>
          <p:txBody>
            <a:bodyPr lIns="135128" tIns="36000" rIns="135128" bIns="36000" spcCol="127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844550">
                <a:lnSpc>
                  <a:spcPct val="90000"/>
                </a:lnSpc>
                <a:spcAft>
                  <a:spcPct val="35000"/>
                </a:spcAft>
                <a:defRPr/>
              </a:pPr>
              <a:r>
                <a:rPr lang="zh-CN" altLang="en-US" sz="2400" b="1" dirty="0" smtClean="0">
                  <a:solidFill>
                    <a:schemeClr val="tx1"/>
                  </a:solidFill>
                  <a:latin typeface="微软雅黑" pitchFamily="34" charset="-122"/>
                  <a:ea typeface="微软雅黑" pitchFamily="34" charset="-122"/>
                </a:rPr>
                <a:t>优秀的算法</a:t>
              </a:r>
              <a:endParaRPr lang="zh-CN" altLang="en-US" sz="2400" b="1" dirty="0">
                <a:solidFill>
                  <a:schemeClr val="tx1"/>
                </a:solidFill>
                <a:latin typeface="微软雅黑" pitchFamily="34" charset="-122"/>
                <a:ea typeface="微软雅黑" pitchFamily="34" charset="-122"/>
              </a:endParaRPr>
            </a:p>
          </p:txBody>
        </p:sp>
      </p:grpSp>
      <p:grpSp>
        <p:nvGrpSpPr>
          <p:cNvPr id="7" name="组合 8"/>
          <p:cNvGrpSpPr>
            <a:grpSpLocks/>
          </p:cNvGrpSpPr>
          <p:nvPr/>
        </p:nvGrpSpPr>
        <p:grpSpPr bwMode="auto">
          <a:xfrm>
            <a:off x="642910" y="3042193"/>
            <a:ext cx="2071702" cy="1428760"/>
            <a:chOff x="2237" y="331545"/>
            <a:chExt cx="2182416" cy="547200"/>
          </a:xfrm>
          <a:solidFill>
            <a:srgbClr val="FFC000"/>
          </a:solidFill>
        </p:grpSpPr>
        <p:sp>
          <p:nvSpPr>
            <p:cNvPr id="8" name="矩形 6"/>
            <p:cNvSpPr/>
            <p:nvPr/>
          </p:nvSpPr>
          <p:spPr>
            <a:xfrm>
              <a:off x="2238" y="331545"/>
              <a:ext cx="2182415" cy="547200"/>
            </a:xfrm>
            <a:prstGeom prst="roundRect">
              <a:avLst/>
            </a:prstGeom>
            <a:grpFill/>
          </p:spPr>
          <p:style>
            <a:lnRef idx="0">
              <a:schemeClr val="accent4"/>
            </a:lnRef>
            <a:fillRef idx="3">
              <a:schemeClr val="accent4"/>
            </a:fillRef>
            <a:effectRef idx="3">
              <a:schemeClr val="accent4"/>
            </a:effectRef>
            <a:fontRef idx="minor">
              <a:schemeClr val="lt1"/>
            </a:fontRef>
          </p:style>
          <p:txBody>
            <a:bodyPr/>
            <a:lstStyle/>
            <a:p>
              <a:pPr>
                <a:defRPr/>
              </a:pPr>
              <a:endParaRPr lang="zh-CN" altLang="en-US" sz="2800" b="1">
                <a:latin typeface="微软雅黑" pitchFamily="34" charset="-122"/>
                <a:ea typeface="微软雅黑" pitchFamily="34" charset="-122"/>
              </a:endParaRPr>
            </a:p>
          </p:txBody>
        </p:sp>
        <p:sp>
          <p:nvSpPr>
            <p:cNvPr id="9" name="矩形 7"/>
            <p:cNvSpPr/>
            <p:nvPr/>
          </p:nvSpPr>
          <p:spPr>
            <a:xfrm>
              <a:off x="2237" y="331545"/>
              <a:ext cx="2182415" cy="547200"/>
            </a:xfrm>
            <a:prstGeom prst="roundRect">
              <a:avLst/>
            </a:prstGeom>
            <a:grpFill/>
          </p:spPr>
          <p:style>
            <a:lnRef idx="0">
              <a:schemeClr val="accent4"/>
            </a:lnRef>
            <a:fillRef idx="3">
              <a:schemeClr val="accent4"/>
            </a:fillRef>
            <a:effectRef idx="3">
              <a:schemeClr val="accent4"/>
            </a:effectRef>
            <a:fontRef idx="minor">
              <a:schemeClr val="lt1"/>
            </a:fontRef>
          </p:style>
          <p:txBody>
            <a:bodyPr lIns="135128" tIns="36000" rIns="135128" bIns="36000" spcCol="127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844550">
                <a:lnSpc>
                  <a:spcPct val="90000"/>
                </a:lnSpc>
                <a:spcAft>
                  <a:spcPct val="35000"/>
                </a:spcAft>
                <a:defRPr/>
              </a:pPr>
              <a:r>
                <a:rPr lang="zh-CN" altLang="en-US" sz="2400" b="1" dirty="0" smtClean="0">
                  <a:solidFill>
                    <a:schemeClr val="tx1"/>
                  </a:solidFill>
                  <a:latin typeface="微软雅黑" pitchFamily="34" charset="-122"/>
                  <a:ea typeface="微软雅黑" pitchFamily="34" charset="-122"/>
                </a:rPr>
                <a:t>检测效率高</a:t>
              </a:r>
              <a:endParaRPr lang="zh-CN" altLang="en-US" sz="2400" b="1" dirty="0">
                <a:solidFill>
                  <a:schemeClr val="tx1"/>
                </a:solidFill>
                <a:latin typeface="微软雅黑" pitchFamily="34" charset="-122"/>
                <a:ea typeface="微软雅黑" pitchFamily="34" charset="-122"/>
              </a:endParaRPr>
            </a:p>
          </p:txBody>
        </p:sp>
      </p:grpSp>
      <p:grpSp>
        <p:nvGrpSpPr>
          <p:cNvPr id="10" name="组合 11"/>
          <p:cNvGrpSpPr>
            <a:grpSpLocks/>
          </p:cNvGrpSpPr>
          <p:nvPr/>
        </p:nvGrpSpPr>
        <p:grpSpPr bwMode="auto">
          <a:xfrm>
            <a:off x="642910" y="4756705"/>
            <a:ext cx="2071702" cy="1428760"/>
            <a:chOff x="2237" y="249465"/>
            <a:chExt cx="2182416" cy="547200"/>
          </a:xfrm>
          <a:solidFill>
            <a:srgbClr val="FFC000"/>
          </a:solidFill>
        </p:grpSpPr>
        <p:sp>
          <p:nvSpPr>
            <p:cNvPr id="11" name="矩形 6"/>
            <p:cNvSpPr/>
            <p:nvPr/>
          </p:nvSpPr>
          <p:spPr>
            <a:xfrm>
              <a:off x="2238" y="249465"/>
              <a:ext cx="2182415" cy="547200"/>
            </a:xfrm>
            <a:prstGeom prst="roundRect">
              <a:avLst/>
            </a:prstGeom>
            <a:grpFill/>
          </p:spPr>
          <p:style>
            <a:lnRef idx="0">
              <a:schemeClr val="accent4"/>
            </a:lnRef>
            <a:fillRef idx="3">
              <a:schemeClr val="accent4"/>
            </a:fillRef>
            <a:effectRef idx="3">
              <a:schemeClr val="accent4"/>
            </a:effectRef>
            <a:fontRef idx="minor">
              <a:schemeClr val="lt1"/>
            </a:fontRef>
          </p:style>
          <p:txBody>
            <a:bodyPr/>
            <a:lstStyle/>
            <a:p>
              <a:pPr>
                <a:defRPr/>
              </a:pPr>
              <a:endParaRPr lang="zh-CN" altLang="en-US" sz="2800" b="1">
                <a:latin typeface="微软雅黑" pitchFamily="34" charset="-122"/>
                <a:ea typeface="微软雅黑" pitchFamily="34" charset="-122"/>
              </a:endParaRPr>
            </a:p>
          </p:txBody>
        </p:sp>
        <p:sp>
          <p:nvSpPr>
            <p:cNvPr id="12" name="矩形 7"/>
            <p:cNvSpPr/>
            <p:nvPr/>
          </p:nvSpPr>
          <p:spPr>
            <a:xfrm>
              <a:off x="2237" y="249465"/>
              <a:ext cx="2182415" cy="547200"/>
            </a:xfrm>
            <a:prstGeom prst="roundRect">
              <a:avLst/>
            </a:prstGeom>
            <a:grpFill/>
          </p:spPr>
          <p:style>
            <a:lnRef idx="0">
              <a:schemeClr val="accent4"/>
            </a:lnRef>
            <a:fillRef idx="3">
              <a:schemeClr val="accent4"/>
            </a:fillRef>
            <a:effectRef idx="3">
              <a:schemeClr val="accent4"/>
            </a:effectRef>
            <a:fontRef idx="minor">
              <a:schemeClr val="lt1"/>
            </a:fontRef>
          </p:style>
          <p:txBody>
            <a:bodyPr lIns="135128" tIns="36000" rIns="135128" bIns="36000" spcCol="127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844550">
                <a:lnSpc>
                  <a:spcPct val="90000"/>
                </a:lnSpc>
                <a:spcAft>
                  <a:spcPct val="35000"/>
                </a:spcAft>
                <a:defRPr/>
              </a:pPr>
              <a:r>
                <a:rPr lang="zh-CN" altLang="en-US" sz="2400" b="1" dirty="0" smtClean="0">
                  <a:solidFill>
                    <a:schemeClr val="tx1"/>
                  </a:solidFill>
                  <a:latin typeface="微软雅黑" pitchFamily="34" charset="-122"/>
                  <a:ea typeface="微软雅黑" pitchFamily="34" charset="-122"/>
                </a:rPr>
                <a:t>检测范围全</a:t>
              </a:r>
              <a:endParaRPr lang="zh-CN" altLang="en-US" sz="2400" b="1" dirty="0">
                <a:solidFill>
                  <a:schemeClr val="tx1"/>
                </a:solidFill>
                <a:latin typeface="微软雅黑" pitchFamily="34" charset="-122"/>
                <a:ea typeface="微软雅黑" pitchFamily="34" charset="-122"/>
              </a:endParaRPr>
            </a:p>
          </p:txBody>
        </p:sp>
      </p:grpSp>
    </p:spTree>
    <p:extLst>
      <p:ext uri="{BB962C8B-B14F-4D97-AF65-F5344CB8AC3E}">
        <p14:creationId xmlns:p14="http://schemas.microsoft.com/office/powerpoint/2010/main" val="288756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2643188" y="1198711"/>
            <a:ext cx="3286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3600" b="1" dirty="0">
                <a:latin typeface="微软雅黑" pitchFamily="34" charset="-122"/>
                <a:ea typeface="微软雅黑" pitchFamily="34" charset="-122"/>
              </a:rPr>
              <a:t>优势</a:t>
            </a:r>
          </a:p>
        </p:txBody>
      </p:sp>
      <p:graphicFrame>
        <p:nvGraphicFramePr>
          <p:cNvPr id="3" name="图示 2"/>
          <p:cNvGraphicFramePr/>
          <p:nvPr>
            <p:extLst>
              <p:ext uri="{D42A27DB-BD31-4B8C-83A1-F6EECF244321}">
                <p14:modId xmlns:p14="http://schemas.microsoft.com/office/powerpoint/2010/main" val="588304909"/>
              </p:ext>
            </p:extLst>
          </p:nvPr>
        </p:nvGraphicFramePr>
        <p:xfrm>
          <a:off x="1285852" y="2024180"/>
          <a:ext cx="6858048"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004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351347584"/>
              </p:ext>
            </p:extLst>
          </p:nvPr>
        </p:nvGraphicFramePr>
        <p:xfrm>
          <a:off x="357158" y="1276924"/>
          <a:ext cx="8643998" cy="5032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组合 5"/>
          <p:cNvGrpSpPr>
            <a:grpSpLocks/>
          </p:cNvGrpSpPr>
          <p:nvPr/>
        </p:nvGrpSpPr>
        <p:grpSpPr bwMode="auto">
          <a:xfrm>
            <a:off x="642910" y="1451536"/>
            <a:ext cx="2071702" cy="1428760"/>
            <a:chOff x="2237" y="249465"/>
            <a:chExt cx="2182416" cy="547200"/>
          </a:xfrm>
          <a:solidFill>
            <a:srgbClr val="FFC000"/>
          </a:solidFill>
        </p:grpSpPr>
        <p:sp>
          <p:nvSpPr>
            <p:cNvPr id="4" name="矩形 6"/>
            <p:cNvSpPr/>
            <p:nvPr/>
          </p:nvSpPr>
          <p:spPr>
            <a:xfrm>
              <a:off x="2238" y="249465"/>
              <a:ext cx="2182415" cy="547200"/>
            </a:xfrm>
            <a:prstGeom prst="roundRect">
              <a:avLst/>
            </a:prstGeom>
            <a:grpFill/>
          </p:spPr>
          <p:style>
            <a:lnRef idx="0">
              <a:schemeClr val="accent4"/>
            </a:lnRef>
            <a:fillRef idx="3">
              <a:schemeClr val="accent4"/>
            </a:fillRef>
            <a:effectRef idx="3">
              <a:schemeClr val="accent4"/>
            </a:effectRef>
            <a:fontRef idx="minor">
              <a:schemeClr val="lt1"/>
            </a:fontRef>
          </p:style>
          <p:txBody>
            <a:bodyPr/>
            <a:lstStyle/>
            <a:p>
              <a:pPr>
                <a:defRPr/>
              </a:pPr>
              <a:endParaRPr lang="zh-CN" altLang="en-US" sz="2800" b="1">
                <a:latin typeface="微软雅黑" pitchFamily="34" charset="-122"/>
                <a:ea typeface="微软雅黑" pitchFamily="34" charset="-122"/>
              </a:endParaRPr>
            </a:p>
          </p:txBody>
        </p:sp>
        <p:sp>
          <p:nvSpPr>
            <p:cNvPr id="5" name="矩形 7"/>
            <p:cNvSpPr/>
            <p:nvPr/>
          </p:nvSpPr>
          <p:spPr>
            <a:xfrm>
              <a:off x="2237" y="249465"/>
              <a:ext cx="2182415" cy="547200"/>
            </a:xfrm>
            <a:prstGeom prst="roundRect">
              <a:avLst/>
            </a:prstGeom>
            <a:grpFill/>
          </p:spPr>
          <p:style>
            <a:lnRef idx="0">
              <a:schemeClr val="accent4"/>
            </a:lnRef>
            <a:fillRef idx="3">
              <a:schemeClr val="accent4"/>
            </a:fillRef>
            <a:effectRef idx="3">
              <a:schemeClr val="accent4"/>
            </a:effectRef>
            <a:fontRef idx="minor">
              <a:schemeClr val="lt1"/>
            </a:fontRef>
          </p:style>
          <p:txBody>
            <a:bodyPr lIns="135128" tIns="36000" rIns="135128" bIns="36000" spcCol="127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844550">
                <a:lnSpc>
                  <a:spcPct val="90000"/>
                </a:lnSpc>
                <a:spcAft>
                  <a:spcPct val="35000"/>
                </a:spcAft>
                <a:defRPr/>
              </a:pPr>
              <a:r>
                <a:rPr lang="zh-CN" altLang="en-US" sz="2400" b="1" dirty="0" smtClean="0">
                  <a:solidFill>
                    <a:schemeClr val="tx1"/>
                  </a:solidFill>
                  <a:latin typeface="微软雅黑" pitchFamily="34" charset="-122"/>
                  <a:ea typeface="微软雅黑" pitchFamily="34" charset="-122"/>
                </a:rPr>
                <a:t>客观详实的检测报告</a:t>
              </a:r>
              <a:endParaRPr lang="zh-CN" altLang="en-US" sz="2400" b="1" dirty="0">
                <a:solidFill>
                  <a:schemeClr val="tx1"/>
                </a:solidFill>
                <a:latin typeface="微软雅黑" pitchFamily="34" charset="-122"/>
                <a:ea typeface="微软雅黑" pitchFamily="34" charset="-122"/>
              </a:endParaRPr>
            </a:p>
          </p:txBody>
        </p:sp>
      </p:grpSp>
      <p:grpSp>
        <p:nvGrpSpPr>
          <p:cNvPr id="6" name="组合 8"/>
          <p:cNvGrpSpPr>
            <a:grpSpLocks/>
          </p:cNvGrpSpPr>
          <p:nvPr/>
        </p:nvGrpSpPr>
        <p:grpSpPr bwMode="auto">
          <a:xfrm>
            <a:off x="642910" y="3166048"/>
            <a:ext cx="2071702" cy="1428760"/>
            <a:chOff x="2237" y="249465"/>
            <a:chExt cx="2182416" cy="547200"/>
          </a:xfrm>
          <a:solidFill>
            <a:srgbClr val="FFC000"/>
          </a:solidFill>
        </p:grpSpPr>
        <p:sp>
          <p:nvSpPr>
            <p:cNvPr id="7" name="矩形 6"/>
            <p:cNvSpPr/>
            <p:nvPr/>
          </p:nvSpPr>
          <p:spPr>
            <a:xfrm>
              <a:off x="2238" y="249465"/>
              <a:ext cx="2182415" cy="547200"/>
            </a:xfrm>
            <a:prstGeom prst="roundRect">
              <a:avLst/>
            </a:prstGeom>
            <a:grpFill/>
          </p:spPr>
          <p:style>
            <a:lnRef idx="0">
              <a:schemeClr val="accent4"/>
            </a:lnRef>
            <a:fillRef idx="3">
              <a:schemeClr val="accent4"/>
            </a:fillRef>
            <a:effectRef idx="3">
              <a:schemeClr val="accent4"/>
            </a:effectRef>
            <a:fontRef idx="minor">
              <a:schemeClr val="lt1"/>
            </a:fontRef>
          </p:style>
          <p:txBody>
            <a:bodyPr/>
            <a:lstStyle/>
            <a:p>
              <a:pPr>
                <a:defRPr/>
              </a:pPr>
              <a:endParaRPr lang="zh-CN" altLang="en-US" sz="2800" b="1">
                <a:latin typeface="微软雅黑" pitchFamily="34" charset="-122"/>
                <a:ea typeface="微软雅黑" pitchFamily="34" charset="-122"/>
              </a:endParaRPr>
            </a:p>
          </p:txBody>
        </p:sp>
        <p:sp>
          <p:nvSpPr>
            <p:cNvPr id="8" name="矩形 7"/>
            <p:cNvSpPr/>
            <p:nvPr/>
          </p:nvSpPr>
          <p:spPr>
            <a:xfrm>
              <a:off x="2237" y="249465"/>
              <a:ext cx="2182415" cy="547200"/>
            </a:xfrm>
            <a:prstGeom prst="roundRect">
              <a:avLst/>
            </a:prstGeom>
            <a:grpFill/>
          </p:spPr>
          <p:style>
            <a:lnRef idx="0">
              <a:schemeClr val="accent4"/>
            </a:lnRef>
            <a:fillRef idx="3">
              <a:schemeClr val="accent4"/>
            </a:fillRef>
            <a:effectRef idx="3">
              <a:schemeClr val="accent4"/>
            </a:effectRef>
            <a:fontRef idx="minor">
              <a:schemeClr val="lt1"/>
            </a:fontRef>
          </p:style>
          <p:txBody>
            <a:bodyPr lIns="135128" tIns="36000" rIns="135128" bIns="36000" spcCol="127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844550">
                <a:lnSpc>
                  <a:spcPct val="90000"/>
                </a:lnSpc>
                <a:spcAft>
                  <a:spcPct val="35000"/>
                </a:spcAft>
                <a:defRPr/>
              </a:pPr>
              <a:r>
                <a:rPr lang="zh-CN" altLang="en-US" sz="2400" b="1" dirty="0" smtClean="0">
                  <a:solidFill>
                    <a:schemeClr val="tx1"/>
                  </a:solidFill>
                  <a:latin typeface="微软雅黑" pitchFamily="34" charset="-122"/>
                  <a:ea typeface="微软雅黑" pitchFamily="34" charset="-122"/>
                </a:rPr>
                <a:t>辅助排除作者自引</a:t>
              </a:r>
              <a:endParaRPr lang="zh-CN" altLang="en-US" sz="2400" b="1" dirty="0">
                <a:solidFill>
                  <a:schemeClr val="tx1"/>
                </a:solidFill>
                <a:latin typeface="微软雅黑" pitchFamily="34" charset="-122"/>
                <a:ea typeface="微软雅黑" pitchFamily="34" charset="-122"/>
              </a:endParaRPr>
            </a:p>
          </p:txBody>
        </p:sp>
      </p:grpSp>
      <p:grpSp>
        <p:nvGrpSpPr>
          <p:cNvPr id="9" name="组合 11"/>
          <p:cNvGrpSpPr>
            <a:grpSpLocks/>
          </p:cNvGrpSpPr>
          <p:nvPr/>
        </p:nvGrpSpPr>
        <p:grpSpPr bwMode="auto">
          <a:xfrm>
            <a:off x="642910" y="4809122"/>
            <a:ext cx="2071702" cy="1428760"/>
            <a:chOff x="2237" y="249465"/>
            <a:chExt cx="2182416" cy="547200"/>
          </a:xfrm>
          <a:solidFill>
            <a:srgbClr val="FFC000"/>
          </a:solidFill>
        </p:grpSpPr>
        <p:sp>
          <p:nvSpPr>
            <p:cNvPr id="10" name="矩形 6"/>
            <p:cNvSpPr/>
            <p:nvPr/>
          </p:nvSpPr>
          <p:spPr>
            <a:xfrm>
              <a:off x="2238" y="249465"/>
              <a:ext cx="2182415" cy="547200"/>
            </a:xfrm>
            <a:prstGeom prst="roundRect">
              <a:avLst/>
            </a:prstGeom>
            <a:grpFill/>
          </p:spPr>
          <p:style>
            <a:lnRef idx="0">
              <a:schemeClr val="accent4"/>
            </a:lnRef>
            <a:fillRef idx="3">
              <a:schemeClr val="accent4"/>
            </a:fillRef>
            <a:effectRef idx="3">
              <a:schemeClr val="accent4"/>
            </a:effectRef>
            <a:fontRef idx="minor">
              <a:schemeClr val="lt1"/>
            </a:fontRef>
          </p:style>
          <p:txBody>
            <a:bodyPr/>
            <a:lstStyle/>
            <a:p>
              <a:pPr>
                <a:defRPr/>
              </a:pPr>
              <a:endParaRPr lang="zh-CN" altLang="en-US" sz="2800" b="1">
                <a:latin typeface="微软雅黑" pitchFamily="34" charset="-122"/>
                <a:ea typeface="微软雅黑" pitchFamily="34" charset="-122"/>
              </a:endParaRPr>
            </a:p>
          </p:txBody>
        </p:sp>
        <p:sp>
          <p:nvSpPr>
            <p:cNvPr id="11" name="矩形 7"/>
            <p:cNvSpPr/>
            <p:nvPr/>
          </p:nvSpPr>
          <p:spPr>
            <a:xfrm>
              <a:off x="2237" y="249465"/>
              <a:ext cx="2182415" cy="547200"/>
            </a:xfrm>
            <a:prstGeom prst="roundRect">
              <a:avLst/>
            </a:prstGeom>
            <a:grpFill/>
          </p:spPr>
          <p:style>
            <a:lnRef idx="0">
              <a:schemeClr val="accent4"/>
            </a:lnRef>
            <a:fillRef idx="3">
              <a:schemeClr val="accent4"/>
            </a:fillRef>
            <a:effectRef idx="3">
              <a:schemeClr val="accent4"/>
            </a:effectRef>
            <a:fontRef idx="minor">
              <a:schemeClr val="lt1"/>
            </a:fontRef>
          </p:style>
          <p:txBody>
            <a:bodyPr lIns="135128" tIns="36000" rIns="135128" bIns="36000" spcCol="127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844550">
                <a:lnSpc>
                  <a:spcPct val="90000"/>
                </a:lnSpc>
                <a:spcAft>
                  <a:spcPct val="35000"/>
                </a:spcAft>
                <a:defRPr/>
              </a:pPr>
              <a:r>
                <a:rPr lang="zh-CN" altLang="en-US" sz="2400" b="1" dirty="0" smtClean="0">
                  <a:solidFill>
                    <a:schemeClr val="tx1"/>
                  </a:solidFill>
                  <a:latin typeface="微软雅黑" pitchFamily="34" charset="-122"/>
                  <a:ea typeface="微软雅黑" pitchFamily="34" charset="-122"/>
                </a:rPr>
                <a:t>自动识别参考文献</a:t>
              </a:r>
              <a:endParaRPr lang="zh-CN" altLang="en-US" sz="2400" b="1" dirty="0">
                <a:solidFill>
                  <a:schemeClr val="tx1"/>
                </a:solidFill>
                <a:latin typeface="微软雅黑" pitchFamily="34" charset="-122"/>
                <a:ea typeface="微软雅黑" pitchFamily="34" charset="-122"/>
              </a:endParaRPr>
            </a:p>
          </p:txBody>
        </p:sp>
      </p:grpSp>
    </p:spTree>
    <p:extLst>
      <p:ext uri="{BB962C8B-B14F-4D97-AF65-F5344CB8AC3E}">
        <p14:creationId xmlns:p14="http://schemas.microsoft.com/office/powerpoint/2010/main" val="259936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886268976"/>
              </p:ext>
            </p:extLst>
          </p:nvPr>
        </p:nvGraphicFramePr>
        <p:xfrm>
          <a:off x="251520" y="1418660"/>
          <a:ext cx="8786842" cy="4746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组合 5"/>
          <p:cNvGrpSpPr>
            <a:grpSpLocks/>
          </p:cNvGrpSpPr>
          <p:nvPr/>
        </p:nvGrpSpPr>
        <p:grpSpPr bwMode="auto">
          <a:xfrm>
            <a:off x="537272" y="1450396"/>
            <a:ext cx="2071702" cy="1428760"/>
            <a:chOff x="2237" y="249465"/>
            <a:chExt cx="2182416" cy="547200"/>
          </a:xfrm>
          <a:solidFill>
            <a:srgbClr val="FFC000"/>
          </a:solidFill>
        </p:grpSpPr>
        <p:sp>
          <p:nvSpPr>
            <p:cNvPr id="5" name="矩形 6"/>
            <p:cNvSpPr/>
            <p:nvPr/>
          </p:nvSpPr>
          <p:spPr>
            <a:xfrm>
              <a:off x="2238" y="249465"/>
              <a:ext cx="2182415" cy="547200"/>
            </a:xfrm>
            <a:prstGeom prst="roundRect">
              <a:avLst/>
            </a:prstGeom>
            <a:grpFill/>
          </p:spPr>
          <p:style>
            <a:lnRef idx="0">
              <a:schemeClr val="accent4"/>
            </a:lnRef>
            <a:fillRef idx="3">
              <a:schemeClr val="accent4"/>
            </a:fillRef>
            <a:effectRef idx="3">
              <a:schemeClr val="accent4"/>
            </a:effectRef>
            <a:fontRef idx="minor">
              <a:schemeClr val="lt1"/>
            </a:fontRef>
          </p:style>
          <p:txBody>
            <a:bodyPr/>
            <a:lstStyle/>
            <a:p>
              <a:pPr>
                <a:defRPr/>
              </a:pPr>
              <a:endParaRPr lang="zh-CN" altLang="en-US" sz="2800" b="1">
                <a:latin typeface="微软雅黑" pitchFamily="34" charset="-122"/>
                <a:ea typeface="微软雅黑" pitchFamily="34" charset="-122"/>
              </a:endParaRPr>
            </a:p>
          </p:txBody>
        </p:sp>
        <p:sp>
          <p:nvSpPr>
            <p:cNvPr id="6" name="矩形 7"/>
            <p:cNvSpPr/>
            <p:nvPr/>
          </p:nvSpPr>
          <p:spPr>
            <a:xfrm>
              <a:off x="2237" y="249465"/>
              <a:ext cx="2182415" cy="547200"/>
            </a:xfrm>
            <a:prstGeom prst="roundRect">
              <a:avLst/>
            </a:prstGeom>
            <a:grpFill/>
          </p:spPr>
          <p:style>
            <a:lnRef idx="0">
              <a:schemeClr val="accent4"/>
            </a:lnRef>
            <a:fillRef idx="3">
              <a:schemeClr val="accent4"/>
            </a:fillRef>
            <a:effectRef idx="3">
              <a:schemeClr val="accent4"/>
            </a:effectRef>
            <a:fontRef idx="minor">
              <a:schemeClr val="lt1"/>
            </a:fontRef>
          </p:style>
          <p:txBody>
            <a:bodyPr lIns="135128" tIns="36000" rIns="135128" bIns="36000" spcCol="127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844550">
                <a:lnSpc>
                  <a:spcPct val="90000"/>
                </a:lnSpc>
                <a:spcAft>
                  <a:spcPct val="35000"/>
                </a:spcAft>
                <a:defRPr/>
              </a:pPr>
              <a:r>
                <a:rPr lang="zh-CN" altLang="en-US" sz="2400" b="1" dirty="0" smtClean="0">
                  <a:solidFill>
                    <a:schemeClr val="tx1"/>
                  </a:solidFill>
                  <a:latin typeface="微软雅黑" pitchFamily="34" charset="-122"/>
                  <a:ea typeface="微软雅黑" pitchFamily="34" charset="-122"/>
                </a:rPr>
                <a:t>高亮对比</a:t>
              </a:r>
              <a:endParaRPr lang="zh-CN" altLang="en-US" sz="2400" b="1" dirty="0">
                <a:solidFill>
                  <a:schemeClr val="tx1"/>
                </a:solidFill>
                <a:latin typeface="微软雅黑" pitchFamily="34" charset="-122"/>
                <a:ea typeface="微软雅黑" pitchFamily="34" charset="-122"/>
              </a:endParaRPr>
            </a:p>
          </p:txBody>
        </p:sp>
      </p:grpSp>
      <p:grpSp>
        <p:nvGrpSpPr>
          <p:cNvPr id="7" name="组合 8"/>
          <p:cNvGrpSpPr>
            <a:grpSpLocks/>
          </p:cNvGrpSpPr>
          <p:nvPr/>
        </p:nvGrpSpPr>
        <p:grpSpPr bwMode="auto">
          <a:xfrm>
            <a:off x="537272" y="3022032"/>
            <a:ext cx="2071702" cy="1428760"/>
            <a:chOff x="2237" y="249465"/>
            <a:chExt cx="2182416" cy="547200"/>
          </a:xfrm>
          <a:solidFill>
            <a:srgbClr val="FFC000"/>
          </a:solidFill>
        </p:grpSpPr>
        <p:sp>
          <p:nvSpPr>
            <p:cNvPr id="8" name="矩形 6"/>
            <p:cNvSpPr/>
            <p:nvPr/>
          </p:nvSpPr>
          <p:spPr>
            <a:xfrm>
              <a:off x="2238" y="249465"/>
              <a:ext cx="2182415" cy="547200"/>
            </a:xfrm>
            <a:prstGeom prst="roundRect">
              <a:avLst/>
            </a:prstGeom>
            <a:grpFill/>
          </p:spPr>
          <p:style>
            <a:lnRef idx="0">
              <a:schemeClr val="accent4"/>
            </a:lnRef>
            <a:fillRef idx="3">
              <a:schemeClr val="accent4"/>
            </a:fillRef>
            <a:effectRef idx="3">
              <a:schemeClr val="accent4"/>
            </a:effectRef>
            <a:fontRef idx="minor">
              <a:schemeClr val="lt1"/>
            </a:fontRef>
          </p:style>
          <p:txBody>
            <a:bodyPr/>
            <a:lstStyle/>
            <a:p>
              <a:pPr>
                <a:defRPr/>
              </a:pPr>
              <a:endParaRPr lang="zh-CN" altLang="en-US" sz="2800" b="1">
                <a:latin typeface="微软雅黑" pitchFamily="34" charset="-122"/>
                <a:ea typeface="微软雅黑" pitchFamily="34" charset="-122"/>
              </a:endParaRPr>
            </a:p>
          </p:txBody>
        </p:sp>
        <p:sp>
          <p:nvSpPr>
            <p:cNvPr id="9" name="矩形 7"/>
            <p:cNvSpPr/>
            <p:nvPr/>
          </p:nvSpPr>
          <p:spPr>
            <a:xfrm>
              <a:off x="2237" y="249465"/>
              <a:ext cx="2182415" cy="547200"/>
            </a:xfrm>
            <a:prstGeom prst="roundRect">
              <a:avLst/>
            </a:prstGeom>
            <a:grpFill/>
          </p:spPr>
          <p:style>
            <a:lnRef idx="0">
              <a:schemeClr val="accent4"/>
            </a:lnRef>
            <a:fillRef idx="3">
              <a:schemeClr val="accent4"/>
            </a:fillRef>
            <a:effectRef idx="3">
              <a:schemeClr val="accent4"/>
            </a:effectRef>
            <a:fontRef idx="minor">
              <a:schemeClr val="lt1"/>
            </a:fontRef>
          </p:style>
          <p:txBody>
            <a:bodyPr lIns="135128" tIns="36000" rIns="135128" bIns="36000" spcCol="127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844550">
                <a:lnSpc>
                  <a:spcPct val="90000"/>
                </a:lnSpc>
                <a:spcAft>
                  <a:spcPct val="35000"/>
                </a:spcAft>
                <a:defRPr/>
              </a:pPr>
              <a:r>
                <a:rPr lang="zh-CN" altLang="en-US" sz="2400" b="1" dirty="0" smtClean="0">
                  <a:solidFill>
                    <a:schemeClr val="tx1"/>
                  </a:solidFill>
                  <a:latin typeface="微软雅黑" pitchFamily="34" charset="-122"/>
                  <a:ea typeface="微软雅黑" pitchFamily="34" charset="-122"/>
                </a:rPr>
                <a:t>支持集中</a:t>
              </a:r>
              <a:r>
                <a:rPr lang="en-US" altLang="zh-CN" sz="2400" b="1" dirty="0" smtClean="0">
                  <a:solidFill>
                    <a:schemeClr val="tx1"/>
                  </a:solidFill>
                  <a:latin typeface="微软雅黑" pitchFamily="34" charset="-122"/>
                  <a:ea typeface="微软雅黑" pitchFamily="34" charset="-122"/>
                </a:rPr>
                <a:t>/</a:t>
              </a:r>
              <a:r>
                <a:rPr lang="zh-CN" altLang="en-US" sz="2400" b="1" dirty="0" smtClean="0">
                  <a:solidFill>
                    <a:schemeClr val="tx1"/>
                  </a:solidFill>
                  <a:latin typeface="微软雅黑" pitchFamily="34" charset="-122"/>
                  <a:ea typeface="微软雅黑" pitchFamily="34" charset="-122"/>
                </a:rPr>
                <a:t>分级管理</a:t>
              </a:r>
              <a:endParaRPr lang="zh-CN" altLang="en-US" sz="2400" b="1" dirty="0">
                <a:solidFill>
                  <a:schemeClr val="tx1"/>
                </a:solidFill>
                <a:latin typeface="微软雅黑" pitchFamily="34" charset="-122"/>
                <a:ea typeface="微软雅黑" pitchFamily="34" charset="-122"/>
              </a:endParaRPr>
            </a:p>
          </p:txBody>
        </p:sp>
      </p:grpSp>
      <p:grpSp>
        <p:nvGrpSpPr>
          <p:cNvPr id="10" name="组合 11"/>
          <p:cNvGrpSpPr>
            <a:grpSpLocks/>
          </p:cNvGrpSpPr>
          <p:nvPr/>
        </p:nvGrpSpPr>
        <p:grpSpPr bwMode="auto">
          <a:xfrm>
            <a:off x="537272" y="4665106"/>
            <a:ext cx="2071702" cy="1428760"/>
            <a:chOff x="2237" y="249465"/>
            <a:chExt cx="2182416" cy="547200"/>
          </a:xfrm>
          <a:solidFill>
            <a:srgbClr val="FFC000"/>
          </a:solidFill>
        </p:grpSpPr>
        <p:sp>
          <p:nvSpPr>
            <p:cNvPr id="11" name="矩形 6"/>
            <p:cNvSpPr/>
            <p:nvPr/>
          </p:nvSpPr>
          <p:spPr>
            <a:xfrm>
              <a:off x="2238" y="249465"/>
              <a:ext cx="2182415" cy="547200"/>
            </a:xfrm>
            <a:prstGeom prst="roundRect">
              <a:avLst/>
            </a:prstGeom>
            <a:grpFill/>
          </p:spPr>
          <p:style>
            <a:lnRef idx="0">
              <a:schemeClr val="accent4"/>
            </a:lnRef>
            <a:fillRef idx="3">
              <a:schemeClr val="accent4"/>
            </a:fillRef>
            <a:effectRef idx="3">
              <a:schemeClr val="accent4"/>
            </a:effectRef>
            <a:fontRef idx="minor">
              <a:schemeClr val="lt1"/>
            </a:fontRef>
          </p:style>
          <p:txBody>
            <a:bodyPr/>
            <a:lstStyle/>
            <a:p>
              <a:pPr>
                <a:defRPr/>
              </a:pPr>
              <a:endParaRPr lang="zh-CN" altLang="en-US" sz="2800" b="1">
                <a:latin typeface="微软雅黑" pitchFamily="34" charset="-122"/>
                <a:ea typeface="微软雅黑" pitchFamily="34" charset="-122"/>
              </a:endParaRPr>
            </a:p>
          </p:txBody>
        </p:sp>
        <p:sp>
          <p:nvSpPr>
            <p:cNvPr id="12" name="矩形 7"/>
            <p:cNvSpPr/>
            <p:nvPr/>
          </p:nvSpPr>
          <p:spPr>
            <a:xfrm>
              <a:off x="2237" y="249465"/>
              <a:ext cx="2182415" cy="547200"/>
            </a:xfrm>
            <a:prstGeom prst="roundRect">
              <a:avLst/>
            </a:prstGeom>
            <a:grpFill/>
          </p:spPr>
          <p:style>
            <a:lnRef idx="0">
              <a:schemeClr val="accent4"/>
            </a:lnRef>
            <a:fillRef idx="3">
              <a:schemeClr val="accent4"/>
            </a:fillRef>
            <a:effectRef idx="3">
              <a:schemeClr val="accent4"/>
            </a:effectRef>
            <a:fontRef idx="minor">
              <a:schemeClr val="lt1"/>
            </a:fontRef>
          </p:style>
          <p:txBody>
            <a:bodyPr lIns="135128" tIns="36000" rIns="135128" bIns="36000" spcCol="127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844550">
                <a:lnSpc>
                  <a:spcPct val="90000"/>
                </a:lnSpc>
                <a:spcAft>
                  <a:spcPct val="35000"/>
                </a:spcAft>
                <a:defRPr/>
              </a:pPr>
              <a:r>
                <a:rPr lang="zh-CN" altLang="en-US" sz="2400" b="1" dirty="0" smtClean="0">
                  <a:solidFill>
                    <a:schemeClr val="tx1"/>
                  </a:solidFill>
                  <a:latin typeface="微软雅黑" pitchFamily="34" charset="-122"/>
                  <a:ea typeface="微软雅黑" pitchFamily="34" charset="-122"/>
                </a:rPr>
                <a:t>可与既有业务系统集成</a:t>
              </a:r>
              <a:endParaRPr lang="zh-CN" altLang="en-US" sz="2400" b="1" dirty="0">
                <a:solidFill>
                  <a:schemeClr val="tx1"/>
                </a:solidFill>
                <a:latin typeface="微软雅黑" pitchFamily="34" charset="-122"/>
                <a:ea typeface="微软雅黑" pitchFamily="34" charset="-122"/>
              </a:endParaRPr>
            </a:p>
          </p:txBody>
        </p:sp>
      </p:grpSp>
    </p:spTree>
    <p:extLst>
      <p:ext uri="{BB962C8B-B14F-4D97-AF65-F5344CB8AC3E}">
        <p14:creationId xmlns:p14="http://schemas.microsoft.com/office/powerpoint/2010/main" val="259185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51520" y="1080739"/>
            <a:ext cx="5957888" cy="54806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buFontTx/>
              <a:buBlip>
                <a:blip r:embed="rId2"/>
              </a:buBlip>
              <a:defRPr/>
            </a:pPr>
            <a:r>
              <a:rPr lang="zh-CN" altLang="en-US" spc="300" dirty="0" smtClean="0"/>
              <a:t>服务模式</a:t>
            </a:r>
            <a:r>
              <a:rPr lang="zh-CN" altLang="en-US" sz="2000" spc="300" dirty="0" smtClean="0"/>
              <a:t>之</a:t>
            </a:r>
            <a:r>
              <a:rPr lang="zh-CN" altLang="en-US" spc="300" dirty="0" smtClean="0"/>
              <a:t>一</a:t>
            </a:r>
            <a:endParaRPr lang="zh-CN" altLang="en-US" spc="300" dirty="0"/>
          </a:p>
        </p:txBody>
      </p:sp>
      <p:sp>
        <p:nvSpPr>
          <p:cNvPr id="3" name="矩形 2"/>
          <p:cNvSpPr/>
          <p:nvPr/>
        </p:nvSpPr>
        <p:spPr>
          <a:xfrm>
            <a:off x="5286375" y="1052736"/>
            <a:ext cx="3214688" cy="55446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spcBef>
                <a:spcPts val="600"/>
              </a:spcBef>
              <a:spcAft>
                <a:spcPts val="1800"/>
              </a:spcAft>
              <a:buFont typeface="Wingdings" pitchFamily="2" charset="2"/>
              <a:buChar char="u"/>
              <a:defRPr/>
            </a:pPr>
            <a:r>
              <a:rPr lang="zh-CN" altLang="en-US" sz="2400" dirty="0" smtClean="0">
                <a:latin typeface="微软雅黑" pitchFamily="34" charset="-122"/>
                <a:ea typeface="微软雅黑" pitchFamily="34" charset="-122"/>
              </a:rPr>
              <a:t>操作</a:t>
            </a:r>
            <a:r>
              <a:rPr lang="zh-CN" altLang="en-US" sz="2400" dirty="0">
                <a:latin typeface="微软雅黑" pitchFamily="34" charset="-122"/>
                <a:ea typeface="微软雅黑" pitchFamily="34" charset="-122"/>
              </a:rPr>
              <a:t>简单轻松，高效便捷；</a:t>
            </a:r>
          </a:p>
          <a:p>
            <a:pPr algn="l">
              <a:spcBef>
                <a:spcPts val="600"/>
              </a:spcBef>
              <a:spcAft>
                <a:spcPts val="1800"/>
              </a:spcAft>
              <a:buFont typeface="Wingdings" pitchFamily="2" charset="2"/>
              <a:buChar char="u"/>
              <a:defRPr/>
            </a:pPr>
            <a:r>
              <a:rPr lang="zh-CN" altLang="en-US" sz="2400" dirty="0">
                <a:latin typeface="微软雅黑" pitchFamily="34" charset="-122"/>
                <a:ea typeface="微软雅黑" pitchFamily="34" charset="-122"/>
              </a:rPr>
              <a:t>适用于集中、大批量检测需求，如学位论文提交。</a:t>
            </a:r>
          </a:p>
        </p:txBody>
      </p:sp>
      <p:grpSp>
        <p:nvGrpSpPr>
          <p:cNvPr id="4" name="组合 4"/>
          <p:cNvGrpSpPr>
            <a:grpSpLocks/>
          </p:cNvGrpSpPr>
          <p:nvPr/>
        </p:nvGrpSpPr>
        <p:grpSpPr bwMode="auto">
          <a:xfrm>
            <a:off x="860103" y="2529801"/>
            <a:ext cx="4071937" cy="3203455"/>
            <a:chOff x="791332" y="2201847"/>
            <a:chExt cx="4194326" cy="3378897"/>
          </a:xfrm>
        </p:grpSpPr>
        <p:pic>
          <p:nvPicPr>
            <p:cNvPr id="5" name="Picture 4"/>
            <p:cNvPicPr>
              <a:picLocks noChangeAspect="1" noChangeArrowheads="1"/>
            </p:cNvPicPr>
            <p:nvPr/>
          </p:nvPicPr>
          <p:blipFill>
            <a:blip r:embed="rId3" cstate="print">
              <a:extLst/>
            </a:blip>
            <a:srcRect/>
            <a:stretch>
              <a:fillRect/>
            </a:stretch>
          </p:blipFill>
          <p:spPr bwMode="auto">
            <a:xfrm>
              <a:off x="791332" y="2761344"/>
              <a:ext cx="4194326" cy="2819400"/>
            </a:xfrm>
            <a:prstGeom prst="rect">
              <a:avLst/>
            </a:prstGeom>
            <a:noFill/>
            <a:ln>
              <a:noFill/>
            </a:ln>
            <a:effectLst>
              <a:outerShdw blurRad="50800" dist="38100" dir="2700000" algn="tl" rotWithShape="0">
                <a:prstClr val="black">
                  <a:alpha val="40000"/>
                </a:prstClr>
              </a:outerShdw>
            </a:effectLst>
            <a:scene3d>
              <a:camera prst="orthographicFront"/>
              <a:lightRig rig="threePt" dir="t"/>
            </a:scene3d>
            <a:sp3d>
              <a:bevelT prst="angle"/>
            </a:sp3d>
            <a:extLst/>
          </p:spPr>
        </p:pic>
        <p:sp>
          <p:nvSpPr>
            <p:cNvPr id="6" name="TextBox 5"/>
            <p:cNvSpPr txBox="1"/>
            <p:nvPr/>
          </p:nvSpPr>
          <p:spPr>
            <a:xfrm>
              <a:off x="1073330" y="2201847"/>
              <a:ext cx="3912327" cy="486949"/>
            </a:xfrm>
            <a:prstGeom prst="rect">
              <a:avLst/>
            </a:prstGeom>
            <a:noFill/>
            <a:scene3d>
              <a:camera prst="orthographicFront"/>
              <a:lightRig rig="threePt" dir="t"/>
            </a:scene3d>
            <a:sp3d>
              <a:bevelT/>
            </a:sp3d>
          </p:spPr>
          <p:txBody>
            <a:bodyPr wrap="square">
              <a:spAutoFit/>
            </a:bodyPr>
            <a:lstStyle/>
            <a:p>
              <a:pPr algn="ctr">
                <a:defRPr/>
              </a:pPr>
              <a:r>
                <a:rPr lang="zh-CN" altLang="en-US" sz="2400" b="1" dirty="0">
                  <a:solidFill>
                    <a:srgbClr val="00518E"/>
                  </a:solidFill>
                  <a:latin typeface="微软雅黑" pitchFamily="34" charset="-122"/>
                  <a:ea typeface="微软雅黑" pitchFamily="34" charset="-122"/>
                </a:rPr>
                <a:t>批量检测（</a:t>
              </a:r>
              <a:r>
                <a:rPr lang="zh-CN" altLang="en-US" sz="2000" b="1" dirty="0" smtClean="0">
                  <a:solidFill>
                    <a:srgbClr val="00518E"/>
                  </a:solidFill>
                  <a:latin typeface="微软雅黑" pitchFamily="34" charset="-122"/>
                  <a:ea typeface="微软雅黑" pitchFamily="34" charset="-122"/>
                </a:rPr>
                <a:t>客户端、网络版</a:t>
              </a:r>
              <a:r>
                <a:rPr lang="zh-CN" altLang="en-US" sz="2400" b="1" dirty="0" smtClean="0">
                  <a:solidFill>
                    <a:srgbClr val="00518E"/>
                  </a:solidFill>
                  <a:latin typeface="微软雅黑" pitchFamily="34" charset="-122"/>
                  <a:ea typeface="微软雅黑" pitchFamily="34" charset="-122"/>
                </a:rPr>
                <a:t>）</a:t>
              </a:r>
              <a:endParaRPr lang="zh-CN" altLang="en-US" sz="2400" b="1" dirty="0">
                <a:solidFill>
                  <a:srgbClr val="00518E"/>
                </a:solidFill>
                <a:latin typeface="微软雅黑" pitchFamily="34" charset="-122"/>
                <a:ea typeface="微软雅黑" pitchFamily="34" charset="-122"/>
              </a:endParaRPr>
            </a:p>
          </p:txBody>
        </p:sp>
      </p:grpSp>
    </p:spTree>
    <p:extLst>
      <p:ext uri="{BB962C8B-B14F-4D97-AF65-F5344CB8AC3E}">
        <p14:creationId xmlns:p14="http://schemas.microsoft.com/office/powerpoint/2010/main" val="290379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000125" y="836712"/>
            <a:ext cx="5957888" cy="563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buFontTx/>
              <a:buBlip>
                <a:blip r:embed="rId2"/>
              </a:buBlip>
              <a:defRPr/>
            </a:pPr>
            <a:r>
              <a:rPr lang="zh-CN" altLang="en-US" spc="300" smtClean="0"/>
              <a:t>服务模式</a:t>
            </a:r>
            <a:r>
              <a:rPr lang="zh-CN" altLang="en-US" sz="2000" spc="300" smtClean="0"/>
              <a:t>之</a:t>
            </a:r>
            <a:r>
              <a:rPr lang="zh-CN" altLang="en-US" spc="300" smtClean="0"/>
              <a:t>二</a:t>
            </a:r>
            <a:endParaRPr lang="zh-CN" altLang="en-US" spc="300" dirty="0"/>
          </a:p>
        </p:txBody>
      </p:sp>
      <p:grpSp>
        <p:nvGrpSpPr>
          <p:cNvPr id="3" name="组合 8"/>
          <p:cNvGrpSpPr>
            <a:grpSpLocks/>
          </p:cNvGrpSpPr>
          <p:nvPr/>
        </p:nvGrpSpPr>
        <p:grpSpPr bwMode="auto">
          <a:xfrm>
            <a:off x="1357313" y="1622525"/>
            <a:ext cx="6500812" cy="2643187"/>
            <a:chOff x="214282" y="1857364"/>
            <a:chExt cx="6500858" cy="2643206"/>
          </a:xfrm>
        </p:grpSpPr>
        <p:sp>
          <p:nvSpPr>
            <p:cNvPr id="4" name="TextBox 3"/>
            <p:cNvSpPr txBox="1"/>
            <p:nvPr/>
          </p:nvSpPr>
          <p:spPr bwMode="auto">
            <a:xfrm>
              <a:off x="2204858" y="1857364"/>
              <a:ext cx="2581456" cy="461665"/>
            </a:xfrm>
            <a:prstGeom prst="rect">
              <a:avLst/>
            </a:prstGeom>
            <a:noFill/>
            <a:scene3d>
              <a:camera prst="orthographicFront"/>
              <a:lightRig rig="threePt" dir="t"/>
            </a:scene3d>
            <a:sp3d>
              <a:bevelT prst="angle"/>
            </a:sp3d>
          </p:spPr>
          <p:txBody>
            <a:bodyPr>
              <a:spAutoFit/>
              <a:sp3d/>
            </a:bodyPr>
            <a:lstStyle/>
            <a:p>
              <a:pPr>
                <a:defRPr/>
              </a:pPr>
              <a:r>
                <a:rPr lang="zh-CN" altLang="en-US" sz="2400" b="1" dirty="0">
                  <a:solidFill>
                    <a:srgbClr val="00518E"/>
                  </a:solidFill>
                  <a:latin typeface="微软雅黑" pitchFamily="34" charset="-122"/>
                  <a:ea typeface="微软雅黑" pitchFamily="34" charset="-122"/>
                </a:rPr>
                <a:t>网页检测（</a:t>
              </a:r>
              <a:r>
                <a:rPr lang="en-US" altLang="zh-CN" sz="2400" b="1" dirty="0">
                  <a:solidFill>
                    <a:srgbClr val="00518E"/>
                  </a:solidFill>
                  <a:latin typeface="微软雅黑" pitchFamily="34" charset="-122"/>
                  <a:ea typeface="微软雅黑" pitchFamily="34" charset="-122"/>
                </a:rPr>
                <a:t>Web</a:t>
              </a:r>
              <a:r>
                <a:rPr lang="zh-CN" altLang="en-US" sz="2400" b="1" dirty="0">
                  <a:solidFill>
                    <a:srgbClr val="00518E"/>
                  </a:solidFill>
                  <a:latin typeface="微软雅黑" pitchFamily="34" charset="-122"/>
                  <a:ea typeface="微软雅黑" pitchFamily="34" charset="-122"/>
                </a:rPr>
                <a:t>）</a:t>
              </a:r>
            </a:p>
          </p:txBody>
        </p:sp>
        <p:pic>
          <p:nvPicPr>
            <p:cNvPr id="5" name="Picture 2"/>
            <p:cNvPicPr>
              <a:picLocks noChangeAspect="1" noChangeArrowheads="1"/>
            </p:cNvPicPr>
            <p:nvPr/>
          </p:nvPicPr>
          <p:blipFill>
            <a:blip r:embed="rId3"/>
            <a:srcRect/>
            <a:stretch>
              <a:fillRect/>
            </a:stretch>
          </p:blipFill>
          <p:spPr bwMode="auto">
            <a:xfrm>
              <a:off x="214282" y="2643182"/>
              <a:ext cx="6500858" cy="1857388"/>
            </a:xfrm>
            <a:prstGeom prst="rect">
              <a:avLst/>
            </a:prstGeom>
            <a:noFill/>
            <a:ln w="9525">
              <a:noFill/>
              <a:miter lim="800000"/>
              <a:headEnd/>
              <a:tailEnd/>
            </a:ln>
            <a:effectLst/>
            <a:scene3d>
              <a:camera prst="orthographicFront"/>
              <a:lightRig rig="threePt" dir="t"/>
            </a:scene3d>
            <a:sp3d>
              <a:bevelT w="101600" prst="riblet"/>
            </a:sp3d>
          </p:spPr>
        </p:pic>
      </p:grpSp>
      <p:sp>
        <p:nvSpPr>
          <p:cNvPr id="6" name="矩形 5"/>
          <p:cNvSpPr>
            <a:spLocks noChangeArrowheads="1"/>
          </p:cNvSpPr>
          <p:nvPr/>
        </p:nvSpPr>
        <p:spPr bwMode="auto">
          <a:xfrm>
            <a:off x="714375" y="4908650"/>
            <a:ext cx="3143250" cy="1643062"/>
          </a:xfrm>
          <a:prstGeom prst="rect">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a:r>
              <a:rPr lang="zh-CN" altLang="en-US" sz="2400" b="1">
                <a:solidFill>
                  <a:srgbClr val="FFFF00"/>
                </a:solidFill>
                <a:latin typeface="微软雅黑" pitchFamily="34" charset="-122"/>
                <a:ea typeface="微软雅黑" pitchFamily="34" charset="-122"/>
              </a:rPr>
              <a:t>检测范围</a:t>
            </a:r>
            <a:r>
              <a:rPr lang="zh-CN" altLang="en-US" sz="2400">
                <a:solidFill>
                  <a:schemeClr val="bg1"/>
                </a:solidFill>
                <a:latin typeface="微软雅黑" pitchFamily="34" charset="-122"/>
                <a:ea typeface="微软雅黑" pitchFamily="34" charset="-122"/>
              </a:rPr>
              <a:t>为全部文献，适用于对毕业论文、新投稿论文等进行检测。</a:t>
            </a:r>
            <a:endParaRPr lang="en-US" altLang="zh-CN" sz="2400">
              <a:solidFill>
                <a:schemeClr val="bg1"/>
              </a:solidFill>
              <a:latin typeface="微软雅黑" pitchFamily="34" charset="-122"/>
              <a:ea typeface="微软雅黑" pitchFamily="34" charset="-122"/>
            </a:endParaRPr>
          </a:p>
          <a:p>
            <a:pPr algn="l"/>
            <a:endParaRPr lang="zh-CN" altLang="en-US" sz="2400">
              <a:solidFill>
                <a:schemeClr val="bg1"/>
              </a:solidFill>
              <a:ea typeface="宋体" pitchFamily="2" charset="-122"/>
            </a:endParaRPr>
          </a:p>
        </p:txBody>
      </p:sp>
      <p:sp>
        <p:nvSpPr>
          <p:cNvPr id="7" name="矩形 6"/>
          <p:cNvSpPr>
            <a:spLocks noChangeArrowheads="1"/>
          </p:cNvSpPr>
          <p:nvPr/>
        </p:nvSpPr>
        <p:spPr bwMode="auto">
          <a:xfrm>
            <a:off x="5500688" y="4908650"/>
            <a:ext cx="3143250" cy="1643062"/>
          </a:xfrm>
          <a:prstGeom prst="rect">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a:spcBef>
                <a:spcPts val="600"/>
              </a:spcBef>
              <a:spcAft>
                <a:spcPts val="600"/>
              </a:spcAft>
            </a:pPr>
            <a:r>
              <a:rPr lang="zh-CN" altLang="en-US" sz="2400" b="1">
                <a:solidFill>
                  <a:srgbClr val="FFFF00"/>
                </a:solidFill>
                <a:latin typeface="微软雅黑" pitchFamily="34" charset="-122"/>
                <a:ea typeface="微软雅黑" pitchFamily="34" charset="-122"/>
              </a:rPr>
              <a:t>检测范围</a:t>
            </a:r>
            <a:r>
              <a:rPr lang="zh-CN" altLang="en-US" sz="2400">
                <a:solidFill>
                  <a:schemeClr val="bg1"/>
                </a:solidFill>
                <a:latin typeface="微软雅黑" pitchFamily="34" charset="-122"/>
                <a:ea typeface="微软雅黑" pitchFamily="34" charset="-122"/>
              </a:rPr>
              <a:t>为在送检论文之前发表的全部文献，适用于对职称论文等进行检测。</a:t>
            </a:r>
            <a:endParaRPr lang="en-US" altLang="zh-CN" sz="2400">
              <a:solidFill>
                <a:schemeClr val="bg1"/>
              </a:solidFill>
              <a:latin typeface="微软雅黑" pitchFamily="34" charset="-122"/>
              <a:ea typeface="微软雅黑" pitchFamily="34" charset="-122"/>
            </a:endParaRPr>
          </a:p>
        </p:txBody>
      </p:sp>
      <p:sp>
        <p:nvSpPr>
          <p:cNvPr id="8" name="上箭头 7"/>
          <p:cNvSpPr>
            <a:spLocks noChangeArrowheads="1"/>
          </p:cNvSpPr>
          <p:nvPr/>
        </p:nvSpPr>
        <p:spPr bwMode="auto">
          <a:xfrm>
            <a:off x="2071688" y="4337150"/>
            <a:ext cx="500062" cy="428625"/>
          </a:xfrm>
          <a:prstGeom prst="upArrow">
            <a:avLst>
              <a:gd name="adj1" fmla="val 50000"/>
              <a:gd name="adj2" fmla="val 50000"/>
            </a:avLst>
          </a:prstGeom>
          <a:solidFill>
            <a:srgbClr val="3333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zh-CN" altLang="en-US">
              <a:ea typeface="宋体" pitchFamily="2" charset="-122"/>
            </a:endParaRPr>
          </a:p>
        </p:txBody>
      </p:sp>
      <p:sp>
        <p:nvSpPr>
          <p:cNvPr id="9" name="上箭头 8"/>
          <p:cNvSpPr>
            <a:spLocks noChangeArrowheads="1"/>
          </p:cNvSpPr>
          <p:nvPr/>
        </p:nvSpPr>
        <p:spPr bwMode="auto">
          <a:xfrm>
            <a:off x="6572250" y="4337150"/>
            <a:ext cx="500063" cy="428625"/>
          </a:xfrm>
          <a:prstGeom prst="upArrow">
            <a:avLst>
              <a:gd name="adj1" fmla="val 50000"/>
              <a:gd name="adj2" fmla="val 50000"/>
            </a:avLst>
          </a:prstGeom>
          <a:solidFill>
            <a:srgbClr val="3333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zh-CN" altLang="en-US">
              <a:ea typeface="宋体" pitchFamily="2" charset="-122"/>
            </a:endParaRPr>
          </a:p>
        </p:txBody>
      </p:sp>
    </p:spTree>
    <p:extLst>
      <p:ext uri="{BB962C8B-B14F-4D97-AF65-F5344CB8AC3E}">
        <p14:creationId xmlns:p14="http://schemas.microsoft.com/office/powerpoint/2010/main" val="103847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17"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17"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6512" y="1497285"/>
            <a:ext cx="5957888" cy="563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buFontTx/>
              <a:buBlip>
                <a:blip r:embed="rId2"/>
              </a:buBlip>
              <a:defRPr/>
            </a:pPr>
            <a:r>
              <a:rPr lang="zh-CN" altLang="en-US" spc="300" dirty="0" smtClean="0"/>
              <a:t>服务模式</a:t>
            </a:r>
            <a:r>
              <a:rPr lang="zh-CN" altLang="en-US" sz="2000" spc="300" dirty="0" smtClean="0"/>
              <a:t>之</a:t>
            </a:r>
            <a:r>
              <a:rPr lang="zh-CN" altLang="en-US" spc="300" dirty="0" smtClean="0"/>
              <a:t>三</a:t>
            </a:r>
            <a:endParaRPr lang="zh-CN" altLang="en-US" spc="300" dirty="0"/>
          </a:p>
        </p:txBody>
      </p:sp>
      <p:grpSp>
        <p:nvGrpSpPr>
          <p:cNvPr id="3" name="组合 24"/>
          <p:cNvGrpSpPr>
            <a:grpSpLocks/>
          </p:cNvGrpSpPr>
          <p:nvPr/>
        </p:nvGrpSpPr>
        <p:grpSpPr bwMode="auto">
          <a:xfrm>
            <a:off x="642938" y="2880320"/>
            <a:ext cx="4286250" cy="3429000"/>
            <a:chOff x="2428860" y="2143116"/>
            <a:chExt cx="4143404" cy="3214710"/>
          </a:xfrm>
        </p:grpSpPr>
        <p:grpSp>
          <p:nvGrpSpPr>
            <p:cNvPr id="4" name="组合 22"/>
            <p:cNvGrpSpPr>
              <a:grpSpLocks/>
            </p:cNvGrpSpPr>
            <p:nvPr/>
          </p:nvGrpSpPr>
          <p:grpSpPr bwMode="auto">
            <a:xfrm>
              <a:off x="2428860" y="2714620"/>
              <a:ext cx="4143404" cy="2643206"/>
              <a:chOff x="2714612" y="2143116"/>
              <a:chExt cx="4857784" cy="3571900"/>
            </a:xfrm>
          </p:grpSpPr>
          <p:pic>
            <p:nvPicPr>
              <p:cNvPr id="6" name="图片 5" descr="12R9552bI0-555M.jpg"/>
              <p:cNvPicPr>
                <a:picLocks noChangeAspect="1"/>
              </p:cNvPicPr>
              <p:nvPr/>
            </p:nvPicPr>
            <p:blipFill>
              <a:blip r:embed="rId3" cstate="print"/>
              <a:srcRect l="29687" t="30682" r="17187" b="12500"/>
              <a:stretch>
                <a:fillRect/>
              </a:stretch>
            </p:blipFill>
            <p:spPr>
              <a:xfrm>
                <a:off x="2714612" y="2143116"/>
                <a:ext cx="4857784" cy="3571900"/>
              </a:xfrm>
              <a:prstGeom prst="rect">
                <a:avLst/>
              </a:prstGeom>
              <a:scene3d>
                <a:camera prst="orthographicFront"/>
                <a:lightRig rig="threePt" dir="t"/>
              </a:scene3d>
              <a:sp3d>
                <a:bevelT prst="angle"/>
              </a:sp3d>
            </p:spPr>
          </p:pic>
          <p:sp>
            <p:nvSpPr>
              <p:cNvPr id="7" name="矩形 6"/>
              <p:cNvSpPr/>
              <p:nvPr/>
            </p:nvSpPr>
            <p:spPr>
              <a:xfrm>
                <a:off x="4715299" y="3713866"/>
                <a:ext cx="1070511" cy="357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solidFill>
                      <a:schemeClr val="bg1"/>
                    </a:solidFill>
                    <a:latin typeface="微软雅黑" pitchFamily="34" charset="-122"/>
                    <a:ea typeface="微软雅黑" pitchFamily="34" charset="-122"/>
                  </a:rPr>
                  <a:t>PSDS</a:t>
                </a:r>
                <a:endParaRPr lang="zh-CN" altLang="en-US" sz="2000" b="1" dirty="0">
                  <a:solidFill>
                    <a:schemeClr val="bg1"/>
                  </a:solidFill>
                  <a:latin typeface="微软雅黑" pitchFamily="34" charset="-122"/>
                  <a:ea typeface="微软雅黑" pitchFamily="34" charset="-122"/>
                </a:endParaRPr>
              </a:p>
            </p:txBody>
          </p:sp>
          <p:sp>
            <p:nvSpPr>
              <p:cNvPr id="8" name="矩形 7"/>
              <p:cNvSpPr/>
              <p:nvPr/>
            </p:nvSpPr>
            <p:spPr>
              <a:xfrm>
                <a:off x="3216582" y="2714298"/>
                <a:ext cx="1354783" cy="2976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rgbClr val="FF6600"/>
                    </a:solidFill>
                    <a:latin typeface="微软雅黑" pitchFamily="34" charset="-122"/>
                    <a:ea typeface="微软雅黑" pitchFamily="34" charset="-122"/>
                  </a:rPr>
                  <a:t>学位论文管理</a:t>
                </a:r>
              </a:p>
            </p:txBody>
          </p:sp>
          <p:sp>
            <p:nvSpPr>
              <p:cNvPr id="9" name="矩形 8"/>
              <p:cNvSpPr/>
              <p:nvPr/>
            </p:nvSpPr>
            <p:spPr>
              <a:xfrm>
                <a:off x="3356918" y="4500248"/>
                <a:ext cx="1144278" cy="357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rgbClr val="00B0F0"/>
                    </a:solidFill>
                    <a:latin typeface="微软雅黑" pitchFamily="34" charset="-122"/>
                    <a:ea typeface="微软雅黑" pitchFamily="34" charset="-122"/>
                  </a:rPr>
                  <a:t>学位论文提交</a:t>
                </a:r>
              </a:p>
            </p:txBody>
          </p:sp>
          <p:sp>
            <p:nvSpPr>
              <p:cNvPr id="10" name="矩形 9"/>
              <p:cNvSpPr/>
              <p:nvPr/>
            </p:nvSpPr>
            <p:spPr>
              <a:xfrm>
                <a:off x="5999913" y="2786702"/>
                <a:ext cx="1430347" cy="355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rgbClr val="00B050"/>
                    </a:solidFill>
                    <a:latin typeface="微软雅黑" pitchFamily="34" charset="-122"/>
                    <a:ea typeface="微软雅黑" pitchFamily="34" charset="-122"/>
                  </a:rPr>
                  <a:t>期刊论文评审</a:t>
                </a:r>
              </a:p>
            </p:txBody>
          </p:sp>
          <p:sp>
            <p:nvSpPr>
              <p:cNvPr id="11" name="矩形 10"/>
              <p:cNvSpPr/>
              <p:nvPr/>
            </p:nvSpPr>
            <p:spPr>
              <a:xfrm>
                <a:off x="6071880" y="4429855"/>
                <a:ext cx="1428548" cy="355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solidFill>
                      <a:srgbClr val="7030A0"/>
                    </a:solidFill>
                    <a:latin typeface="微软雅黑" pitchFamily="34" charset="-122"/>
                    <a:ea typeface="微软雅黑" pitchFamily="34" charset="-122"/>
                  </a:rPr>
                  <a:t>……</a:t>
                </a:r>
              </a:p>
              <a:p>
                <a:pPr algn="ctr">
                  <a:defRPr/>
                </a:pPr>
                <a:r>
                  <a:rPr lang="en-US" altLang="zh-CN" sz="2000" b="1" dirty="0">
                    <a:solidFill>
                      <a:srgbClr val="7030A0"/>
                    </a:solidFill>
                    <a:latin typeface="微软雅黑" pitchFamily="34" charset="-122"/>
                    <a:ea typeface="微软雅黑" pitchFamily="34" charset="-122"/>
                  </a:rPr>
                  <a:t>……</a:t>
                </a:r>
                <a:endParaRPr lang="zh-CN" altLang="en-US" sz="2000" b="1" dirty="0">
                  <a:solidFill>
                    <a:srgbClr val="7030A0"/>
                  </a:solidFill>
                  <a:latin typeface="微软雅黑" pitchFamily="34" charset="-122"/>
                  <a:ea typeface="微软雅黑" pitchFamily="34" charset="-122"/>
                </a:endParaRPr>
              </a:p>
            </p:txBody>
          </p:sp>
        </p:grpSp>
        <p:sp>
          <p:nvSpPr>
            <p:cNvPr id="5" name="TextBox 4"/>
            <p:cNvSpPr txBox="1"/>
            <p:nvPr/>
          </p:nvSpPr>
          <p:spPr bwMode="auto">
            <a:xfrm>
              <a:off x="3143240" y="2143116"/>
              <a:ext cx="2743101" cy="461570"/>
            </a:xfrm>
            <a:prstGeom prst="rect">
              <a:avLst/>
            </a:prstGeom>
            <a:noFill/>
            <a:scene3d>
              <a:camera prst="orthographicFront"/>
              <a:lightRig rig="threePt" dir="t"/>
            </a:scene3d>
            <a:sp3d>
              <a:bevelT/>
            </a:sp3d>
          </p:spPr>
          <p:txBody>
            <a:bodyPr>
              <a:spAutoFit/>
            </a:bodyPr>
            <a:lstStyle/>
            <a:p>
              <a:pPr algn="ctr">
                <a:defRPr/>
              </a:pPr>
              <a:r>
                <a:rPr lang="zh-CN" altLang="en-US" sz="2400" b="1" dirty="0">
                  <a:solidFill>
                    <a:srgbClr val="00518E"/>
                  </a:solidFill>
                  <a:latin typeface="微软雅黑" pitchFamily="34" charset="-122"/>
                  <a:ea typeface="微软雅黑" pitchFamily="34" charset="-122"/>
                </a:rPr>
                <a:t>检测服务接口</a:t>
              </a:r>
            </a:p>
          </p:txBody>
        </p:sp>
      </p:grpSp>
      <p:sp>
        <p:nvSpPr>
          <p:cNvPr id="12" name="矩形 11"/>
          <p:cNvSpPr/>
          <p:nvPr/>
        </p:nvSpPr>
        <p:spPr>
          <a:xfrm>
            <a:off x="5286375" y="1017290"/>
            <a:ext cx="3214688" cy="55800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spcBef>
                <a:spcPts val="600"/>
              </a:spcBef>
              <a:spcAft>
                <a:spcPts val="1200"/>
              </a:spcAft>
              <a:buFont typeface="Wingdings" pitchFamily="2" charset="2"/>
              <a:buChar char="u"/>
              <a:defRPr/>
            </a:pPr>
            <a:r>
              <a:rPr lang="zh-CN" altLang="en-US" sz="2400">
                <a:solidFill>
                  <a:srgbClr val="FFFFFF"/>
                </a:solidFill>
                <a:latin typeface="微软雅黑" pitchFamily="34" charset="-122"/>
                <a:ea typeface="微软雅黑" pitchFamily="34" charset="-122"/>
              </a:rPr>
              <a:t>可与既有的文献管理、论文提交等业务系统进行整合，与现有流程无缝集成；</a:t>
            </a:r>
          </a:p>
          <a:p>
            <a:pPr algn="l">
              <a:spcBef>
                <a:spcPts val="600"/>
              </a:spcBef>
              <a:spcAft>
                <a:spcPts val="1200"/>
              </a:spcAft>
              <a:buFont typeface="Wingdings" pitchFamily="2" charset="2"/>
              <a:buChar char="u"/>
              <a:defRPr/>
            </a:pPr>
            <a:r>
              <a:rPr lang="zh-CN" altLang="en-US" sz="2400">
                <a:solidFill>
                  <a:srgbClr val="FFFFFF"/>
                </a:solidFill>
                <a:latin typeface="微软雅黑" pitchFamily="34" charset="-122"/>
                <a:ea typeface="微软雅黑" pitchFamily="34" charset="-122"/>
              </a:rPr>
              <a:t>实现流程化管理。</a:t>
            </a:r>
          </a:p>
          <a:p>
            <a:pPr algn="l">
              <a:spcAft>
                <a:spcPts val="1200"/>
              </a:spcAft>
              <a:defRPr/>
            </a:pPr>
            <a:endParaRPr lang="en-US" altLang="zh-CN" sz="2400">
              <a:solidFill>
                <a:srgbClr val="FFFFFF"/>
              </a:solidFill>
              <a:ea typeface="宋体" pitchFamily="2" charset="-122"/>
            </a:endParaRPr>
          </a:p>
        </p:txBody>
      </p:sp>
    </p:spTree>
    <p:extLst>
      <p:ext uri="{BB962C8B-B14F-4D97-AF65-F5344CB8AC3E}">
        <p14:creationId xmlns:p14="http://schemas.microsoft.com/office/powerpoint/2010/main" val="249343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5" descr="C:\Users\yx.xu\Desktop\360截图201203311423144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924" y="3068960"/>
            <a:ext cx="4356100"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矩形 27"/>
          <p:cNvSpPr/>
          <p:nvPr/>
        </p:nvSpPr>
        <p:spPr>
          <a:xfrm rot="5400000">
            <a:off x="4327525" y="1385888"/>
            <a:ext cx="701675" cy="277177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矩形 28"/>
          <p:cNvSpPr/>
          <p:nvPr/>
        </p:nvSpPr>
        <p:spPr>
          <a:xfrm rot="5400000">
            <a:off x="4327525" y="1295400"/>
            <a:ext cx="700088" cy="3322638"/>
          </a:xfrm>
          <a:prstGeom prst="rect">
            <a:avLst/>
          </a:prstGeom>
          <a:solidFill>
            <a:srgbClr val="3A9D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矩形 29"/>
          <p:cNvSpPr/>
          <p:nvPr/>
        </p:nvSpPr>
        <p:spPr>
          <a:xfrm rot="5400000">
            <a:off x="4327525" y="257176"/>
            <a:ext cx="695325" cy="4013200"/>
          </a:xfrm>
          <a:prstGeom prst="rect">
            <a:avLst/>
          </a:prstGeom>
          <a:solidFill>
            <a:srgbClr val="5CB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矩形 30"/>
          <p:cNvSpPr/>
          <p:nvPr/>
        </p:nvSpPr>
        <p:spPr>
          <a:xfrm rot="5400000">
            <a:off x="4330700" y="-681037"/>
            <a:ext cx="701675" cy="460057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32" name="TextBox 8"/>
          <p:cNvSpPr txBox="1">
            <a:spLocks noChangeArrowheads="1"/>
          </p:cNvSpPr>
          <p:nvPr/>
        </p:nvSpPr>
        <p:spPr bwMode="auto">
          <a:xfrm>
            <a:off x="3308350" y="1328738"/>
            <a:ext cx="2628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zh-CN" altLang="en-US" sz="2400">
                <a:solidFill>
                  <a:schemeClr val="bg1"/>
                </a:solidFill>
                <a:latin typeface="微软雅黑" pitchFamily="34" charset="-122"/>
                <a:ea typeface="微软雅黑" pitchFamily="34" charset="-122"/>
              </a:rPr>
              <a:t>智造精彩</a:t>
            </a:r>
          </a:p>
        </p:txBody>
      </p:sp>
      <p:sp>
        <p:nvSpPr>
          <p:cNvPr id="33" name="TextBox 9"/>
          <p:cNvSpPr txBox="1">
            <a:spLocks noChangeArrowheads="1"/>
          </p:cNvSpPr>
          <p:nvPr/>
        </p:nvSpPr>
        <p:spPr bwMode="auto">
          <a:xfrm>
            <a:off x="3308350" y="2000250"/>
            <a:ext cx="2628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zh-CN" altLang="en-US" sz="2400">
                <a:solidFill>
                  <a:schemeClr val="bg1"/>
                </a:solidFill>
                <a:latin typeface="微软雅黑" pitchFamily="34" charset="-122"/>
                <a:ea typeface="微软雅黑" pitchFamily="34" charset="-122"/>
              </a:rPr>
              <a:t>分享心得</a:t>
            </a:r>
          </a:p>
        </p:txBody>
      </p:sp>
      <p:sp>
        <p:nvSpPr>
          <p:cNvPr id="34" name="TextBox 10"/>
          <p:cNvSpPr txBox="1">
            <a:spLocks noChangeArrowheads="1"/>
          </p:cNvSpPr>
          <p:nvPr/>
        </p:nvSpPr>
        <p:spPr bwMode="auto">
          <a:xfrm>
            <a:off x="3308350" y="2709863"/>
            <a:ext cx="2628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zh-CN" altLang="en-US" sz="2400">
                <a:solidFill>
                  <a:schemeClr val="bg1"/>
                </a:solidFill>
                <a:latin typeface="微软雅黑" pitchFamily="34" charset="-122"/>
                <a:ea typeface="微软雅黑" pitchFamily="34" charset="-122"/>
              </a:rPr>
              <a:t>共同进步</a:t>
            </a:r>
          </a:p>
        </p:txBody>
      </p:sp>
      <p:sp>
        <p:nvSpPr>
          <p:cNvPr id="35" name="TextBox 34"/>
          <p:cNvSpPr txBox="1"/>
          <p:nvPr/>
        </p:nvSpPr>
        <p:spPr>
          <a:xfrm>
            <a:off x="1941513" y="2062163"/>
            <a:ext cx="5870575" cy="646112"/>
          </a:xfrm>
          <a:prstGeom prst="rect">
            <a:avLst/>
          </a:prstGeom>
          <a:noFill/>
        </p:spPr>
        <p:txBody>
          <a:bodyPr>
            <a:spAutoFit/>
          </a:bodyPr>
          <a:lstStyle/>
          <a:p>
            <a:pPr algn="ctr" fontAlgn="auto">
              <a:spcBef>
                <a:spcPts val="0"/>
              </a:spcBef>
              <a:spcAft>
                <a:spcPts val="0"/>
              </a:spcAft>
              <a:defRPr/>
            </a:pPr>
            <a:r>
              <a:rPr lang="zh-CN" altLang="en-US" sz="3600" spc="100" dirty="0">
                <a:solidFill>
                  <a:srgbClr val="FFCC03"/>
                </a:solidFill>
                <a:latin typeface="微软雅黑" pitchFamily="34" charset="-122"/>
                <a:ea typeface="微软雅黑" pitchFamily="34" charset="-122"/>
              </a:rPr>
              <a:t>感谢您的耐心聆听</a:t>
            </a:r>
          </a:p>
        </p:txBody>
      </p:sp>
      <p:sp>
        <p:nvSpPr>
          <p:cNvPr id="36" name="TextBox 35"/>
          <p:cNvSpPr txBox="1">
            <a:spLocks noChangeArrowheads="1"/>
          </p:cNvSpPr>
          <p:nvPr/>
        </p:nvSpPr>
        <p:spPr bwMode="auto">
          <a:xfrm>
            <a:off x="611188" y="2701925"/>
            <a:ext cx="8281987"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en-US" altLang="zh-CN" sz="6000">
                <a:solidFill>
                  <a:srgbClr val="FFC000"/>
                </a:solidFill>
                <a:latin typeface="微软雅黑" pitchFamily="34" charset="-122"/>
                <a:ea typeface="微软雅黑" pitchFamily="34" charset="-122"/>
              </a:rPr>
              <a:t>Nothing is Impossible</a:t>
            </a:r>
            <a:endParaRPr lang="zh-CN" altLang="en-US" sz="6000">
              <a:solidFill>
                <a:srgbClr val="FFC000"/>
              </a:solidFill>
              <a:latin typeface="微软雅黑" pitchFamily="34" charset="-122"/>
              <a:ea typeface="微软雅黑" pitchFamily="34" charset="-122"/>
            </a:endParaRPr>
          </a:p>
        </p:txBody>
      </p:sp>
      <p:sp>
        <p:nvSpPr>
          <p:cNvPr id="37" name="TextBox 36"/>
          <p:cNvSpPr txBox="1">
            <a:spLocks noChangeArrowheads="1"/>
          </p:cNvSpPr>
          <p:nvPr/>
        </p:nvSpPr>
        <p:spPr bwMode="auto">
          <a:xfrm>
            <a:off x="611188" y="2701925"/>
            <a:ext cx="91440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en-US" altLang="zh-CN" sz="6000">
                <a:solidFill>
                  <a:srgbClr val="FFC000"/>
                </a:solidFill>
                <a:latin typeface="微软雅黑" pitchFamily="34" charset="-122"/>
                <a:ea typeface="微软雅黑" pitchFamily="34" charset="-122"/>
              </a:rPr>
              <a:t>Nothing is Impossible</a:t>
            </a:r>
            <a:endParaRPr lang="zh-CN" altLang="en-US" sz="6000">
              <a:solidFill>
                <a:srgbClr val="FFC000"/>
              </a:solidFill>
              <a:latin typeface="微软雅黑" pitchFamily="34" charset="-122"/>
              <a:ea typeface="微软雅黑" pitchFamily="34" charset="-122"/>
            </a:endParaRPr>
          </a:p>
        </p:txBody>
      </p:sp>
      <p:sp>
        <p:nvSpPr>
          <p:cNvPr id="38" name="TextBox 37"/>
          <p:cNvSpPr txBox="1">
            <a:spLocks noChangeArrowheads="1"/>
          </p:cNvSpPr>
          <p:nvPr/>
        </p:nvSpPr>
        <p:spPr bwMode="auto">
          <a:xfrm>
            <a:off x="647700" y="2701925"/>
            <a:ext cx="89646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en-US" altLang="zh-CN" sz="6000">
                <a:solidFill>
                  <a:srgbClr val="FFC000"/>
                </a:solidFill>
                <a:latin typeface="微软雅黑" pitchFamily="34" charset="-122"/>
                <a:ea typeface="微软雅黑" pitchFamily="34" charset="-122"/>
              </a:rPr>
              <a:t>Nothing is Impossible</a:t>
            </a:r>
            <a:endParaRPr lang="zh-CN" altLang="en-US" sz="6000">
              <a:solidFill>
                <a:srgbClr val="FFC00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30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strVal val="#ppt_w*2.5"/>
                                          </p:val>
                                        </p:tav>
                                        <p:tav tm="100000">
                                          <p:val>
                                            <p:strVal val="#ppt_w"/>
                                          </p:val>
                                        </p:tav>
                                      </p:tavLst>
                                    </p:anim>
                                    <p:anim calcmode="lin" valueType="num">
                                      <p:cBhvr>
                                        <p:cTn id="8" dur="500" fill="hold"/>
                                        <p:tgtEl>
                                          <p:spTgt spid="28"/>
                                        </p:tgtEl>
                                        <p:attrNameLst>
                                          <p:attrName>ppt_h</p:attrName>
                                        </p:attrNameLst>
                                      </p:cBhvr>
                                      <p:tavLst>
                                        <p:tav tm="0">
                                          <p:val>
                                            <p:strVal val="#ppt_h*0.01"/>
                                          </p:val>
                                        </p:tav>
                                        <p:tav tm="100000">
                                          <p:val>
                                            <p:strVal val="#ppt_h"/>
                                          </p:val>
                                        </p:tav>
                                      </p:tavLst>
                                    </p:anim>
                                    <p:anim calcmode="lin" valueType="num">
                                      <p:cBhvr>
                                        <p:cTn id="9" dur="500" fill="hold"/>
                                        <p:tgtEl>
                                          <p:spTgt spid="28"/>
                                        </p:tgtEl>
                                        <p:attrNameLst>
                                          <p:attrName>ppt_x</p:attrName>
                                        </p:attrNameLst>
                                      </p:cBhvr>
                                      <p:tavLst>
                                        <p:tav tm="0">
                                          <p:val>
                                            <p:strVal val="#ppt_x"/>
                                          </p:val>
                                        </p:tav>
                                        <p:tav tm="100000">
                                          <p:val>
                                            <p:strVal val="#ppt_x"/>
                                          </p:val>
                                        </p:tav>
                                      </p:tavLst>
                                    </p:anim>
                                    <p:anim calcmode="lin" valueType="num">
                                      <p:cBhvr>
                                        <p:cTn id="10" dur="500" fill="hold"/>
                                        <p:tgtEl>
                                          <p:spTgt spid="28"/>
                                        </p:tgtEl>
                                        <p:attrNameLst>
                                          <p:attrName>ppt_y</p:attrName>
                                        </p:attrNameLst>
                                      </p:cBhvr>
                                      <p:tavLst>
                                        <p:tav tm="0">
                                          <p:val>
                                            <p:strVal val="#ppt_h+1"/>
                                          </p:val>
                                        </p:tav>
                                        <p:tav tm="100000">
                                          <p:val>
                                            <p:strVal val="#ppt_y"/>
                                          </p:val>
                                        </p:tav>
                                      </p:tavLst>
                                    </p:anim>
                                    <p:animEffect transition="in" filter="fade">
                                      <p:cBhvr>
                                        <p:cTn id="11" dur="500"/>
                                        <p:tgtEl>
                                          <p:spTgt spid="28"/>
                                        </p:tgtEl>
                                      </p:cBhvr>
                                    </p:animEffect>
                                  </p:childTnLst>
                                </p:cTn>
                              </p:par>
                              <p:par>
                                <p:cTn id="12" presetID="58" presetClass="entr" presetSubtype="0" accel="100000" fill="hold" grpId="0" nodeType="withEffect">
                                  <p:stCondLst>
                                    <p:cond delay="20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strVal val="#ppt_w*2.5"/>
                                          </p:val>
                                        </p:tav>
                                        <p:tav tm="100000">
                                          <p:val>
                                            <p:strVal val="#ppt_w"/>
                                          </p:val>
                                        </p:tav>
                                      </p:tavLst>
                                    </p:anim>
                                    <p:anim calcmode="lin" valueType="num">
                                      <p:cBhvr>
                                        <p:cTn id="15" dur="500" fill="hold"/>
                                        <p:tgtEl>
                                          <p:spTgt spid="29"/>
                                        </p:tgtEl>
                                        <p:attrNameLst>
                                          <p:attrName>ppt_h</p:attrName>
                                        </p:attrNameLst>
                                      </p:cBhvr>
                                      <p:tavLst>
                                        <p:tav tm="0">
                                          <p:val>
                                            <p:strVal val="#ppt_h*0.01"/>
                                          </p:val>
                                        </p:tav>
                                        <p:tav tm="100000">
                                          <p:val>
                                            <p:strVal val="#ppt_h"/>
                                          </p:val>
                                        </p:tav>
                                      </p:tavLst>
                                    </p:anim>
                                    <p:anim calcmode="lin" valueType="num">
                                      <p:cBhvr>
                                        <p:cTn id="16" dur="500" fill="hold"/>
                                        <p:tgtEl>
                                          <p:spTgt spid="29"/>
                                        </p:tgtEl>
                                        <p:attrNameLst>
                                          <p:attrName>ppt_x</p:attrName>
                                        </p:attrNameLst>
                                      </p:cBhvr>
                                      <p:tavLst>
                                        <p:tav tm="0">
                                          <p:val>
                                            <p:strVal val="#ppt_x"/>
                                          </p:val>
                                        </p:tav>
                                        <p:tav tm="100000">
                                          <p:val>
                                            <p:strVal val="#ppt_x"/>
                                          </p:val>
                                        </p:tav>
                                      </p:tavLst>
                                    </p:anim>
                                    <p:anim calcmode="lin" valueType="num">
                                      <p:cBhvr>
                                        <p:cTn id="17" dur="500" fill="hold"/>
                                        <p:tgtEl>
                                          <p:spTgt spid="29"/>
                                        </p:tgtEl>
                                        <p:attrNameLst>
                                          <p:attrName>ppt_y</p:attrName>
                                        </p:attrNameLst>
                                      </p:cBhvr>
                                      <p:tavLst>
                                        <p:tav tm="0">
                                          <p:val>
                                            <p:strVal val="#ppt_h+1"/>
                                          </p:val>
                                        </p:tav>
                                        <p:tav tm="100000">
                                          <p:val>
                                            <p:strVal val="#ppt_y"/>
                                          </p:val>
                                        </p:tav>
                                      </p:tavLst>
                                    </p:anim>
                                    <p:animEffect transition="in" filter="fade">
                                      <p:cBhvr>
                                        <p:cTn id="18" dur="500"/>
                                        <p:tgtEl>
                                          <p:spTgt spid="29"/>
                                        </p:tgtEl>
                                      </p:cBhvr>
                                    </p:animEffect>
                                  </p:childTnLst>
                                </p:cTn>
                              </p:par>
                              <p:par>
                                <p:cTn id="19" presetID="58" presetClass="entr" presetSubtype="0" accel="100000" fill="hold" grpId="0" nodeType="withEffect">
                                  <p:stCondLst>
                                    <p:cond delay="10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strVal val="#ppt_w*2.5"/>
                                          </p:val>
                                        </p:tav>
                                        <p:tav tm="100000">
                                          <p:val>
                                            <p:strVal val="#ppt_w"/>
                                          </p:val>
                                        </p:tav>
                                      </p:tavLst>
                                    </p:anim>
                                    <p:anim calcmode="lin" valueType="num">
                                      <p:cBhvr>
                                        <p:cTn id="22" dur="500" fill="hold"/>
                                        <p:tgtEl>
                                          <p:spTgt spid="30"/>
                                        </p:tgtEl>
                                        <p:attrNameLst>
                                          <p:attrName>ppt_h</p:attrName>
                                        </p:attrNameLst>
                                      </p:cBhvr>
                                      <p:tavLst>
                                        <p:tav tm="0">
                                          <p:val>
                                            <p:strVal val="#ppt_h*0.01"/>
                                          </p:val>
                                        </p:tav>
                                        <p:tav tm="100000">
                                          <p:val>
                                            <p:strVal val="#ppt_h"/>
                                          </p:val>
                                        </p:tav>
                                      </p:tavLst>
                                    </p:anim>
                                    <p:anim calcmode="lin" valueType="num">
                                      <p:cBhvr>
                                        <p:cTn id="23" dur="500" fill="hold"/>
                                        <p:tgtEl>
                                          <p:spTgt spid="30"/>
                                        </p:tgtEl>
                                        <p:attrNameLst>
                                          <p:attrName>ppt_x</p:attrName>
                                        </p:attrNameLst>
                                      </p:cBhvr>
                                      <p:tavLst>
                                        <p:tav tm="0">
                                          <p:val>
                                            <p:strVal val="#ppt_x"/>
                                          </p:val>
                                        </p:tav>
                                        <p:tav tm="100000">
                                          <p:val>
                                            <p:strVal val="#ppt_x"/>
                                          </p:val>
                                        </p:tav>
                                      </p:tavLst>
                                    </p:anim>
                                    <p:anim calcmode="lin" valueType="num">
                                      <p:cBhvr>
                                        <p:cTn id="24" dur="500" fill="hold"/>
                                        <p:tgtEl>
                                          <p:spTgt spid="30"/>
                                        </p:tgtEl>
                                        <p:attrNameLst>
                                          <p:attrName>ppt_y</p:attrName>
                                        </p:attrNameLst>
                                      </p:cBhvr>
                                      <p:tavLst>
                                        <p:tav tm="0">
                                          <p:val>
                                            <p:strVal val="#ppt_h+1"/>
                                          </p:val>
                                        </p:tav>
                                        <p:tav tm="100000">
                                          <p:val>
                                            <p:strVal val="#ppt_y"/>
                                          </p:val>
                                        </p:tav>
                                      </p:tavLst>
                                    </p:anim>
                                    <p:animEffect transition="in" filter="fade">
                                      <p:cBhvr>
                                        <p:cTn id="25" dur="500"/>
                                        <p:tgtEl>
                                          <p:spTgt spid="30"/>
                                        </p:tgtEl>
                                      </p:cBhvr>
                                    </p:animEffect>
                                  </p:childTnLst>
                                </p:cTn>
                              </p:par>
                              <p:par>
                                <p:cTn id="26" presetID="58" presetClass="entr" presetSubtype="0" accel="10000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strVal val="#ppt_w*2.5"/>
                                          </p:val>
                                        </p:tav>
                                        <p:tav tm="100000">
                                          <p:val>
                                            <p:strVal val="#ppt_w"/>
                                          </p:val>
                                        </p:tav>
                                      </p:tavLst>
                                    </p:anim>
                                    <p:anim calcmode="lin" valueType="num">
                                      <p:cBhvr>
                                        <p:cTn id="29" dur="500" fill="hold"/>
                                        <p:tgtEl>
                                          <p:spTgt spid="31"/>
                                        </p:tgtEl>
                                        <p:attrNameLst>
                                          <p:attrName>ppt_h</p:attrName>
                                        </p:attrNameLst>
                                      </p:cBhvr>
                                      <p:tavLst>
                                        <p:tav tm="0">
                                          <p:val>
                                            <p:strVal val="#ppt_h*0.01"/>
                                          </p:val>
                                        </p:tav>
                                        <p:tav tm="100000">
                                          <p:val>
                                            <p:strVal val="#ppt_h"/>
                                          </p:val>
                                        </p:tav>
                                      </p:tavLst>
                                    </p:anim>
                                    <p:anim calcmode="lin" valueType="num">
                                      <p:cBhvr>
                                        <p:cTn id="30" dur="500" fill="hold"/>
                                        <p:tgtEl>
                                          <p:spTgt spid="31"/>
                                        </p:tgtEl>
                                        <p:attrNameLst>
                                          <p:attrName>ppt_x</p:attrName>
                                        </p:attrNameLst>
                                      </p:cBhvr>
                                      <p:tavLst>
                                        <p:tav tm="0">
                                          <p:val>
                                            <p:strVal val="#ppt_x"/>
                                          </p:val>
                                        </p:tav>
                                        <p:tav tm="100000">
                                          <p:val>
                                            <p:strVal val="#ppt_x"/>
                                          </p:val>
                                        </p:tav>
                                      </p:tavLst>
                                    </p:anim>
                                    <p:anim calcmode="lin" valueType="num">
                                      <p:cBhvr>
                                        <p:cTn id="31" dur="500" fill="hold"/>
                                        <p:tgtEl>
                                          <p:spTgt spid="31"/>
                                        </p:tgtEl>
                                        <p:attrNameLst>
                                          <p:attrName>ppt_y</p:attrName>
                                        </p:attrNameLst>
                                      </p:cBhvr>
                                      <p:tavLst>
                                        <p:tav tm="0">
                                          <p:val>
                                            <p:strVal val="#ppt_h+1"/>
                                          </p:val>
                                        </p:tav>
                                        <p:tav tm="100000">
                                          <p:val>
                                            <p:strVal val="#ppt_y"/>
                                          </p:val>
                                        </p:tav>
                                      </p:tavLst>
                                    </p:anim>
                                    <p:animEffect transition="in" filter="fade">
                                      <p:cBhvr>
                                        <p:cTn id="32" dur="500"/>
                                        <p:tgtEl>
                                          <p:spTgt spid="31"/>
                                        </p:tgtEl>
                                      </p:cBhvr>
                                    </p:animEffect>
                                  </p:childTnLst>
                                </p:cTn>
                              </p:par>
                            </p:childTnLst>
                          </p:cTn>
                        </p:par>
                        <p:par>
                          <p:cTn id="33" fill="hold">
                            <p:stCondLst>
                              <p:cond delay="800"/>
                            </p:stCondLst>
                            <p:childTnLst>
                              <p:par>
                                <p:cTn id="34" presetID="2" presetClass="exit" presetSubtype="2" accel="50000" decel="50000" fill="hold" grpId="1" nodeType="afterEffect">
                                  <p:stCondLst>
                                    <p:cond delay="400"/>
                                  </p:stCondLst>
                                  <p:childTnLst>
                                    <p:anim calcmode="lin" valueType="num">
                                      <p:cBhvr additive="base">
                                        <p:cTn id="35" dur="300"/>
                                        <p:tgtEl>
                                          <p:spTgt spid="28"/>
                                        </p:tgtEl>
                                        <p:attrNameLst>
                                          <p:attrName>ppt_x</p:attrName>
                                        </p:attrNameLst>
                                      </p:cBhvr>
                                      <p:tavLst>
                                        <p:tav tm="0">
                                          <p:val>
                                            <p:strVal val="ppt_x"/>
                                          </p:val>
                                        </p:tav>
                                        <p:tav tm="100000">
                                          <p:val>
                                            <p:strVal val="1+ppt_w/2"/>
                                          </p:val>
                                        </p:tav>
                                      </p:tavLst>
                                    </p:anim>
                                    <p:anim calcmode="lin" valueType="num">
                                      <p:cBhvr additive="base">
                                        <p:cTn id="36" dur="300"/>
                                        <p:tgtEl>
                                          <p:spTgt spid="28"/>
                                        </p:tgtEl>
                                        <p:attrNameLst>
                                          <p:attrName>ppt_y</p:attrName>
                                        </p:attrNameLst>
                                      </p:cBhvr>
                                      <p:tavLst>
                                        <p:tav tm="0">
                                          <p:val>
                                            <p:strVal val="ppt_y"/>
                                          </p:val>
                                        </p:tav>
                                        <p:tav tm="100000">
                                          <p:val>
                                            <p:strVal val="ppt_y"/>
                                          </p:val>
                                        </p:tav>
                                      </p:tavLst>
                                    </p:anim>
                                    <p:set>
                                      <p:cBhvr>
                                        <p:cTn id="37" dur="1" fill="hold">
                                          <p:stCondLst>
                                            <p:cond delay="299"/>
                                          </p:stCondLst>
                                        </p:cTn>
                                        <p:tgtEl>
                                          <p:spTgt spid="28"/>
                                        </p:tgtEl>
                                        <p:attrNameLst>
                                          <p:attrName>style.visibility</p:attrName>
                                        </p:attrNameLst>
                                      </p:cBhvr>
                                      <p:to>
                                        <p:strVal val="hidden"/>
                                      </p:to>
                                    </p:set>
                                  </p:childTnLst>
                                </p:cTn>
                              </p:par>
                              <p:par>
                                <p:cTn id="38" presetID="2" presetClass="exit" presetSubtype="2" accel="50000" decel="50000" fill="hold" grpId="1" nodeType="withEffect">
                                  <p:stCondLst>
                                    <p:cond delay="500"/>
                                  </p:stCondLst>
                                  <p:childTnLst>
                                    <p:anim calcmode="lin" valueType="num">
                                      <p:cBhvr additive="base">
                                        <p:cTn id="39" dur="300"/>
                                        <p:tgtEl>
                                          <p:spTgt spid="29"/>
                                        </p:tgtEl>
                                        <p:attrNameLst>
                                          <p:attrName>ppt_x</p:attrName>
                                        </p:attrNameLst>
                                      </p:cBhvr>
                                      <p:tavLst>
                                        <p:tav tm="0">
                                          <p:val>
                                            <p:strVal val="ppt_x"/>
                                          </p:val>
                                        </p:tav>
                                        <p:tav tm="100000">
                                          <p:val>
                                            <p:strVal val="1+ppt_w/2"/>
                                          </p:val>
                                        </p:tav>
                                      </p:tavLst>
                                    </p:anim>
                                    <p:anim calcmode="lin" valueType="num">
                                      <p:cBhvr additive="base">
                                        <p:cTn id="40" dur="300"/>
                                        <p:tgtEl>
                                          <p:spTgt spid="29"/>
                                        </p:tgtEl>
                                        <p:attrNameLst>
                                          <p:attrName>ppt_y</p:attrName>
                                        </p:attrNameLst>
                                      </p:cBhvr>
                                      <p:tavLst>
                                        <p:tav tm="0">
                                          <p:val>
                                            <p:strVal val="ppt_y"/>
                                          </p:val>
                                        </p:tav>
                                        <p:tav tm="100000">
                                          <p:val>
                                            <p:strVal val="ppt_y"/>
                                          </p:val>
                                        </p:tav>
                                      </p:tavLst>
                                    </p:anim>
                                    <p:set>
                                      <p:cBhvr>
                                        <p:cTn id="41" dur="1" fill="hold">
                                          <p:stCondLst>
                                            <p:cond delay="299"/>
                                          </p:stCondLst>
                                        </p:cTn>
                                        <p:tgtEl>
                                          <p:spTgt spid="29"/>
                                        </p:tgtEl>
                                        <p:attrNameLst>
                                          <p:attrName>style.visibility</p:attrName>
                                        </p:attrNameLst>
                                      </p:cBhvr>
                                      <p:to>
                                        <p:strVal val="hidden"/>
                                      </p:to>
                                    </p:set>
                                  </p:childTnLst>
                                </p:cTn>
                              </p:par>
                              <p:par>
                                <p:cTn id="42" presetID="2" presetClass="exit" presetSubtype="2" accel="50000" decel="50000" fill="hold" grpId="1" nodeType="withEffect">
                                  <p:stCondLst>
                                    <p:cond delay="600"/>
                                  </p:stCondLst>
                                  <p:childTnLst>
                                    <p:anim calcmode="lin" valueType="num">
                                      <p:cBhvr additive="base">
                                        <p:cTn id="43" dur="300"/>
                                        <p:tgtEl>
                                          <p:spTgt spid="30"/>
                                        </p:tgtEl>
                                        <p:attrNameLst>
                                          <p:attrName>ppt_x</p:attrName>
                                        </p:attrNameLst>
                                      </p:cBhvr>
                                      <p:tavLst>
                                        <p:tav tm="0">
                                          <p:val>
                                            <p:strVal val="ppt_x"/>
                                          </p:val>
                                        </p:tav>
                                        <p:tav tm="100000">
                                          <p:val>
                                            <p:strVal val="1+ppt_w/2"/>
                                          </p:val>
                                        </p:tav>
                                      </p:tavLst>
                                    </p:anim>
                                    <p:anim calcmode="lin" valueType="num">
                                      <p:cBhvr additive="base">
                                        <p:cTn id="44" dur="300"/>
                                        <p:tgtEl>
                                          <p:spTgt spid="30"/>
                                        </p:tgtEl>
                                        <p:attrNameLst>
                                          <p:attrName>ppt_y</p:attrName>
                                        </p:attrNameLst>
                                      </p:cBhvr>
                                      <p:tavLst>
                                        <p:tav tm="0">
                                          <p:val>
                                            <p:strVal val="ppt_y"/>
                                          </p:val>
                                        </p:tav>
                                        <p:tav tm="100000">
                                          <p:val>
                                            <p:strVal val="ppt_y"/>
                                          </p:val>
                                        </p:tav>
                                      </p:tavLst>
                                    </p:anim>
                                    <p:set>
                                      <p:cBhvr>
                                        <p:cTn id="45" dur="1" fill="hold">
                                          <p:stCondLst>
                                            <p:cond delay="299"/>
                                          </p:stCondLst>
                                        </p:cTn>
                                        <p:tgtEl>
                                          <p:spTgt spid="30"/>
                                        </p:tgtEl>
                                        <p:attrNameLst>
                                          <p:attrName>style.visibility</p:attrName>
                                        </p:attrNameLst>
                                      </p:cBhvr>
                                      <p:to>
                                        <p:strVal val="hidden"/>
                                      </p:to>
                                    </p:set>
                                  </p:childTnLst>
                                </p:cTn>
                              </p:par>
                              <p:par>
                                <p:cTn id="46" presetID="2" presetClass="exit" presetSubtype="2" accel="50000" decel="50000" fill="hold" grpId="1" nodeType="withEffect">
                                  <p:stCondLst>
                                    <p:cond delay="700"/>
                                  </p:stCondLst>
                                  <p:childTnLst>
                                    <p:anim calcmode="lin" valueType="num">
                                      <p:cBhvr additive="base">
                                        <p:cTn id="47" dur="300"/>
                                        <p:tgtEl>
                                          <p:spTgt spid="31"/>
                                        </p:tgtEl>
                                        <p:attrNameLst>
                                          <p:attrName>ppt_x</p:attrName>
                                        </p:attrNameLst>
                                      </p:cBhvr>
                                      <p:tavLst>
                                        <p:tav tm="0">
                                          <p:val>
                                            <p:strVal val="ppt_x"/>
                                          </p:val>
                                        </p:tav>
                                        <p:tav tm="100000">
                                          <p:val>
                                            <p:strVal val="1+ppt_w/2"/>
                                          </p:val>
                                        </p:tav>
                                      </p:tavLst>
                                    </p:anim>
                                    <p:anim calcmode="lin" valueType="num">
                                      <p:cBhvr additive="base">
                                        <p:cTn id="48" dur="300"/>
                                        <p:tgtEl>
                                          <p:spTgt spid="31"/>
                                        </p:tgtEl>
                                        <p:attrNameLst>
                                          <p:attrName>ppt_y</p:attrName>
                                        </p:attrNameLst>
                                      </p:cBhvr>
                                      <p:tavLst>
                                        <p:tav tm="0">
                                          <p:val>
                                            <p:strVal val="ppt_y"/>
                                          </p:val>
                                        </p:tav>
                                        <p:tav tm="100000">
                                          <p:val>
                                            <p:strVal val="ppt_y"/>
                                          </p:val>
                                        </p:tav>
                                      </p:tavLst>
                                    </p:anim>
                                    <p:set>
                                      <p:cBhvr>
                                        <p:cTn id="49" dur="1" fill="hold">
                                          <p:stCondLst>
                                            <p:cond delay="299"/>
                                          </p:stCondLst>
                                        </p:cTn>
                                        <p:tgtEl>
                                          <p:spTgt spid="31"/>
                                        </p:tgtEl>
                                        <p:attrNameLst>
                                          <p:attrName>style.visibility</p:attrName>
                                        </p:attrNameLst>
                                      </p:cBhvr>
                                      <p:to>
                                        <p:strVal val="hidden"/>
                                      </p:to>
                                    </p:set>
                                  </p:childTnLst>
                                </p:cTn>
                              </p:par>
                            </p:childTnLst>
                          </p:cTn>
                        </p:par>
                        <p:par>
                          <p:cTn id="50" fill="hold">
                            <p:stCondLst>
                              <p:cond delay="1800"/>
                            </p:stCondLst>
                            <p:childTnLst>
                              <p:par>
                                <p:cTn id="51" presetID="58" presetClass="entr" presetSubtype="0" accel="100000"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300" fill="hold"/>
                                        <p:tgtEl>
                                          <p:spTgt spid="35"/>
                                        </p:tgtEl>
                                        <p:attrNameLst>
                                          <p:attrName>ppt_w</p:attrName>
                                        </p:attrNameLst>
                                      </p:cBhvr>
                                      <p:tavLst>
                                        <p:tav tm="0">
                                          <p:val>
                                            <p:strVal val="#ppt_w*2.5"/>
                                          </p:val>
                                        </p:tav>
                                        <p:tav tm="100000">
                                          <p:val>
                                            <p:strVal val="#ppt_w"/>
                                          </p:val>
                                        </p:tav>
                                      </p:tavLst>
                                    </p:anim>
                                    <p:anim calcmode="lin" valueType="num">
                                      <p:cBhvr>
                                        <p:cTn id="54" dur="300" fill="hold"/>
                                        <p:tgtEl>
                                          <p:spTgt spid="35"/>
                                        </p:tgtEl>
                                        <p:attrNameLst>
                                          <p:attrName>ppt_h</p:attrName>
                                        </p:attrNameLst>
                                      </p:cBhvr>
                                      <p:tavLst>
                                        <p:tav tm="0">
                                          <p:val>
                                            <p:strVal val="#ppt_h*0.01"/>
                                          </p:val>
                                        </p:tav>
                                        <p:tav tm="100000">
                                          <p:val>
                                            <p:strVal val="#ppt_h"/>
                                          </p:val>
                                        </p:tav>
                                      </p:tavLst>
                                    </p:anim>
                                    <p:anim calcmode="lin" valueType="num">
                                      <p:cBhvr>
                                        <p:cTn id="55" dur="300" fill="hold"/>
                                        <p:tgtEl>
                                          <p:spTgt spid="35"/>
                                        </p:tgtEl>
                                        <p:attrNameLst>
                                          <p:attrName>ppt_x</p:attrName>
                                        </p:attrNameLst>
                                      </p:cBhvr>
                                      <p:tavLst>
                                        <p:tav tm="0">
                                          <p:val>
                                            <p:strVal val="#ppt_x"/>
                                          </p:val>
                                        </p:tav>
                                        <p:tav tm="100000">
                                          <p:val>
                                            <p:strVal val="#ppt_x"/>
                                          </p:val>
                                        </p:tav>
                                      </p:tavLst>
                                    </p:anim>
                                    <p:anim calcmode="lin" valueType="num">
                                      <p:cBhvr>
                                        <p:cTn id="56" dur="300" fill="hold"/>
                                        <p:tgtEl>
                                          <p:spTgt spid="35"/>
                                        </p:tgtEl>
                                        <p:attrNameLst>
                                          <p:attrName>ppt_y</p:attrName>
                                        </p:attrNameLst>
                                      </p:cBhvr>
                                      <p:tavLst>
                                        <p:tav tm="0">
                                          <p:val>
                                            <p:strVal val="#ppt_h+1"/>
                                          </p:val>
                                        </p:tav>
                                        <p:tav tm="100000">
                                          <p:val>
                                            <p:strVal val="#ppt_y"/>
                                          </p:val>
                                        </p:tav>
                                      </p:tavLst>
                                    </p:anim>
                                    <p:animEffect transition="in" filter="fade">
                                      <p:cBhvr>
                                        <p:cTn id="57" dur="300"/>
                                        <p:tgtEl>
                                          <p:spTgt spid="35"/>
                                        </p:tgtEl>
                                      </p:cBhvr>
                                    </p:animEffect>
                                  </p:childTnLst>
                                </p:cTn>
                              </p:par>
                            </p:childTnLst>
                          </p:cTn>
                        </p:par>
                        <p:par>
                          <p:cTn id="58" fill="hold">
                            <p:stCondLst>
                              <p:cond delay="2100"/>
                            </p:stCondLst>
                            <p:childTnLst>
                              <p:par>
                                <p:cTn id="59" presetID="58" presetClass="entr" presetSubtype="0" accel="10000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strVal val="#ppt_w*2.5"/>
                                          </p:val>
                                        </p:tav>
                                        <p:tav tm="100000">
                                          <p:val>
                                            <p:strVal val="#ppt_w"/>
                                          </p:val>
                                        </p:tav>
                                      </p:tavLst>
                                    </p:anim>
                                    <p:anim calcmode="lin" valueType="num">
                                      <p:cBhvr>
                                        <p:cTn id="62" dur="500" fill="hold"/>
                                        <p:tgtEl>
                                          <p:spTgt spid="36"/>
                                        </p:tgtEl>
                                        <p:attrNameLst>
                                          <p:attrName>ppt_h</p:attrName>
                                        </p:attrNameLst>
                                      </p:cBhvr>
                                      <p:tavLst>
                                        <p:tav tm="0">
                                          <p:val>
                                            <p:strVal val="#ppt_h*0.01"/>
                                          </p:val>
                                        </p:tav>
                                        <p:tav tm="100000">
                                          <p:val>
                                            <p:strVal val="#ppt_h"/>
                                          </p:val>
                                        </p:tav>
                                      </p:tavLst>
                                    </p:anim>
                                    <p:anim calcmode="lin" valueType="num">
                                      <p:cBhvr>
                                        <p:cTn id="63" dur="500" fill="hold"/>
                                        <p:tgtEl>
                                          <p:spTgt spid="36"/>
                                        </p:tgtEl>
                                        <p:attrNameLst>
                                          <p:attrName>ppt_x</p:attrName>
                                        </p:attrNameLst>
                                      </p:cBhvr>
                                      <p:tavLst>
                                        <p:tav tm="0">
                                          <p:val>
                                            <p:strVal val="#ppt_x"/>
                                          </p:val>
                                        </p:tav>
                                        <p:tav tm="100000">
                                          <p:val>
                                            <p:strVal val="#ppt_x"/>
                                          </p:val>
                                        </p:tav>
                                      </p:tavLst>
                                    </p:anim>
                                    <p:anim calcmode="lin" valueType="num">
                                      <p:cBhvr>
                                        <p:cTn id="64" dur="500" fill="hold"/>
                                        <p:tgtEl>
                                          <p:spTgt spid="36"/>
                                        </p:tgtEl>
                                        <p:attrNameLst>
                                          <p:attrName>ppt_y</p:attrName>
                                        </p:attrNameLst>
                                      </p:cBhvr>
                                      <p:tavLst>
                                        <p:tav tm="0">
                                          <p:val>
                                            <p:strVal val="#ppt_h+1"/>
                                          </p:val>
                                        </p:tav>
                                        <p:tav tm="100000">
                                          <p:val>
                                            <p:strVal val="#ppt_y"/>
                                          </p:val>
                                        </p:tav>
                                      </p:tavLst>
                                    </p:anim>
                                    <p:animEffect transition="in" filter="fade">
                                      <p:cBhvr>
                                        <p:cTn id="65" dur="500"/>
                                        <p:tgtEl>
                                          <p:spTgt spid="36"/>
                                        </p:tgtEl>
                                      </p:cBhvr>
                                    </p:animEffect>
                                  </p:childTnLst>
                                </p:cTn>
                              </p:par>
                              <p:par>
                                <p:cTn id="66" presetID="58" presetClass="entr" presetSubtype="0" accel="100000"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strVal val="#ppt_w*2.5"/>
                                          </p:val>
                                        </p:tav>
                                        <p:tav tm="100000">
                                          <p:val>
                                            <p:strVal val="#ppt_w"/>
                                          </p:val>
                                        </p:tav>
                                      </p:tavLst>
                                    </p:anim>
                                    <p:anim calcmode="lin" valueType="num">
                                      <p:cBhvr>
                                        <p:cTn id="69" dur="500" fill="hold"/>
                                        <p:tgtEl>
                                          <p:spTgt spid="37"/>
                                        </p:tgtEl>
                                        <p:attrNameLst>
                                          <p:attrName>ppt_h</p:attrName>
                                        </p:attrNameLst>
                                      </p:cBhvr>
                                      <p:tavLst>
                                        <p:tav tm="0">
                                          <p:val>
                                            <p:strVal val="#ppt_h*0.01"/>
                                          </p:val>
                                        </p:tav>
                                        <p:tav tm="100000">
                                          <p:val>
                                            <p:strVal val="#ppt_h"/>
                                          </p:val>
                                        </p:tav>
                                      </p:tavLst>
                                    </p:anim>
                                    <p:anim calcmode="lin" valueType="num">
                                      <p:cBhvr>
                                        <p:cTn id="70" dur="500" fill="hold"/>
                                        <p:tgtEl>
                                          <p:spTgt spid="37"/>
                                        </p:tgtEl>
                                        <p:attrNameLst>
                                          <p:attrName>ppt_x</p:attrName>
                                        </p:attrNameLst>
                                      </p:cBhvr>
                                      <p:tavLst>
                                        <p:tav tm="0">
                                          <p:val>
                                            <p:strVal val="#ppt_x"/>
                                          </p:val>
                                        </p:tav>
                                        <p:tav tm="100000">
                                          <p:val>
                                            <p:strVal val="#ppt_x"/>
                                          </p:val>
                                        </p:tav>
                                      </p:tavLst>
                                    </p:anim>
                                    <p:anim calcmode="lin" valueType="num">
                                      <p:cBhvr>
                                        <p:cTn id="71" dur="500" fill="hold"/>
                                        <p:tgtEl>
                                          <p:spTgt spid="37"/>
                                        </p:tgtEl>
                                        <p:attrNameLst>
                                          <p:attrName>ppt_y</p:attrName>
                                        </p:attrNameLst>
                                      </p:cBhvr>
                                      <p:tavLst>
                                        <p:tav tm="0">
                                          <p:val>
                                            <p:strVal val="#ppt_h+1"/>
                                          </p:val>
                                        </p:tav>
                                        <p:tav tm="100000">
                                          <p:val>
                                            <p:strVal val="#ppt_y"/>
                                          </p:val>
                                        </p:tav>
                                      </p:tavLst>
                                    </p:anim>
                                    <p:animEffect transition="in" filter="fade">
                                      <p:cBhvr>
                                        <p:cTn id="72" dur="500"/>
                                        <p:tgtEl>
                                          <p:spTgt spid="37"/>
                                        </p:tgtEl>
                                      </p:cBhvr>
                                    </p:animEffect>
                                  </p:childTnLst>
                                </p:cTn>
                              </p:par>
                              <p:par>
                                <p:cTn id="73" presetID="58" presetClass="entr" presetSubtype="0" accel="10000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anim calcmode="lin" valueType="num">
                                      <p:cBhvr>
                                        <p:cTn id="75" dur="500" fill="hold"/>
                                        <p:tgtEl>
                                          <p:spTgt spid="38"/>
                                        </p:tgtEl>
                                        <p:attrNameLst>
                                          <p:attrName>ppt_w</p:attrName>
                                        </p:attrNameLst>
                                      </p:cBhvr>
                                      <p:tavLst>
                                        <p:tav tm="0">
                                          <p:val>
                                            <p:strVal val="#ppt_w*2.5"/>
                                          </p:val>
                                        </p:tav>
                                        <p:tav tm="100000">
                                          <p:val>
                                            <p:strVal val="#ppt_w"/>
                                          </p:val>
                                        </p:tav>
                                      </p:tavLst>
                                    </p:anim>
                                    <p:anim calcmode="lin" valueType="num">
                                      <p:cBhvr>
                                        <p:cTn id="76" dur="500" fill="hold"/>
                                        <p:tgtEl>
                                          <p:spTgt spid="38"/>
                                        </p:tgtEl>
                                        <p:attrNameLst>
                                          <p:attrName>ppt_h</p:attrName>
                                        </p:attrNameLst>
                                      </p:cBhvr>
                                      <p:tavLst>
                                        <p:tav tm="0">
                                          <p:val>
                                            <p:strVal val="#ppt_h*0.01"/>
                                          </p:val>
                                        </p:tav>
                                        <p:tav tm="100000">
                                          <p:val>
                                            <p:strVal val="#ppt_h"/>
                                          </p:val>
                                        </p:tav>
                                      </p:tavLst>
                                    </p:anim>
                                    <p:anim calcmode="lin" valueType="num">
                                      <p:cBhvr>
                                        <p:cTn id="77" dur="500" fill="hold"/>
                                        <p:tgtEl>
                                          <p:spTgt spid="38"/>
                                        </p:tgtEl>
                                        <p:attrNameLst>
                                          <p:attrName>ppt_x</p:attrName>
                                        </p:attrNameLst>
                                      </p:cBhvr>
                                      <p:tavLst>
                                        <p:tav tm="0">
                                          <p:val>
                                            <p:strVal val="#ppt_x"/>
                                          </p:val>
                                        </p:tav>
                                        <p:tav tm="100000">
                                          <p:val>
                                            <p:strVal val="#ppt_x"/>
                                          </p:val>
                                        </p:tav>
                                      </p:tavLst>
                                    </p:anim>
                                    <p:anim calcmode="lin" valueType="num">
                                      <p:cBhvr>
                                        <p:cTn id="78" dur="500" fill="hold"/>
                                        <p:tgtEl>
                                          <p:spTgt spid="38"/>
                                        </p:tgtEl>
                                        <p:attrNameLst>
                                          <p:attrName>ppt_y</p:attrName>
                                        </p:attrNameLst>
                                      </p:cBhvr>
                                      <p:tavLst>
                                        <p:tav tm="0">
                                          <p:val>
                                            <p:strVal val="#ppt_h+1"/>
                                          </p:val>
                                        </p:tav>
                                        <p:tav tm="100000">
                                          <p:val>
                                            <p:strVal val="#ppt_y"/>
                                          </p:val>
                                        </p:tav>
                                      </p:tavLst>
                                    </p:anim>
                                    <p:animEffect transition="in" filter="fade">
                                      <p:cBhvr>
                                        <p:cTn id="79" dur="500"/>
                                        <p:tgtEl>
                                          <p:spTgt spid="38"/>
                                        </p:tgtEl>
                                      </p:cBhvr>
                                    </p:animEffect>
                                  </p:childTnLst>
                                </p:cTn>
                              </p:par>
                            </p:childTnLst>
                          </p:cTn>
                        </p:par>
                        <p:par>
                          <p:cTn id="80" fill="hold">
                            <p:stCondLst>
                              <p:cond delay="2600"/>
                            </p:stCondLst>
                            <p:childTnLst>
                              <p:par>
                                <p:cTn id="81" presetID="23" presetClass="exit" presetSubtype="16" fill="hold" grpId="1" nodeType="afterEffect">
                                  <p:stCondLst>
                                    <p:cond delay="0"/>
                                  </p:stCondLst>
                                  <p:childTnLst>
                                    <p:anim calcmode="lin" valueType="num">
                                      <p:cBhvr>
                                        <p:cTn id="82" dur="500"/>
                                        <p:tgtEl>
                                          <p:spTgt spid="37"/>
                                        </p:tgtEl>
                                        <p:attrNameLst>
                                          <p:attrName>ppt_w</p:attrName>
                                        </p:attrNameLst>
                                      </p:cBhvr>
                                      <p:tavLst>
                                        <p:tav tm="0">
                                          <p:val>
                                            <p:strVal val="ppt_w"/>
                                          </p:val>
                                        </p:tav>
                                        <p:tav tm="100000">
                                          <p:val>
                                            <p:strVal val="4*ppt_w"/>
                                          </p:val>
                                        </p:tav>
                                      </p:tavLst>
                                    </p:anim>
                                    <p:anim calcmode="lin" valueType="num">
                                      <p:cBhvr>
                                        <p:cTn id="83" dur="500"/>
                                        <p:tgtEl>
                                          <p:spTgt spid="37"/>
                                        </p:tgtEl>
                                        <p:attrNameLst>
                                          <p:attrName>ppt_h</p:attrName>
                                        </p:attrNameLst>
                                      </p:cBhvr>
                                      <p:tavLst>
                                        <p:tav tm="0">
                                          <p:val>
                                            <p:strVal val="ppt_h"/>
                                          </p:val>
                                        </p:tav>
                                        <p:tav tm="100000">
                                          <p:val>
                                            <p:strVal val="4*ppt_h"/>
                                          </p:val>
                                        </p:tav>
                                      </p:tavLst>
                                    </p:anim>
                                    <p:set>
                                      <p:cBhvr>
                                        <p:cTn id="84" dur="1" fill="hold">
                                          <p:stCondLst>
                                            <p:cond delay="499"/>
                                          </p:stCondLst>
                                        </p:cTn>
                                        <p:tgtEl>
                                          <p:spTgt spid="37"/>
                                        </p:tgtEl>
                                        <p:attrNameLst>
                                          <p:attrName>style.visibility</p:attrName>
                                        </p:attrNameLst>
                                      </p:cBhvr>
                                      <p:to>
                                        <p:strVal val="hidden"/>
                                      </p:to>
                                    </p:set>
                                  </p:childTnLst>
                                </p:cTn>
                              </p:par>
                              <p:par>
                                <p:cTn id="85" presetID="10" presetClass="exit" presetSubtype="0" fill="hold" grpId="2" nodeType="withEffect">
                                  <p:stCondLst>
                                    <p:cond delay="0"/>
                                  </p:stCondLst>
                                  <p:childTnLst>
                                    <p:animEffect transition="out" filter="fade">
                                      <p:cBhvr>
                                        <p:cTn id="86" dur="500"/>
                                        <p:tgtEl>
                                          <p:spTgt spid="37"/>
                                        </p:tgtEl>
                                      </p:cBhvr>
                                    </p:animEffect>
                                    <p:set>
                                      <p:cBhvr>
                                        <p:cTn id="87" dur="1" fill="hold">
                                          <p:stCondLst>
                                            <p:cond delay="499"/>
                                          </p:stCondLst>
                                        </p:cTn>
                                        <p:tgtEl>
                                          <p:spTgt spid="37"/>
                                        </p:tgtEl>
                                        <p:attrNameLst>
                                          <p:attrName>style.visibility</p:attrName>
                                        </p:attrNameLst>
                                      </p:cBhvr>
                                      <p:to>
                                        <p:strVal val="hidden"/>
                                      </p:to>
                                    </p:set>
                                  </p:childTnLst>
                                </p:cTn>
                              </p:par>
                              <p:par>
                                <p:cTn id="88" presetID="23" presetClass="exit" presetSubtype="16" fill="hold" grpId="1" nodeType="withEffect">
                                  <p:stCondLst>
                                    <p:cond delay="200"/>
                                  </p:stCondLst>
                                  <p:childTnLst>
                                    <p:anim calcmode="lin" valueType="num">
                                      <p:cBhvr>
                                        <p:cTn id="89" dur="500"/>
                                        <p:tgtEl>
                                          <p:spTgt spid="38"/>
                                        </p:tgtEl>
                                        <p:attrNameLst>
                                          <p:attrName>ppt_w</p:attrName>
                                        </p:attrNameLst>
                                      </p:cBhvr>
                                      <p:tavLst>
                                        <p:tav tm="0">
                                          <p:val>
                                            <p:strVal val="ppt_w"/>
                                          </p:val>
                                        </p:tav>
                                        <p:tav tm="100000">
                                          <p:val>
                                            <p:strVal val="4*ppt_w"/>
                                          </p:val>
                                        </p:tav>
                                      </p:tavLst>
                                    </p:anim>
                                    <p:anim calcmode="lin" valueType="num">
                                      <p:cBhvr>
                                        <p:cTn id="90" dur="500"/>
                                        <p:tgtEl>
                                          <p:spTgt spid="38"/>
                                        </p:tgtEl>
                                        <p:attrNameLst>
                                          <p:attrName>ppt_h</p:attrName>
                                        </p:attrNameLst>
                                      </p:cBhvr>
                                      <p:tavLst>
                                        <p:tav tm="0">
                                          <p:val>
                                            <p:strVal val="ppt_h"/>
                                          </p:val>
                                        </p:tav>
                                        <p:tav tm="100000">
                                          <p:val>
                                            <p:strVal val="4*ppt_h"/>
                                          </p:val>
                                        </p:tav>
                                      </p:tavLst>
                                    </p:anim>
                                    <p:set>
                                      <p:cBhvr>
                                        <p:cTn id="91" dur="1" fill="hold">
                                          <p:stCondLst>
                                            <p:cond delay="499"/>
                                          </p:stCondLst>
                                        </p:cTn>
                                        <p:tgtEl>
                                          <p:spTgt spid="38"/>
                                        </p:tgtEl>
                                        <p:attrNameLst>
                                          <p:attrName>style.visibility</p:attrName>
                                        </p:attrNameLst>
                                      </p:cBhvr>
                                      <p:to>
                                        <p:strVal val="hidden"/>
                                      </p:to>
                                    </p:set>
                                  </p:childTnLst>
                                </p:cTn>
                              </p:par>
                              <p:par>
                                <p:cTn id="92" presetID="10" presetClass="exit" presetSubtype="0" fill="hold" grpId="2" nodeType="withEffect">
                                  <p:stCondLst>
                                    <p:cond delay="200"/>
                                  </p:stCondLst>
                                  <p:childTnLst>
                                    <p:animEffect transition="out" filter="fade">
                                      <p:cBhvr>
                                        <p:cTn id="93" dur="500"/>
                                        <p:tgtEl>
                                          <p:spTgt spid="38"/>
                                        </p:tgtEl>
                                      </p:cBhvr>
                                    </p:animEffect>
                                    <p:set>
                                      <p:cBhvr>
                                        <p:cTn id="94"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29" grpId="1" animBg="1"/>
      <p:bldP spid="30" grpId="0" animBg="1"/>
      <p:bldP spid="30" grpId="1" animBg="1"/>
      <p:bldP spid="31" grpId="0" animBg="1"/>
      <p:bldP spid="31" grpId="1" animBg="1"/>
      <p:bldP spid="35" grpId="0"/>
      <p:bldP spid="36" grpId="0"/>
      <p:bldP spid="37" grpId="0"/>
      <p:bldP spid="37" grpId="1"/>
      <p:bldP spid="37" grpId="2"/>
      <p:bldP spid="38" grpId="0"/>
      <p:bldP spid="38" grpId="1"/>
      <p:bldP spid="38"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2052389" y="1725776"/>
            <a:ext cx="6696075" cy="1631216"/>
          </a:xfrm>
          <a:prstGeom prst="rect">
            <a:avLst/>
          </a:prstGeom>
          <a:noFill/>
          <a:ln w="9525">
            <a:noFill/>
            <a:miter lim="800000"/>
            <a:headEnd/>
            <a:tailEnd/>
          </a:ln>
        </p:spPr>
        <p:txBody>
          <a:bodyPr>
            <a:spAutoFit/>
          </a:bodyPr>
          <a:lstStyle/>
          <a:p>
            <a:pPr fontAlgn="auto">
              <a:spcBef>
                <a:spcPts val="0"/>
              </a:spcBef>
              <a:spcAft>
                <a:spcPts val="0"/>
              </a:spcAft>
              <a:defRPr/>
            </a:pPr>
            <a:r>
              <a:rPr lang="zh-CN" altLang="en-US" sz="2000" b="1" dirty="0">
                <a:solidFill>
                  <a:srgbClr val="008080"/>
                </a:solidFill>
                <a:latin typeface="微软雅黑" pitchFamily="34" charset="-122"/>
                <a:ea typeface="微软雅黑" pitchFamily="34" charset="-122"/>
              </a:rPr>
              <a:t>中文名称</a:t>
            </a:r>
            <a:r>
              <a:rPr lang="zh-CN" altLang="en-US" sz="2000" dirty="0" smtClean="0">
                <a:solidFill>
                  <a:srgbClr val="008080"/>
                </a:solidFill>
                <a:latin typeface="微软雅黑" pitchFamily="34" charset="-122"/>
                <a:ea typeface="微软雅黑" pitchFamily="34" charset="-122"/>
              </a:rPr>
              <a:t>：医学独家期刊系列</a:t>
            </a:r>
            <a:endParaRPr lang="en-US" altLang="zh-CN" sz="2000" dirty="0" smtClean="0">
              <a:solidFill>
                <a:srgbClr val="008080"/>
              </a:solidFill>
              <a:latin typeface="微软雅黑" pitchFamily="34" charset="-122"/>
              <a:ea typeface="微软雅黑" pitchFamily="34" charset="-122"/>
            </a:endParaRPr>
          </a:p>
          <a:p>
            <a:pPr fontAlgn="auto">
              <a:spcBef>
                <a:spcPts val="0"/>
              </a:spcBef>
              <a:spcAft>
                <a:spcPts val="0"/>
              </a:spcAft>
              <a:defRPr/>
            </a:pPr>
            <a:r>
              <a:rPr lang="zh-CN" altLang="en-US" sz="2000" b="1" kern="0" dirty="0" smtClean="0">
                <a:solidFill>
                  <a:srgbClr val="008080"/>
                </a:solidFill>
                <a:latin typeface="微软雅黑" pitchFamily="34" charset="-122"/>
                <a:ea typeface="微软雅黑" pitchFamily="34" charset="-122"/>
              </a:rPr>
              <a:t>内容：    </a:t>
            </a:r>
            <a:r>
              <a:rPr lang="zh-CN" altLang="en-US" sz="2000" kern="0" dirty="0" smtClean="0">
                <a:solidFill>
                  <a:srgbClr val="008080"/>
                </a:solidFill>
                <a:latin typeface="微软雅黑" pitchFamily="34" charset="-122"/>
                <a:ea typeface="微软雅黑" pitchFamily="34" charset="-122"/>
              </a:rPr>
              <a:t>中华医学会独家系列、中国医师协会独家系列</a:t>
            </a:r>
            <a:endParaRPr lang="en-US" altLang="zh-CN" sz="2000" kern="0" dirty="0" smtClean="0">
              <a:solidFill>
                <a:srgbClr val="008080"/>
              </a:solidFill>
              <a:latin typeface="微软雅黑" pitchFamily="34" charset="-122"/>
              <a:ea typeface="微软雅黑" pitchFamily="34" charset="-122"/>
            </a:endParaRPr>
          </a:p>
          <a:p>
            <a:pPr fontAlgn="auto">
              <a:spcBef>
                <a:spcPts val="0"/>
              </a:spcBef>
              <a:spcAft>
                <a:spcPts val="0"/>
              </a:spcAft>
              <a:defRPr/>
            </a:pPr>
            <a:endParaRPr lang="zh-CN" altLang="en-US" sz="2000" kern="0" dirty="0">
              <a:solidFill>
                <a:srgbClr val="008080"/>
              </a:solidFill>
              <a:latin typeface="微软雅黑" pitchFamily="34" charset="-122"/>
              <a:ea typeface="微软雅黑" pitchFamily="34" charset="-122"/>
            </a:endParaRPr>
          </a:p>
          <a:p>
            <a:pPr fontAlgn="auto">
              <a:spcBef>
                <a:spcPts val="0"/>
              </a:spcBef>
              <a:spcAft>
                <a:spcPts val="0"/>
              </a:spcAft>
              <a:defRPr/>
            </a:pPr>
            <a:endParaRPr lang="zh-CN" altLang="en-US" sz="2000" dirty="0">
              <a:solidFill>
                <a:srgbClr val="008080"/>
              </a:solidFill>
              <a:latin typeface="微软雅黑" pitchFamily="34" charset="-122"/>
              <a:ea typeface="微软雅黑" pitchFamily="34" charset="-122"/>
            </a:endParaRPr>
          </a:p>
          <a:p>
            <a:pPr fontAlgn="auto">
              <a:spcBef>
                <a:spcPts val="0"/>
              </a:spcBef>
              <a:spcAft>
                <a:spcPts val="0"/>
              </a:spcAft>
              <a:defRPr/>
            </a:pPr>
            <a:endParaRPr lang="zh-CN" altLang="en-US" sz="2000" dirty="0">
              <a:solidFill>
                <a:srgbClr val="008080"/>
              </a:solidFill>
              <a:latin typeface="微软雅黑" pitchFamily="34" charset="-122"/>
              <a:ea typeface="微软雅黑" pitchFamily="34" charset="-122"/>
            </a:endParaRPr>
          </a:p>
        </p:txBody>
      </p:sp>
      <p:pic>
        <p:nvPicPr>
          <p:cNvPr id="1025" name="Picture 1" descr="C:\Users\Administrator\AppData\Roaming\Tencent\Users\530518405\QQ\WinTemp\RichOle\N{KI~M5B0)O9~8CYX28`4{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068959"/>
            <a:ext cx="3672408" cy="12845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AppData\Roaming\Tencent\Users\530518405\QQ\WinTemp\RichOle\GD$ALC9~3)M}(ERU}42]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581128"/>
            <a:ext cx="3801963" cy="114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910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p:cNvSpPr>
            <a:spLocks noChangeArrowheads="1"/>
          </p:cNvSpPr>
          <p:nvPr/>
        </p:nvSpPr>
        <p:spPr bwMode="ltGray">
          <a:xfrm rot="5400000">
            <a:off x="-1216025" y="1368425"/>
            <a:ext cx="4824412"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3" name="AutoShape 5"/>
          <p:cNvSpPr>
            <a:spLocks noChangeArrowheads="1"/>
          </p:cNvSpPr>
          <p:nvPr/>
        </p:nvSpPr>
        <p:spPr bwMode="ltGray">
          <a:xfrm rot="5400000" flipH="1">
            <a:off x="-810418" y="1804193"/>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a:gsLst>
              <a:gs pos="0">
                <a:srgbClr val="008080"/>
              </a:gs>
              <a:gs pos="100000">
                <a:schemeClr val="hlink">
                  <a:gamma/>
                  <a:tint val="0"/>
                  <a:invGamma/>
                  <a:alpha val="48000"/>
                </a:schemeClr>
              </a:gs>
            </a:gsLst>
            <a:lin ang="5400000" scaled="1"/>
          </a:gradFill>
          <a:ln w="0" algn="ctr">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 name="AutoShape 7"/>
          <p:cNvSpPr>
            <a:spLocks noChangeArrowheads="1"/>
          </p:cNvSpPr>
          <p:nvPr/>
        </p:nvSpPr>
        <p:spPr bwMode="gray">
          <a:xfrm>
            <a:off x="3378746" y="4721200"/>
            <a:ext cx="4419600"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zh-CN" altLang="en-US" b="1" dirty="0">
                <a:latin typeface="微软雅黑" pitchFamily="34" charset="-122"/>
                <a:ea typeface="微软雅黑" pitchFamily="34" charset="-122"/>
              </a:rPr>
              <a:t>收录类型</a:t>
            </a:r>
            <a:r>
              <a:rPr lang="zh-CN" altLang="en-US" b="1"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全文</a:t>
            </a:r>
            <a:endParaRPr lang="en-US" altLang="zh-CN" b="1" dirty="0">
              <a:latin typeface="微软雅黑" pitchFamily="34" charset="-122"/>
              <a:ea typeface="微软雅黑" pitchFamily="34" charset="-122"/>
            </a:endParaRPr>
          </a:p>
        </p:txBody>
      </p:sp>
      <p:sp>
        <p:nvSpPr>
          <p:cNvPr id="5" name="AutoShape 8"/>
          <p:cNvSpPr>
            <a:spLocks noChangeArrowheads="1"/>
          </p:cNvSpPr>
          <p:nvPr/>
        </p:nvSpPr>
        <p:spPr bwMode="gray">
          <a:xfrm>
            <a:off x="3563888" y="3785096"/>
            <a:ext cx="4167188"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zh-CN" altLang="en-US" b="1" dirty="0" smtClean="0">
                <a:latin typeface="微软雅黑" pitchFamily="34" charset="-122"/>
                <a:ea typeface="微软雅黑" pitchFamily="34" charset="-122"/>
              </a:rPr>
              <a:t>收录</a:t>
            </a:r>
            <a:r>
              <a:rPr lang="zh-CN" altLang="en-US" b="1" dirty="0">
                <a:latin typeface="微软雅黑" pitchFamily="34" charset="-122"/>
                <a:ea typeface="微软雅黑" pitchFamily="34" charset="-122"/>
              </a:rPr>
              <a:t>数量</a:t>
            </a:r>
            <a:r>
              <a:rPr lang="zh-CN" altLang="en-US" b="1"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123</a:t>
            </a:r>
            <a:r>
              <a:rPr lang="zh-CN" altLang="en-US" dirty="0" smtClean="0">
                <a:latin typeface="微软雅黑" pitchFamily="34" charset="-122"/>
                <a:ea typeface="微软雅黑" pitchFamily="34" charset="-122"/>
              </a:rPr>
              <a:t>种、</a:t>
            </a:r>
            <a:r>
              <a:rPr lang="en-US" altLang="zh-CN" dirty="0" smtClean="0">
                <a:latin typeface="微软雅黑" pitchFamily="34" charset="-122"/>
                <a:ea typeface="微软雅黑" pitchFamily="34" charset="-122"/>
              </a:rPr>
              <a:t>21</a:t>
            </a:r>
            <a:r>
              <a:rPr lang="zh-CN" altLang="en-US" dirty="0" smtClean="0">
                <a:latin typeface="微软雅黑" pitchFamily="34" charset="-122"/>
                <a:ea typeface="微软雅黑" pitchFamily="34" charset="-122"/>
              </a:rPr>
              <a:t>种</a:t>
            </a:r>
            <a:endParaRPr lang="en-US" altLang="zh-CN" b="1" dirty="0">
              <a:latin typeface="微软雅黑" pitchFamily="34" charset="-122"/>
              <a:ea typeface="微软雅黑" pitchFamily="34" charset="-122"/>
            </a:endParaRPr>
          </a:p>
        </p:txBody>
      </p:sp>
      <p:sp>
        <p:nvSpPr>
          <p:cNvPr id="6" name="AutoShape 9"/>
          <p:cNvSpPr>
            <a:spLocks noChangeArrowheads="1"/>
          </p:cNvSpPr>
          <p:nvPr/>
        </p:nvSpPr>
        <p:spPr bwMode="gray">
          <a:xfrm>
            <a:off x="3536652" y="2921000"/>
            <a:ext cx="4203700"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zh-CN" altLang="en-US" b="1" dirty="0" smtClean="0">
                <a:latin typeface="微软雅黑" pitchFamily="34" charset="-122"/>
                <a:ea typeface="微软雅黑" pitchFamily="34" charset="-122"/>
              </a:rPr>
              <a:t>收录</a:t>
            </a:r>
            <a:r>
              <a:rPr lang="zh-CN" altLang="en-US" b="1" dirty="0">
                <a:latin typeface="微软雅黑" pitchFamily="34" charset="-122"/>
                <a:ea typeface="微软雅黑" pitchFamily="34" charset="-122"/>
              </a:rPr>
              <a:t>方式</a:t>
            </a:r>
            <a:r>
              <a:rPr lang="zh-CN" altLang="en-US" b="1"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独家期刊</a:t>
            </a:r>
            <a:endParaRPr lang="en-US" altLang="zh-CN" b="1" dirty="0">
              <a:latin typeface="微软雅黑" pitchFamily="34" charset="-122"/>
              <a:ea typeface="微软雅黑" pitchFamily="34" charset="-122"/>
            </a:endParaRPr>
          </a:p>
        </p:txBody>
      </p:sp>
      <p:sp>
        <p:nvSpPr>
          <p:cNvPr id="7" name="AutoShape 10"/>
          <p:cNvSpPr>
            <a:spLocks noChangeArrowheads="1"/>
          </p:cNvSpPr>
          <p:nvPr/>
        </p:nvSpPr>
        <p:spPr bwMode="gray">
          <a:xfrm>
            <a:off x="3162002" y="2056904"/>
            <a:ext cx="4578350"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zh-CN" altLang="en-US" b="1" dirty="0" smtClean="0">
                <a:latin typeface="微软雅黑" pitchFamily="34" charset="-122"/>
                <a:ea typeface="微软雅黑" pitchFamily="34" charset="-122"/>
              </a:rPr>
              <a:t>收录</a:t>
            </a:r>
            <a:r>
              <a:rPr lang="zh-CN" altLang="en-US" b="1" dirty="0">
                <a:latin typeface="微软雅黑" pitchFamily="34" charset="-122"/>
                <a:ea typeface="微软雅黑" pitchFamily="34" charset="-122"/>
              </a:rPr>
              <a:t>内容</a:t>
            </a:r>
            <a:r>
              <a:rPr lang="zh-CN" altLang="en-US" b="1"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中华医学会、中国医师协会期刊</a:t>
            </a:r>
            <a:endParaRPr lang="en-US" altLang="zh-CN" b="1" dirty="0">
              <a:latin typeface="微软雅黑" pitchFamily="34" charset="-122"/>
              <a:ea typeface="微软雅黑" pitchFamily="34" charset="-122"/>
            </a:endParaRPr>
          </a:p>
        </p:txBody>
      </p:sp>
      <p:grpSp>
        <p:nvGrpSpPr>
          <p:cNvPr id="8" name="Group 32"/>
          <p:cNvGrpSpPr>
            <a:grpSpLocks/>
          </p:cNvGrpSpPr>
          <p:nvPr/>
        </p:nvGrpSpPr>
        <p:grpSpPr bwMode="auto">
          <a:xfrm>
            <a:off x="3059832" y="4767783"/>
            <a:ext cx="381000" cy="381000"/>
            <a:chOff x="2078" y="1680"/>
            <a:chExt cx="1615" cy="1615"/>
          </a:xfrm>
          <a:solidFill>
            <a:srgbClr val="00B0F0"/>
          </a:solidFill>
        </p:grpSpPr>
        <p:sp>
          <p:nvSpPr>
            <p:cNvPr id="9" name="Oval 33"/>
            <p:cNvSpPr>
              <a:spLocks noChangeArrowheads="1"/>
            </p:cNvSpPr>
            <p:nvPr/>
          </p:nvSpPr>
          <p:spPr bwMode="gray">
            <a:xfrm>
              <a:off x="2078" y="1680"/>
              <a:ext cx="1615" cy="1615"/>
            </a:xfrm>
            <a:prstGeom prst="ellipse">
              <a:avLst/>
            </a:prstGeom>
            <a:grpFill/>
            <a:ln w="57150"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10" name="Oval 34"/>
            <p:cNvSpPr>
              <a:spLocks noChangeArrowheads="1"/>
            </p:cNvSpPr>
            <p:nvPr/>
          </p:nvSpPr>
          <p:spPr bwMode="gray">
            <a:xfrm>
              <a:off x="2170" y="1771"/>
              <a:ext cx="1430" cy="1430"/>
            </a:xfrm>
            <a:prstGeom prst="ellipse">
              <a:avLst/>
            </a:prstGeom>
            <a:grpFill/>
            <a:ln w="9525"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11" name="Oval 35"/>
            <p:cNvSpPr>
              <a:spLocks noChangeArrowheads="1"/>
            </p:cNvSpPr>
            <p:nvPr/>
          </p:nvSpPr>
          <p:spPr bwMode="gray">
            <a:xfrm>
              <a:off x="2253" y="1855"/>
              <a:ext cx="1265" cy="1265"/>
            </a:xfrm>
            <a:prstGeom prst="ellipse">
              <a:avLst/>
            </a:prstGeom>
            <a:grpFill/>
            <a:ln w="38100" algn="ctr">
              <a:noFill/>
              <a:round/>
              <a:headEnd/>
              <a:tailEnd/>
            </a:ln>
            <a:effectLst/>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12" name="Oval 36"/>
            <p:cNvSpPr>
              <a:spLocks noChangeArrowheads="1"/>
            </p:cNvSpPr>
            <p:nvPr/>
          </p:nvSpPr>
          <p:spPr bwMode="gray">
            <a:xfrm>
              <a:off x="2254" y="1856"/>
              <a:ext cx="1262" cy="1264"/>
            </a:xfrm>
            <a:prstGeom prst="ellipse">
              <a:avLst/>
            </a:prstGeom>
            <a:grpFill/>
            <a:ln w="38100" algn="ctr">
              <a:noFill/>
              <a:round/>
              <a:headEnd/>
              <a:tailEnd/>
            </a:ln>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13" name="Oval 37"/>
            <p:cNvSpPr>
              <a:spLocks noChangeArrowheads="1"/>
            </p:cNvSpPr>
            <p:nvPr/>
          </p:nvSpPr>
          <p:spPr bwMode="gray">
            <a:xfrm>
              <a:off x="2334" y="1936"/>
              <a:ext cx="1097" cy="1104"/>
            </a:xfrm>
            <a:prstGeom prst="ellipse">
              <a:avLst/>
            </a:prstGeom>
            <a:grpFill/>
            <a:ln w="38100" algn="ctr">
              <a:noFill/>
              <a:round/>
              <a:headEnd/>
              <a:tailEnd/>
            </a:ln>
            <a:effectLst/>
          </p:spPr>
          <p:txBody>
            <a:bodyPr anchor="ctr">
              <a:spAutoFit/>
            </a:bodyPr>
            <a:lstStyle/>
            <a:p>
              <a:pPr fontAlgn="auto">
                <a:spcBef>
                  <a:spcPts val="0"/>
                </a:spcBef>
                <a:spcAft>
                  <a:spcPts val="0"/>
                </a:spcAft>
                <a:defRPr/>
              </a:pPr>
              <a:endParaRPr lang="zh-CN" altLang="en-US">
                <a:latin typeface="+mn-lt"/>
                <a:ea typeface="+mn-ea"/>
              </a:endParaRPr>
            </a:p>
          </p:txBody>
        </p:sp>
        <p:sp>
          <p:nvSpPr>
            <p:cNvPr id="14" name="Oval 38"/>
            <p:cNvSpPr>
              <a:spLocks noChangeArrowheads="1"/>
            </p:cNvSpPr>
            <p:nvPr/>
          </p:nvSpPr>
          <p:spPr bwMode="gray">
            <a:xfrm>
              <a:off x="2337" y="1939"/>
              <a:ext cx="1096" cy="1098"/>
            </a:xfrm>
            <a:prstGeom prst="ellipse">
              <a:avLst/>
            </a:prstGeom>
            <a:grpFill/>
            <a:ln w="38100" algn="ctr">
              <a:noFill/>
              <a:round/>
              <a:headEnd/>
              <a:tailEnd/>
            </a:ln>
          </p:spPr>
          <p:txBody>
            <a:bodyPr anchor="ctr">
              <a:spAutoFit/>
            </a:bodyPr>
            <a:lstStyle/>
            <a:p>
              <a:pPr fontAlgn="auto">
                <a:spcBef>
                  <a:spcPts val="0"/>
                </a:spcBef>
                <a:spcAft>
                  <a:spcPts val="0"/>
                </a:spcAft>
                <a:defRPr/>
              </a:pPr>
              <a:endParaRPr lang="zh-CN" altLang="en-US">
                <a:latin typeface="+mn-lt"/>
                <a:ea typeface="+mn-ea"/>
              </a:endParaRPr>
            </a:p>
          </p:txBody>
        </p:sp>
      </p:grpSp>
      <p:grpSp>
        <p:nvGrpSpPr>
          <p:cNvPr id="15" name="Group 25"/>
          <p:cNvGrpSpPr>
            <a:grpSpLocks/>
          </p:cNvGrpSpPr>
          <p:nvPr/>
        </p:nvGrpSpPr>
        <p:grpSpPr bwMode="auto">
          <a:xfrm>
            <a:off x="3340100" y="3857079"/>
            <a:ext cx="381000" cy="381000"/>
            <a:chOff x="2078" y="1680"/>
            <a:chExt cx="1615" cy="1615"/>
          </a:xfrm>
          <a:solidFill>
            <a:srgbClr val="FF0066"/>
          </a:solidFill>
        </p:grpSpPr>
        <p:sp>
          <p:nvSpPr>
            <p:cNvPr id="16" name="Oval 26"/>
            <p:cNvSpPr>
              <a:spLocks noChangeArrowheads="1"/>
            </p:cNvSpPr>
            <p:nvPr/>
          </p:nvSpPr>
          <p:spPr bwMode="gray">
            <a:xfrm>
              <a:off x="2078" y="1680"/>
              <a:ext cx="1615" cy="1615"/>
            </a:xfrm>
            <a:prstGeom prst="ellipse">
              <a:avLst/>
            </a:prstGeom>
            <a:grpFill/>
            <a:ln w="57150"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17" name="Oval 27"/>
            <p:cNvSpPr>
              <a:spLocks noChangeArrowheads="1"/>
            </p:cNvSpPr>
            <p:nvPr/>
          </p:nvSpPr>
          <p:spPr bwMode="gray">
            <a:xfrm>
              <a:off x="2170" y="1771"/>
              <a:ext cx="1430" cy="1430"/>
            </a:xfrm>
            <a:prstGeom prst="ellipse">
              <a:avLst/>
            </a:prstGeom>
            <a:grpFill/>
            <a:ln w="9525"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18" name="Oval 28"/>
            <p:cNvSpPr>
              <a:spLocks noChangeArrowheads="1"/>
            </p:cNvSpPr>
            <p:nvPr/>
          </p:nvSpPr>
          <p:spPr bwMode="gray">
            <a:xfrm>
              <a:off x="2253" y="1855"/>
              <a:ext cx="1265" cy="1265"/>
            </a:xfrm>
            <a:prstGeom prst="ellipse">
              <a:avLst/>
            </a:prstGeom>
            <a:grpFill/>
            <a:ln w="38100" algn="ctr">
              <a:noFill/>
              <a:round/>
              <a:headEnd/>
              <a:tailEnd/>
            </a:ln>
            <a:effectLst/>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19" name="Oval 29"/>
            <p:cNvSpPr>
              <a:spLocks noChangeArrowheads="1"/>
            </p:cNvSpPr>
            <p:nvPr/>
          </p:nvSpPr>
          <p:spPr bwMode="gray">
            <a:xfrm>
              <a:off x="2254" y="1856"/>
              <a:ext cx="1262" cy="1264"/>
            </a:xfrm>
            <a:prstGeom prst="ellipse">
              <a:avLst/>
            </a:prstGeom>
            <a:grpFill/>
            <a:ln w="38100" algn="ctr">
              <a:noFill/>
              <a:round/>
              <a:headEnd/>
              <a:tailEnd/>
            </a:ln>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20" name="Oval 30"/>
            <p:cNvSpPr>
              <a:spLocks noChangeArrowheads="1"/>
            </p:cNvSpPr>
            <p:nvPr/>
          </p:nvSpPr>
          <p:spPr bwMode="gray">
            <a:xfrm>
              <a:off x="2334" y="1936"/>
              <a:ext cx="1097" cy="1104"/>
            </a:xfrm>
            <a:prstGeom prst="ellipse">
              <a:avLst/>
            </a:prstGeom>
            <a:grpFill/>
            <a:ln w="38100" algn="ctr">
              <a:noFill/>
              <a:round/>
              <a:headEnd/>
              <a:tailEnd/>
            </a:ln>
            <a:effectLst/>
          </p:spPr>
          <p:txBody>
            <a:bodyPr anchor="ctr">
              <a:spAutoFit/>
            </a:bodyPr>
            <a:lstStyle/>
            <a:p>
              <a:pPr fontAlgn="auto">
                <a:spcBef>
                  <a:spcPts val="0"/>
                </a:spcBef>
                <a:spcAft>
                  <a:spcPts val="0"/>
                </a:spcAft>
                <a:defRPr/>
              </a:pPr>
              <a:endParaRPr lang="zh-CN" altLang="en-US">
                <a:latin typeface="+mn-lt"/>
                <a:ea typeface="+mn-ea"/>
              </a:endParaRPr>
            </a:p>
          </p:txBody>
        </p:sp>
        <p:sp>
          <p:nvSpPr>
            <p:cNvPr id="21" name="Oval 31"/>
            <p:cNvSpPr>
              <a:spLocks noChangeArrowheads="1"/>
            </p:cNvSpPr>
            <p:nvPr/>
          </p:nvSpPr>
          <p:spPr bwMode="gray">
            <a:xfrm>
              <a:off x="2337" y="1939"/>
              <a:ext cx="1096" cy="1098"/>
            </a:xfrm>
            <a:prstGeom prst="ellipse">
              <a:avLst/>
            </a:prstGeom>
            <a:grpFill/>
            <a:ln w="38100" algn="ctr">
              <a:noFill/>
              <a:round/>
              <a:headEnd/>
              <a:tailEnd/>
            </a:ln>
          </p:spPr>
          <p:txBody>
            <a:bodyPr anchor="ctr">
              <a:spAutoFit/>
            </a:bodyPr>
            <a:lstStyle/>
            <a:p>
              <a:pPr fontAlgn="auto">
                <a:spcBef>
                  <a:spcPts val="0"/>
                </a:spcBef>
                <a:spcAft>
                  <a:spcPts val="0"/>
                </a:spcAft>
                <a:defRPr/>
              </a:pPr>
              <a:endParaRPr lang="zh-CN" altLang="en-US">
                <a:latin typeface="+mn-lt"/>
                <a:ea typeface="+mn-ea"/>
              </a:endParaRPr>
            </a:p>
          </p:txBody>
        </p:sp>
      </p:grpSp>
      <p:grpSp>
        <p:nvGrpSpPr>
          <p:cNvPr id="22" name="Group 18"/>
          <p:cNvGrpSpPr>
            <a:grpSpLocks/>
          </p:cNvGrpSpPr>
          <p:nvPr/>
        </p:nvGrpSpPr>
        <p:grpSpPr bwMode="auto">
          <a:xfrm>
            <a:off x="3304480" y="3019971"/>
            <a:ext cx="381000" cy="381000"/>
            <a:chOff x="2078" y="1680"/>
            <a:chExt cx="1615" cy="1615"/>
          </a:xfrm>
          <a:solidFill>
            <a:srgbClr val="92D050"/>
          </a:solidFill>
        </p:grpSpPr>
        <p:sp>
          <p:nvSpPr>
            <p:cNvPr id="23" name="Oval 19"/>
            <p:cNvSpPr>
              <a:spLocks noChangeArrowheads="1"/>
            </p:cNvSpPr>
            <p:nvPr/>
          </p:nvSpPr>
          <p:spPr bwMode="gray">
            <a:xfrm>
              <a:off x="2078" y="1680"/>
              <a:ext cx="1615" cy="1615"/>
            </a:xfrm>
            <a:prstGeom prst="ellipse">
              <a:avLst/>
            </a:prstGeom>
            <a:grpFill/>
            <a:ln w="57150"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24" name="Oval 20"/>
            <p:cNvSpPr>
              <a:spLocks noChangeArrowheads="1"/>
            </p:cNvSpPr>
            <p:nvPr/>
          </p:nvSpPr>
          <p:spPr bwMode="gray">
            <a:xfrm>
              <a:off x="2170" y="1771"/>
              <a:ext cx="1430" cy="1430"/>
            </a:xfrm>
            <a:prstGeom prst="ellipse">
              <a:avLst/>
            </a:prstGeom>
            <a:grpFill/>
            <a:ln w="9525"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25" name="Oval 21"/>
            <p:cNvSpPr>
              <a:spLocks noChangeArrowheads="1"/>
            </p:cNvSpPr>
            <p:nvPr/>
          </p:nvSpPr>
          <p:spPr bwMode="gray">
            <a:xfrm>
              <a:off x="2253" y="1855"/>
              <a:ext cx="1265" cy="1265"/>
            </a:xfrm>
            <a:prstGeom prst="ellipse">
              <a:avLst/>
            </a:prstGeom>
            <a:grpFill/>
            <a:ln w="38100" algn="ctr">
              <a:noFill/>
              <a:round/>
              <a:headEnd/>
              <a:tailEnd/>
            </a:ln>
            <a:effectLst/>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26" name="Oval 22"/>
            <p:cNvSpPr>
              <a:spLocks noChangeArrowheads="1"/>
            </p:cNvSpPr>
            <p:nvPr/>
          </p:nvSpPr>
          <p:spPr bwMode="gray">
            <a:xfrm>
              <a:off x="2254" y="1856"/>
              <a:ext cx="1262" cy="1264"/>
            </a:xfrm>
            <a:prstGeom prst="ellipse">
              <a:avLst/>
            </a:prstGeom>
            <a:grpFill/>
            <a:ln w="38100" algn="ctr">
              <a:noFill/>
              <a:round/>
              <a:headEnd/>
              <a:tailEnd/>
            </a:ln>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27" name="Oval 23"/>
            <p:cNvSpPr>
              <a:spLocks noChangeArrowheads="1"/>
            </p:cNvSpPr>
            <p:nvPr/>
          </p:nvSpPr>
          <p:spPr bwMode="gray">
            <a:xfrm>
              <a:off x="2334" y="1936"/>
              <a:ext cx="1097" cy="1104"/>
            </a:xfrm>
            <a:prstGeom prst="ellipse">
              <a:avLst/>
            </a:prstGeom>
            <a:grpFill/>
            <a:ln w="38100" algn="ctr">
              <a:noFill/>
              <a:round/>
              <a:headEnd/>
              <a:tailEnd/>
            </a:ln>
            <a:effectLst/>
          </p:spPr>
          <p:txBody>
            <a:bodyPr anchor="ctr">
              <a:spAutoFit/>
            </a:bodyPr>
            <a:lstStyle/>
            <a:p>
              <a:pPr fontAlgn="auto">
                <a:spcBef>
                  <a:spcPts val="0"/>
                </a:spcBef>
                <a:spcAft>
                  <a:spcPts val="0"/>
                </a:spcAft>
                <a:defRPr/>
              </a:pPr>
              <a:endParaRPr lang="zh-CN" altLang="en-US">
                <a:latin typeface="+mn-lt"/>
                <a:ea typeface="+mn-ea"/>
              </a:endParaRPr>
            </a:p>
          </p:txBody>
        </p:sp>
        <p:sp>
          <p:nvSpPr>
            <p:cNvPr id="28" name="Oval 24"/>
            <p:cNvSpPr>
              <a:spLocks noChangeArrowheads="1"/>
            </p:cNvSpPr>
            <p:nvPr/>
          </p:nvSpPr>
          <p:spPr bwMode="gray">
            <a:xfrm>
              <a:off x="2337" y="1939"/>
              <a:ext cx="1096" cy="1098"/>
            </a:xfrm>
            <a:prstGeom prst="ellipse">
              <a:avLst/>
            </a:prstGeom>
            <a:grpFill/>
            <a:ln w="38100" algn="ctr">
              <a:noFill/>
              <a:round/>
              <a:headEnd/>
              <a:tailEnd/>
            </a:ln>
          </p:spPr>
          <p:txBody>
            <a:bodyPr anchor="ctr">
              <a:spAutoFit/>
            </a:bodyPr>
            <a:lstStyle/>
            <a:p>
              <a:pPr fontAlgn="auto">
                <a:spcBef>
                  <a:spcPts val="0"/>
                </a:spcBef>
                <a:spcAft>
                  <a:spcPts val="0"/>
                </a:spcAft>
                <a:defRPr/>
              </a:pPr>
              <a:endParaRPr lang="zh-CN" altLang="en-US">
                <a:latin typeface="+mn-lt"/>
                <a:ea typeface="+mn-ea"/>
              </a:endParaRPr>
            </a:p>
          </p:txBody>
        </p:sp>
      </p:grpSp>
      <p:grpSp>
        <p:nvGrpSpPr>
          <p:cNvPr id="29" name="Group 11"/>
          <p:cNvGrpSpPr>
            <a:grpSpLocks/>
          </p:cNvGrpSpPr>
          <p:nvPr/>
        </p:nvGrpSpPr>
        <p:grpSpPr bwMode="auto">
          <a:xfrm>
            <a:off x="2900486" y="2159496"/>
            <a:ext cx="381000" cy="381000"/>
            <a:chOff x="2078" y="1680"/>
            <a:chExt cx="1615" cy="1615"/>
          </a:xfrm>
          <a:solidFill>
            <a:schemeClr val="accent6">
              <a:lumMod val="75000"/>
            </a:schemeClr>
          </a:solidFill>
        </p:grpSpPr>
        <p:sp>
          <p:nvSpPr>
            <p:cNvPr id="30" name="Oval 12"/>
            <p:cNvSpPr>
              <a:spLocks noChangeArrowheads="1"/>
            </p:cNvSpPr>
            <p:nvPr/>
          </p:nvSpPr>
          <p:spPr bwMode="gray">
            <a:xfrm>
              <a:off x="2078" y="1680"/>
              <a:ext cx="1615" cy="1615"/>
            </a:xfrm>
            <a:prstGeom prst="ellipse">
              <a:avLst/>
            </a:prstGeom>
            <a:grpFill/>
            <a:ln w="57150"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31" name="Oval 13"/>
            <p:cNvSpPr>
              <a:spLocks noChangeArrowheads="1"/>
            </p:cNvSpPr>
            <p:nvPr/>
          </p:nvSpPr>
          <p:spPr bwMode="gray">
            <a:xfrm>
              <a:off x="2170" y="1771"/>
              <a:ext cx="1430" cy="1430"/>
            </a:xfrm>
            <a:prstGeom prst="ellipse">
              <a:avLst/>
            </a:prstGeom>
            <a:grpFill/>
            <a:ln w="9525"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32" name="Oval 14"/>
            <p:cNvSpPr>
              <a:spLocks noChangeArrowheads="1"/>
            </p:cNvSpPr>
            <p:nvPr/>
          </p:nvSpPr>
          <p:spPr bwMode="gray">
            <a:xfrm>
              <a:off x="2253" y="1855"/>
              <a:ext cx="1265" cy="1265"/>
            </a:xfrm>
            <a:prstGeom prst="ellipse">
              <a:avLst/>
            </a:prstGeom>
            <a:grpFill/>
            <a:ln w="38100" algn="ctr">
              <a:noFill/>
              <a:round/>
              <a:headEnd/>
              <a:tailEnd/>
            </a:ln>
            <a:effectLst/>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33" name="Oval 15"/>
            <p:cNvSpPr>
              <a:spLocks noChangeArrowheads="1"/>
            </p:cNvSpPr>
            <p:nvPr/>
          </p:nvSpPr>
          <p:spPr bwMode="gray">
            <a:xfrm>
              <a:off x="2254" y="1856"/>
              <a:ext cx="1262" cy="1264"/>
            </a:xfrm>
            <a:prstGeom prst="ellipse">
              <a:avLst/>
            </a:prstGeom>
            <a:grpFill/>
            <a:ln w="38100" algn="ctr">
              <a:noFill/>
              <a:round/>
              <a:headEnd/>
              <a:tailEnd/>
            </a:ln>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34" name="Oval 16"/>
            <p:cNvSpPr>
              <a:spLocks noChangeArrowheads="1"/>
            </p:cNvSpPr>
            <p:nvPr/>
          </p:nvSpPr>
          <p:spPr bwMode="gray">
            <a:xfrm>
              <a:off x="2334" y="1936"/>
              <a:ext cx="1097" cy="1104"/>
            </a:xfrm>
            <a:prstGeom prst="ellipse">
              <a:avLst/>
            </a:prstGeom>
            <a:grpFill/>
            <a:ln w="38100" algn="ctr">
              <a:noFill/>
              <a:round/>
              <a:headEnd/>
              <a:tailEnd/>
            </a:ln>
            <a:effectLst/>
          </p:spPr>
          <p:txBody>
            <a:bodyPr anchor="ctr">
              <a:spAutoFit/>
            </a:bodyPr>
            <a:lstStyle/>
            <a:p>
              <a:pPr fontAlgn="auto">
                <a:spcBef>
                  <a:spcPts val="0"/>
                </a:spcBef>
                <a:spcAft>
                  <a:spcPts val="0"/>
                </a:spcAft>
                <a:defRPr/>
              </a:pPr>
              <a:endParaRPr lang="zh-CN" altLang="en-US">
                <a:latin typeface="+mn-lt"/>
                <a:ea typeface="+mn-ea"/>
              </a:endParaRPr>
            </a:p>
          </p:txBody>
        </p:sp>
        <p:sp>
          <p:nvSpPr>
            <p:cNvPr id="35" name="Oval 17"/>
            <p:cNvSpPr>
              <a:spLocks noChangeArrowheads="1"/>
            </p:cNvSpPr>
            <p:nvPr/>
          </p:nvSpPr>
          <p:spPr bwMode="gray">
            <a:xfrm>
              <a:off x="2337" y="1939"/>
              <a:ext cx="1096" cy="1098"/>
            </a:xfrm>
            <a:prstGeom prst="ellipse">
              <a:avLst/>
            </a:prstGeom>
            <a:grpFill/>
            <a:ln w="38100" algn="ctr">
              <a:noFill/>
              <a:round/>
              <a:headEnd/>
              <a:tailEnd/>
            </a:ln>
          </p:spPr>
          <p:txBody>
            <a:bodyPr anchor="ctr">
              <a:spAutoFit/>
            </a:bodyPr>
            <a:lstStyle/>
            <a:p>
              <a:pPr fontAlgn="auto">
                <a:spcBef>
                  <a:spcPts val="0"/>
                </a:spcBef>
                <a:spcAft>
                  <a:spcPts val="0"/>
                </a:spcAft>
                <a:defRPr/>
              </a:pPr>
              <a:endParaRPr lang="zh-CN" altLang="en-US">
                <a:latin typeface="+mn-lt"/>
                <a:ea typeface="+mn-ea"/>
              </a:endParaRPr>
            </a:p>
          </p:txBody>
        </p:sp>
      </p:grpSp>
    </p:spTree>
    <p:extLst>
      <p:ext uri="{BB962C8B-B14F-4D97-AF65-F5344CB8AC3E}">
        <p14:creationId xmlns:p14="http://schemas.microsoft.com/office/powerpoint/2010/main" val="1536465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2052389" y="1628775"/>
            <a:ext cx="6696075" cy="2554288"/>
          </a:xfrm>
          <a:prstGeom prst="rect">
            <a:avLst/>
          </a:prstGeom>
          <a:noFill/>
          <a:ln w="9525">
            <a:noFill/>
            <a:miter lim="800000"/>
            <a:headEnd/>
            <a:tailEnd/>
          </a:ln>
        </p:spPr>
        <p:txBody>
          <a:bodyPr>
            <a:spAutoFit/>
          </a:bodyPr>
          <a:lstStyle/>
          <a:p>
            <a:pPr fontAlgn="auto">
              <a:spcBef>
                <a:spcPts val="0"/>
              </a:spcBef>
              <a:spcAft>
                <a:spcPts val="0"/>
              </a:spcAft>
              <a:defRPr/>
            </a:pPr>
            <a:r>
              <a:rPr lang="zh-CN" altLang="en-US" sz="2000" b="1" dirty="0">
                <a:solidFill>
                  <a:srgbClr val="008080"/>
                </a:solidFill>
                <a:latin typeface="微软雅黑" pitchFamily="34" charset="-122"/>
                <a:ea typeface="微软雅黑" pitchFamily="34" charset="-122"/>
              </a:rPr>
              <a:t>中文名称</a:t>
            </a:r>
            <a:r>
              <a:rPr lang="zh-CN" altLang="en-US" sz="2000" dirty="0">
                <a:solidFill>
                  <a:srgbClr val="008080"/>
                </a:solidFill>
                <a:latin typeface="微软雅黑" pitchFamily="34" charset="-122"/>
                <a:ea typeface="微软雅黑" pitchFamily="34" charset="-122"/>
              </a:rPr>
              <a:t>：中国学术会议文献数据库</a:t>
            </a:r>
            <a:endParaRPr lang="en-US" altLang="zh-CN" sz="2000" dirty="0">
              <a:solidFill>
                <a:srgbClr val="008080"/>
              </a:solidFill>
              <a:latin typeface="微软雅黑" pitchFamily="34" charset="-122"/>
              <a:ea typeface="微软雅黑" pitchFamily="34" charset="-122"/>
            </a:endParaRPr>
          </a:p>
          <a:p>
            <a:pPr fontAlgn="auto">
              <a:spcBef>
                <a:spcPts val="0"/>
              </a:spcBef>
              <a:spcAft>
                <a:spcPts val="0"/>
              </a:spcAft>
              <a:defRPr/>
            </a:pPr>
            <a:r>
              <a:rPr lang="zh-CN" altLang="en-US" sz="2000" b="1" dirty="0">
                <a:solidFill>
                  <a:srgbClr val="008080"/>
                </a:solidFill>
                <a:latin typeface="微软雅黑" pitchFamily="34" charset="-122"/>
                <a:ea typeface="微软雅黑" pitchFamily="34" charset="-122"/>
              </a:rPr>
              <a:t>英文名称</a:t>
            </a:r>
            <a:r>
              <a:rPr lang="zh-CN" altLang="en-US" sz="2000" dirty="0">
                <a:solidFill>
                  <a:srgbClr val="008080"/>
                </a:solidFill>
                <a:latin typeface="微软雅黑" pitchFamily="34" charset="-122"/>
                <a:ea typeface="微软雅黑" pitchFamily="34" charset="-122"/>
              </a:rPr>
              <a:t>：</a:t>
            </a:r>
            <a:r>
              <a:rPr lang="en-US" altLang="zh-CN" sz="2000" dirty="0">
                <a:solidFill>
                  <a:srgbClr val="008080"/>
                </a:solidFill>
                <a:latin typeface="Arial Unicode MS" pitchFamily="34" charset="-122"/>
                <a:ea typeface="Arial Unicode MS" pitchFamily="34" charset="-122"/>
                <a:cs typeface="Arial Unicode MS" pitchFamily="34" charset="-122"/>
              </a:rPr>
              <a:t>China Conference Paper Database</a:t>
            </a:r>
          </a:p>
          <a:p>
            <a:pPr fontAlgn="auto">
              <a:spcBef>
                <a:spcPts val="0"/>
              </a:spcBef>
              <a:spcAft>
                <a:spcPts val="0"/>
              </a:spcAft>
              <a:defRPr/>
            </a:pPr>
            <a:r>
              <a:rPr lang="en-US" sz="2000" dirty="0">
                <a:solidFill>
                  <a:srgbClr val="008080"/>
                </a:solidFill>
                <a:latin typeface="Arial Unicode MS" pitchFamily="34" charset="-122"/>
                <a:ea typeface="Arial Unicode MS" pitchFamily="34" charset="-122"/>
                <a:cs typeface="Arial Unicode MS" pitchFamily="34" charset="-122"/>
              </a:rPr>
              <a:t>                （</a:t>
            </a:r>
            <a:r>
              <a:rPr lang="en-US" sz="2000" dirty="0" err="1">
                <a:solidFill>
                  <a:srgbClr val="008080"/>
                </a:solidFill>
                <a:latin typeface="Arial Unicode MS" pitchFamily="34" charset="-122"/>
                <a:ea typeface="Arial Unicode MS" pitchFamily="34" charset="-122"/>
                <a:cs typeface="Arial Unicode MS" pitchFamily="34" charset="-122"/>
              </a:rPr>
              <a:t>简称</a:t>
            </a:r>
            <a:r>
              <a:rPr lang="en-US" sz="2000" dirty="0">
                <a:solidFill>
                  <a:srgbClr val="008080"/>
                </a:solidFill>
                <a:latin typeface="Arial Unicode MS" pitchFamily="34" charset="-122"/>
                <a:ea typeface="Arial Unicode MS" pitchFamily="34" charset="-122"/>
                <a:cs typeface="Arial Unicode MS" pitchFamily="34" charset="-122"/>
              </a:rPr>
              <a:t> </a:t>
            </a:r>
            <a:r>
              <a:rPr lang="en-US" altLang="zh-CN" sz="2000" dirty="0">
                <a:solidFill>
                  <a:srgbClr val="008080"/>
                </a:solidFill>
                <a:latin typeface="Arial Unicode MS" pitchFamily="34" charset="-122"/>
                <a:ea typeface="Arial Unicode MS" pitchFamily="34" charset="-122"/>
                <a:cs typeface="Arial Unicode MS" pitchFamily="34" charset="-122"/>
              </a:rPr>
              <a:t>CCPD</a:t>
            </a:r>
            <a:r>
              <a:rPr lang="en-US" sz="2000" dirty="0">
                <a:solidFill>
                  <a:srgbClr val="008080"/>
                </a:solidFill>
                <a:latin typeface="Arial Unicode MS" pitchFamily="34" charset="-122"/>
                <a:ea typeface="Arial Unicode MS" pitchFamily="34" charset="-122"/>
                <a:cs typeface="Arial Unicode MS" pitchFamily="34" charset="-122"/>
              </a:rPr>
              <a:t>）</a:t>
            </a:r>
          </a:p>
          <a:p>
            <a:pPr fontAlgn="auto">
              <a:spcBef>
                <a:spcPts val="0"/>
              </a:spcBef>
              <a:spcAft>
                <a:spcPts val="0"/>
              </a:spcAft>
              <a:defRPr/>
            </a:pPr>
            <a:r>
              <a:rPr lang="zh-CN" altLang="en-US" sz="2000" b="1" kern="0" dirty="0">
                <a:solidFill>
                  <a:srgbClr val="008080"/>
                </a:solidFill>
                <a:latin typeface="微软雅黑" pitchFamily="34" charset="-122"/>
                <a:ea typeface="微软雅黑" pitchFamily="34" charset="-122"/>
              </a:rPr>
              <a:t>原名：    </a:t>
            </a:r>
            <a:r>
              <a:rPr lang="en-US" altLang="zh-CN" sz="2000" dirty="0">
                <a:solidFill>
                  <a:srgbClr val="008080"/>
                </a:solidFill>
                <a:latin typeface="微软雅黑" pitchFamily="34" charset="-122"/>
                <a:ea typeface="微软雅黑" pitchFamily="34" charset="-122"/>
              </a:rPr>
              <a:t>《</a:t>
            </a:r>
            <a:r>
              <a:rPr lang="zh-CN" altLang="en-US" sz="2000" dirty="0">
                <a:solidFill>
                  <a:srgbClr val="008080"/>
                </a:solidFill>
                <a:latin typeface="微软雅黑" pitchFamily="34" charset="-122"/>
                <a:ea typeface="微软雅黑" pitchFamily="34" charset="-122"/>
              </a:rPr>
              <a:t>中国学术会议全文数据库</a:t>
            </a:r>
            <a:r>
              <a:rPr lang="en-US" altLang="zh-CN" sz="2000" dirty="0">
                <a:solidFill>
                  <a:srgbClr val="008080"/>
                </a:solidFill>
                <a:latin typeface="微软雅黑" pitchFamily="34" charset="-122"/>
                <a:ea typeface="微软雅黑" pitchFamily="34" charset="-122"/>
              </a:rPr>
              <a:t>》</a:t>
            </a:r>
          </a:p>
          <a:p>
            <a:pPr fontAlgn="auto">
              <a:spcBef>
                <a:spcPts val="0"/>
              </a:spcBef>
              <a:spcAft>
                <a:spcPts val="0"/>
              </a:spcAft>
              <a:defRPr/>
            </a:pPr>
            <a:r>
              <a:rPr lang="en-US" altLang="zh-CN" sz="2000" dirty="0">
                <a:solidFill>
                  <a:srgbClr val="008080"/>
                </a:solidFill>
                <a:latin typeface="微软雅黑" pitchFamily="34" charset="-122"/>
                <a:ea typeface="微软雅黑" pitchFamily="34" charset="-122"/>
              </a:rPr>
              <a:t>                1998</a:t>
            </a:r>
            <a:r>
              <a:rPr lang="zh-CN" altLang="en-US" sz="2000" dirty="0">
                <a:solidFill>
                  <a:srgbClr val="008080"/>
                </a:solidFill>
                <a:latin typeface="微软雅黑" pitchFamily="34" charset="-122"/>
                <a:ea typeface="微软雅黑" pitchFamily="34" charset="-122"/>
              </a:rPr>
              <a:t>年  始建</a:t>
            </a:r>
            <a:endParaRPr lang="en-US" altLang="zh-CN" sz="2000" dirty="0">
              <a:solidFill>
                <a:srgbClr val="008080"/>
              </a:solidFill>
              <a:latin typeface="微软雅黑" pitchFamily="34" charset="-122"/>
              <a:ea typeface="微软雅黑" pitchFamily="34" charset="-122"/>
            </a:endParaRPr>
          </a:p>
          <a:p>
            <a:pPr fontAlgn="auto">
              <a:spcBef>
                <a:spcPts val="0"/>
              </a:spcBef>
              <a:spcAft>
                <a:spcPts val="0"/>
              </a:spcAft>
              <a:defRPr/>
            </a:pPr>
            <a:endParaRPr lang="zh-CN" altLang="en-US" sz="2000" kern="0" dirty="0">
              <a:solidFill>
                <a:srgbClr val="008080"/>
              </a:solidFill>
              <a:latin typeface="微软雅黑" pitchFamily="34" charset="-122"/>
              <a:ea typeface="微软雅黑" pitchFamily="34" charset="-122"/>
            </a:endParaRPr>
          </a:p>
          <a:p>
            <a:pPr fontAlgn="auto">
              <a:spcBef>
                <a:spcPts val="0"/>
              </a:spcBef>
              <a:spcAft>
                <a:spcPts val="0"/>
              </a:spcAft>
              <a:defRPr/>
            </a:pPr>
            <a:endParaRPr lang="zh-CN" altLang="en-US" sz="2000" dirty="0">
              <a:solidFill>
                <a:srgbClr val="008080"/>
              </a:solidFill>
              <a:latin typeface="微软雅黑" pitchFamily="34" charset="-122"/>
              <a:ea typeface="微软雅黑" pitchFamily="34" charset="-122"/>
            </a:endParaRPr>
          </a:p>
          <a:p>
            <a:pPr fontAlgn="auto">
              <a:spcBef>
                <a:spcPts val="0"/>
              </a:spcBef>
              <a:spcAft>
                <a:spcPts val="0"/>
              </a:spcAft>
              <a:defRPr/>
            </a:pPr>
            <a:endParaRPr lang="zh-CN" altLang="en-US" sz="2000" dirty="0">
              <a:solidFill>
                <a:srgbClr val="008080"/>
              </a:solidFill>
              <a:latin typeface="微软雅黑" pitchFamily="34" charset="-122"/>
              <a:ea typeface="微软雅黑" pitchFamily="34" charset="-122"/>
            </a:endParaRPr>
          </a:p>
        </p:txBody>
      </p:sp>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437" y="3357563"/>
            <a:ext cx="3887787"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p:cNvSpPr>
            <a:spLocks noChangeArrowheads="1"/>
          </p:cNvSpPr>
          <p:nvPr/>
        </p:nvSpPr>
        <p:spPr bwMode="ltGray">
          <a:xfrm rot="5400000">
            <a:off x="-1216025" y="1368425"/>
            <a:ext cx="4824412"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7" name="AutoShape 5"/>
          <p:cNvSpPr>
            <a:spLocks noChangeArrowheads="1"/>
          </p:cNvSpPr>
          <p:nvPr/>
        </p:nvSpPr>
        <p:spPr bwMode="ltGray">
          <a:xfrm rot="5400000" flipH="1">
            <a:off x="-810418" y="1804193"/>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a:gsLst>
              <a:gs pos="0">
                <a:srgbClr val="008080"/>
              </a:gs>
              <a:gs pos="100000">
                <a:schemeClr val="hlink">
                  <a:gamma/>
                  <a:tint val="0"/>
                  <a:invGamma/>
                  <a:alpha val="48000"/>
                </a:schemeClr>
              </a:gs>
            </a:gsLst>
            <a:lin ang="5400000" scaled="1"/>
          </a:gradFill>
          <a:ln w="0" algn="ctr">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8" name="AutoShape 6"/>
          <p:cNvSpPr>
            <a:spLocks noChangeArrowheads="1"/>
          </p:cNvSpPr>
          <p:nvPr/>
        </p:nvSpPr>
        <p:spPr bwMode="gray">
          <a:xfrm>
            <a:off x="3028950" y="4992688"/>
            <a:ext cx="4927600"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zh-CN" altLang="en-US" b="1">
                <a:latin typeface="微软雅黑" pitchFamily="34" charset="-122"/>
                <a:ea typeface="微软雅黑" pitchFamily="34" charset="-122"/>
              </a:rPr>
              <a:t>重点签约对象：</a:t>
            </a:r>
            <a:r>
              <a:rPr lang="zh-CN" altLang="en-US">
                <a:latin typeface="微软雅黑" pitchFamily="34" charset="-122"/>
                <a:ea typeface="微软雅黑" pitchFamily="34" charset="-122"/>
              </a:rPr>
              <a:t>产生论文较多的学会、协会、会议</a:t>
            </a:r>
            <a:endParaRPr lang="en-US" altLang="zh-CN" b="1">
              <a:latin typeface="微软雅黑" pitchFamily="34" charset="-122"/>
              <a:ea typeface="微软雅黑" pitchFamily="34" charset="-122"/>
            </a:endParaRPr>
          </a:p>
        </p:txBody>
      </p:sp>
      <p:sp>
        <p:nvSpPr>
          <p:cNvPr id="49" name="AutoShape 7"/>
          <p:cNvSpPr>
            <a:spLocks noChangeArrowheads="1"/>
          </p:cNvSpPr>
          <p:nvPr/>
        </p:nvSpPr>
        <p:spPr bwMode="gray">
          <a:xfrm>
            <a:off x="3524250" y="4165600"/>
            <a:ext cx="5008563"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zh-CN" altLang="en-US" b="1">
                <a:latin typeface="微软雅黑" pitchFamily="34" charset="-122"/>
                <a:ea typeface="微软雅黑" pitchFamily="34" charset="-122"/>
              </a:rPr>
              <a:t>重点收集目标：</a:t>
            </a:r>
            <a:r>
              <a:rPr lang="zh-CN" altLang="en-US">
                <a:latin typeface="微软雅黑" pitchFamily="34" charset="-122"/>
                <a:ea typeface="微软雅黑" pitchFamily="34" charset="-122"/>
              </a:rPr>
              <a:t>连届、三要素、国字头机构</a:t>
            </a:r>
            <a:endParaRPr lang="en-US" altLang="zh-CN">
              <a:latin typeface="微软雅黑" pitchFamily="34" charset="-122"/>
              <a:ea typeface="微软雅黑" pitchFamily="34" charset="-122"/>
            </a:endParaRPr>
          </a:p>
        </p:txBody>
      </p:sp>
      <p:sp>
        <p:nvSpPr>
          <p:cNvPr id="50" name="AutoShape 8"/>
          <p:cNvSpPr>
            <a:spLocks noChangeArrowheads="1"/>
          </p:cNvSpPr>
          <p:nvPr/>
        </p:nvSpPr>
        <p:spPr bwMode="gray">
          <a:xfrm>
            <a:off x="3644900" y="3352800"/>
            <a:ext cx="5499100"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zh-CN" altLang="en-US" b="1">
                <a:latin typeface="微软雅黑" pitchFamily="34" charset="-122"/>
                <a:ea typeface="微软雅黑" pitchFamily="34" charset="-122"/>
              </a:rPr>
              <a:t>信息来源：</a:t>
            </a:r>
            <a:r>
              <a:rPr lang="zh-CN" altLang="en-US">
                <a:latin typeface="微软雅黑" pitchFamily="34" charset="-122"/>
                <a:ea typeface="微软雅黑" pitchFamily="34" charset="-122"/>
              </a:rPr>
              <a:t>中国科协、各学会协会、中科院、科技部</a:t>
            </a:r>
            <a:endParaRPr lang="en-US" altLang="zh-CN" b="1">
              <a:latin typeface="微软雅黑" pitchFamily="34" charset="-122"/>
              <a:ea typeface="微软雅黑" pitchFamily="34" charset="-122"/>
            </a:endParaRPr>
          </a:p>
        </p:txBody>
      </p:sp>
      <p:sp>
        <p:nvSpPr>
          <p:cNvPr id="51" name="AutoShape 9"/>
          <p:cNvSpPr>
            <a:spLocks noChangeArrowheads="1"/>
          </p:cNvSpPr>
          <p:nvPr/>
        </p:nvSpPr>
        <p:spPr bwMode="gray">
          <a:xfrm>
            <a:off x="3492500" y="2484438"/>
            <a:ext cx="5111750"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zh-CN" altLang="en-US" b="1">
                <a:latin typeface="微软雅黑" pitchFamily="34" charset="-122"/>
                <a:ea typeface="微软雅黑" pitchFamily="34" charset="-122"/>
              </a:rPr>
              <a:t>收集渠道：</a:t>
            </a:r>
            <a:r>
              <a:rPr lang="zh-CN" altLang="en-US">
                <a:latin typeface="微软雅黑" pitchFamily="34" charset="-122"/>
                <a:ea typeface="微软雅黑" pitchFamily="34" charset="-122"/>
              </a:rPr>
              <a:t>中国科协</a:t>
            </a:r>
            <a:endParaRPr lang="en-US" altLang="zh-CN" b="1">
              <a:latin typeface="微软雅黑" pitchFamily="34" charset="-122"/>
              <a:ea typeface="微软雅黑" pitchFamily="34" charset="-122"/>
            </a:endParaRPr>
          </a:p>
        </p:txBody>
      </p:sp>
      <p:sp>
        <p:nvSpPr>
          <p:cNvPr id="52" name="AutoShape 10"/>
          <p:cNvSpPr>
            <a:spLocks noChangeArrowheads="1"/>
          </p:cNvSpPr>
          <p:nvPr/>
        </p:nvSpPr>
        <p:spPr bwMode="gray">
          <a:xfrm>
            <a:off x="2971800" y="1714500"/>
            <a:ext cx="5056188"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zh-CN" altLang="en-US" b="1" dirty="0">
                <a:latin typeface="微软雅黑" pitchFamily="34" charset="-122"/>
                <a:ea typeface="微软雅黑" pitchFamily="34" charset="-122"/>
              </a:rPr>
              <a:t>收集范围</a:t>
            </a:r>
            <a:r>
              <a:rPr lang="zh-CN" altLang="en-US" dirty="0">
                <a:latin typeface="微软雅黑" pitchFamily="34" charset="-122"/>
                <a:ea typeface="微软雅黑" pitchFamily="34" charset="-122"/>
              </a:rPr>
              <a:t>：自然科学类为主、社科类为辅</a:t>
            </a:r>
            <a:endParaRPr lang="en-US" altLang="zh-CN" dirty="0">
              <a:latin typeface="微软雅黑" pitchFamily="34" charset="-122"/>
              <a:ea typeface="微软雅黑" pitchFamily="34" charset="-122"/>
            </a:endParaRPr>
          </a:p>
        </p:txBody>
      </p:sp>
      <p:grpSp>
        <p:nvGrpSpPr>
          <p:cNvPr id="13" name="Group 11"/>
          <p:cNvGrpSpPr>
            <a:grpSpLocks/>
          </p:cNvGrpSpPr>
          <p:nvPr/>
        </p:nvGrpSpPr>
        <p:grpSpPr bwMode="auto">
          <a:xfrm>
            <a:off x="2654300" y="1803400"/>
            <a:ext cx="381000" cy="381000"/>
            <a:chOff x="2078" y="1680"/>
            <a:chExt cx="1615" cy="1615"/>
          </a:xfrm>
          <a:solidFill>
            <a:schemeClr val="accent6">
              <a:lumMod val="75000"/>
            </a:schemeClr>
          </a:solidFill>
        </p:grpSpPr>
        <p:sp>
          <p:nvSpPr>
            <p:cNvPr id="14" name="Oval 12"/>
            <p:cNvSpPr>
              <a:spLocks noChangeArrowheads="1"/>
            </p:cNvSpPr>
            <p:nvPr/>
          </p:nvSpPr>
          <p:spPr bwMode="gray">
            <a:xfrm>
              <a:off x="2078" y="1680"/>
              <a:ext cx="1615" cy="1615"/>
            </a:xfrm>
            <a:prstGeom prst="ellipse">
              <a:avLst/>
            </a:prstGeom>
            <a:grpFill/>
            <a:ln w="57150"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15" name="Oval 13"/>
            <p:cNvSpPr>
              <a:spLocks noChangeArrowheads="1"/>
            </p:cNvSpPr>
            <p:nvPr/>
          </p:nvSpPr>
          <p:spPr bwMode="gray">
            <a:xfrm>
              <a:off x="2170" y="1771"/>
              <a:ext cx="1430" cy="1430"/>
            </a:xfrm>
            <a:prstGeom prst="ellipse">
              <a:avLst/>
            </a:prstGeom>
            <a:grpFill/>
            <a:ln w="9525"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16" name="Oval 14"/>
            <p:cNvSpPr>
              <a:spLocks noChangeArrowheads="1"/>
            </p:cNvSpPr>
            <p:nvPr/>
          </p:nvSpPr>
          <p:spPr bwMode="gray">
            <a:xfrm>
              <a:off x="2253" y="1855"/>
              <a:ext cx="1265" cy="1265"/>
            </a:xfrm>
            <a:prstGeom prst="ellipse">
              <a:avLst/>
            </a:prstGeom>
            <a:grpFill/>
            <a:ln w="38100" algn="ctr">
              <a:noFill/>
              <a:round/>
              <a:headEnd/>
              <a:tailEnd/>
            </a:ln>
            <a:effectLst/>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17" name="Oval 15"/>
            <p:cNvSpPr>
              <a:spLocks noChangeArrowheads="1"/>
            </p:cNvSpPr>
            <p:nvPr/>
          </p:nvSpPr>
          <p:spPr bwMode="gray">
            <a:xfrm>
              <a:off x="2254" y="1856"/>
              <a:ext cx="1262" cy="1264"/>
            </a:xfrm>
            <a:prstGeom prst="ellipse">
              <a:avLst/>
            </a:prstGeom>
            <a:grpFill/>
            <a:ln w="38100" algn="ctr">
              <a:noFill/>
              <a:round/>
              <a:headEnd/>
              <a:tailEnd/>
            </a:ln>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18" name="Oval 16"/>
            <p:cNvSpPr>
              <a:spLocks noChangeArrowheads="1"/>
            </p:cNvSpPr>
            <p:nvPr/>
          </p:nvSpPr>
          <p:spPr bwMode="gray">
            <a:xfrm>
              <a:off x="2334" y="1936"/>
              <a:ext cx="1097" cy="1104"/>
            </a:xfrm>
            <a:prstGeom prst="ellipse">
              <a:avLst/>
            </a:prstGeom>
            <a:grpFill/>
            <a:ln w="38100" algn="ctr">
              <a:noFill/>
              <a:round/>
              <a:headEnd/>
              <a:tailEnd/>
            </a:ln>
            <a:effectLst/>
          </p:spPr>
          <p:txBody>
            <a:bodyPr anchor="ctr">
              <a:spAutoFit/>
            </a:bodyPr>
            <a:lstStyle/>
            <a:p>
              <a:pPr fontAlgn="auto">
                <a:spcBef>
                  <a:spcPts val="0"/>
                </a:spcBef>
                <a:spcAft>
                  <a:spcPts val="0"/>
                </a:spcAft>
                <a:defRPr/>
              </a:pPr>
              <a:endParaRPr lang="zh-CN" altLang="en-US">
                <a:latin typeface="+mn-lt"/>
                <a:ea typeface="+mn-ea"/>
              </a:endParaRPr>
            </a:p>
          </p:txBody>
        </p:sp>
        <p:sp>
          <p:nvSpPr>
            <p:cNvPr id="19" name="Oval 17"/>
            <p:cNvSpPr>
              <a:spLocks noChangeArrowheads="1"/>
            </p:cNvSpPr>
            <p:nvPr/>
          </p:nvSpPr>
          <p:spPr bwMode="gray">
            <a:xfrm>
              <a:off x="2337" y="1939"/>
              <a:ext cx="1096" cy="1098"/>
            </a:xfrm>
            <a:prstGeom prst="ellipse">
              <a:avLst/>
            </a:prstGeom>
            <a:grpFill/>
            <a:ln w="38100" algn="ctr">
              <a:noFill/>
              <a:round/>
              <a:headEnd/>
              <a:tailEnd/>
            </a:ln>
          </p:spPr>
          <p:txBody>
            <a:bodyPr anchor="ctr">
              <a:spAutoFit/>
            </a:bodyPr>
            <a:lstStyle/>
            <a:p>
              <a:pPr fontAlgn="auto">
                <a:spcBef>
                  <a:spcPts val="0"/>
                </a:spcBef>
                <a:spcAft>
                  <a:spcPts val="0"/>
                </a:spcAft>
                <a:defRPr/>
              </a:pPr>
              <a:endParaRPr lang="zh-CN" altLang="en-US">
                <a:latin typeface="+mn-lt"/>
                <a:ea typeface="+mn-ea"/>
              </a:endParaRPr>
            </a:p>
          </p:txBody>
        </p:sp>
      </p:grpSp>
      <p:grpSp>
        <p:nvGrpSpPr>
          <p:cNvPr id="20" name="Group 18"/>
          <p:cNvGrpSpPr>
            <a:grpSpLocks/>
          </p:cNvGrpSpPr>
          <p:nvPr/>
        </p:nvGrpSpPr>
        <p:grpSpPr bwMode="auto">
          <a:xfrm>
            <a:off x="3187700" y="2590800"/>
            <a:ext cx="381000" cy="381000"/>
            <a:chOff x="2078" y="1680"/>
            <a:chExt cx="1615" cy="1615"/>
          </a:xfrm>
          <a:solidFill>
            <a:srgbClr val="92D050"/>
          </a:solidFill>
        </p:grpSpPr>
        <p:sp>
          <p:nvSpPr>
            <p:cNvPr id="21" name="Oval 19"/>
            <p:cNvSpPr>
              <a:spLocks noChangeArrowheads="1"/>
            </p:cNvSpPr>
            <p:nvPr/>
          </p:nvSpPr>
          <p:spPr bwMode="gray">
            <a:xfrm>
              <a:off x="2078" y="1680"/>
              <a:ext cx="1615" cy="1615"/>
            </a:xfrm>
            <a:prstGeom prst="ellipse">
              <a:avLst/>
            </a:prstGeom>
            <a:grpFill/>
            <a:ln w="57150"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22" name="Oval 20"/>
            <p:cNvSpPr>
              <a:spLocks noChangeArrowheads="1"/>
            </p:cNvSpPr>
            <p:nvPr/>
          </p:nvSpPr>
          <p:spPr bwMode="gray">
            <a:xfrm>
              <a:off x="2170" y="1771"/>
              <a:ext cx="1430" cy="1430"/>
            </a:xfrm>
            <a:prstGeom prst="ellipse">
              <a:avLst/>
            </a:prstGeom>
            <a:grpFill/>
            <a:ln w="9525"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23" name="Oval 21"/>
            <p:cNvSpPr>
              <a:spLocks noChangeArrowheads="1"/>
            </p:cNvSpPr>
            <p:nvPr/>
          </p:nvSpPr>
          <p:spPr bwMode="gray">
            <a:xfrm>
              <a:off x="2253" y="1855"/>
              <a:ext cx="1265" cy="1265"/>
            </a:xfrm>
            <a:prstGeom prst="ellipse">
              <a:avLst/>
            </a:prstGeom>
            <a:grpFill/>
            <a:ln w="38100" algn="ctr">
              <a:noFill/>
              <a:round/>
              <a:headEnd/>
              <a:tailEnd/>
            </a:ln>
            <a:effectLst/>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24" name="Oval 22"/>
            <p:cNvSpPr>
              <a:spLocks noChangeArrowheads="1"/>
            </p:cNvSpPr>
            <p:nvPr/>
          </p:nvSpPr>
          <p:spPr bwMode="gray">
            <a:xfrm>
              <a:off x="2254" y="1856"/>
              <a:ext cx="1262" cy="1264"/>
            </a:xfrm>
            <a:prstGeom prst="ellipse">
              <a:avLst/>
            </a:prstGeom>
            <a:grpFill/>
            <a:ln w="38100" algn="ctr">
              <a:noFill/>
              <a:round/>
              <a:headEnd/>
              <a:tailEnd/>
            </a:ln>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25" name="Oval 23"/>
            <p:cNvSpPr>
              <a:spLocks noChangeArrowheads="1"/>
            </p:cNvSpPr>
            <p:nvPr/>
          </p:nvSpPr>
          <p:spPr bwMode="gray">
            <a:xfrm>
              <a:off x="2334" y="1936"/>
              <a:ext cx="1097" cy="1104"/>
            </a:xfrm>
            <a:prstGeom prst="ellipse">
              <a:avLst/>
            </a:prstGeom>
            <a:grpFill/>
            <a:ln w="38100" algn="ctr">
              <a:noFill/>
              <a:round/>
              <a:headEnd/>
              <a:tailEnd/>
            </a:ln>
            <a:effectLst/>
          </p:spPr>
          <p:txBody>
            <a:bodyPr anchor="ctr">
              <a:spAutoFit/>
            </a:bodyPr>
            <a:lstStyle/>
            <a:p>
              <a:pPr fontAlgn="auto">
                <a:spcBef>
                  <a:spcPts val="0"/>
                </a:spcBef>
                <a:spcAft>
                  <a:spcPts val="0"/>
                </a:spcAft>
                <a:defRPr/>
              </a:pPr>
              <a:endParaRPr lang="zh-CN" altLang="en-US">
                <a:latin typeface="+mn-lt"/>
                <a:ea typeface="+mn-ea"/>
              </a:endParaRPr>
            </a:p>
          </p:txBody>
        </p:sp>
        <p:sp>
          <p:nvSpPr>
            <p:cNvPr id="26" name="Oval 24"/>
            <p:cNvSpPr>
              <a:spLocks noChangeArrowheads="1"/>
            </p:cNvSpPr>
            <p:nvPr/>
          </p:nvSpPr>
          <p:spPr bwMode="gray">
            <a:xfrm>
              <a:off x="2337" y="1939"/>
              <a:ext cx="1096" cy="1098"/>
            </a:xfrm>
            <a:prstGeom prst="ellipse">
              <a:avLst/>
            </a:prstGeom>
            <a:grpFill/>
            <a:ln w="38100" algn="ctr">
              <a:noFill/>
              <a:round/>
              <a:headEnd/>
              <a:tailEnd/>
            </a:ln>
          </p:spPr>
          <p:txBody>
            <a:bodyPr anchor="ctr">
              <a:spAutoFit/>
            </a:bodyPr>
            <a:lstStyle/>
            <a:p>
              <a:pPr fontAlgn="auto">
                <a:spcBef>
                  <a:spcPts val="0"/>
                </a:spcBef>
                <a:spcAft>
                  <a:spcPts val="0"/>
                </a:spcAft>
                <a:defRPr/>
              </a:pPr>
              <a:endParaRPr lang="zh-CN" altLang="en-US">
                <a:latin typeface="+mn-lt"/>
                <a:ea typeface="+mn-ea"/>
              </a:endParaRPr>
            </a:p>
          </p:txBody>
        </p:sp>
      </p:grpSp>
      <p:grpSp>
        <p:nvGrpSpPr>
          <p:cNvPr id="27" name="Group 25"/>
          <p:cNvGrpSpPr>
            <a:grpSpLocks/>
          </p:cNvGrpSpPr>
          <p:nvPr/>
        </p:nvGrpSpPr>
        <p:grpSpPr bwMode="auto">
          <a:xfrm>
            <a:off x="3340100" y="3429000"/>
            <a:ext cx="381000" cy="381000"/>
            <a:chOff x="2078" y="1680"/>
            <a:chExt cx="1615" cy="1615"/>
          </a:xfrm>
          <a:solidFill>
            <a:srgbClr val="FF0066"/>
          </a:solidFill>
        </p:grpSpPr>
        <p:sp>
          <p:nvSpPr>
            <p:cNvPr id="28" name="Oval 26"/>
            <p:cNvSpPr>
              <a:spLocks noChangeArrowheads="1"/>
            </p:cNvSpPr>
            <p:nvPr/>
          </p:nvSpPr>
          <p:spPr bwMode="gray">
            <a:xfrm>
              <a:off x="2078" y="1680"/>
              <a:ext cx="1615" cy="1615"/>
            </a:xfrm>
            <a:prstGeom prst="ellipse">
              <a:avLst/>
            </a:prstGeom>
            <a:grpFill/>
            <a:ln w="57150"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29" name="Oval 27"/>
            <p:cNvSpPr>
              <a:spLocks noChangeArrowheads="1"/>
            </p:cNvSpPr>
            <p:nvPr/>
          </p:nvSpPr>
          <p:spPr bwMode="gray">
            <a:xfrm>
              <a:off x="2170" y="1771"/>
              <a:ext cx="1430" cy="1430"/>
            </a:xfrm>
            <a:prstGeom prst="ellipse">
              <a:avLst/>
            </a:prstGeom>
            <a:grpFill/>
            <a:ln w="9525"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30" name="Oval 28"/>
            <p:cNvSpPr>
              <a:spLocks noChangeArrowheads="1"/>
            </p:cNvSpPr>
            <p:nvPr/>
          </p:nvSpPr>
          <p:spPr bwMode="gray">
            <a:xfrm>
              <a:off x="2253" y="1855"/>
              <a:ext cx="1265" cy="1265"/>
            </a:xfrm>
            <a:prstGeom prst="ellipse">
              <a:avLst/>
            </a:prstGeom>
            <a:grpFill/>
            <a:ln w="38100" algn="ctr">
              <a:noFill/>
              <a:round/>
              <a:headEnd/>
              <a:tailEnd/>
            </a:ln>
            <a:effectLst/>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31" name="Oval 29"/>
            <p:cNvSpPr>
              <a:spLocks noChangeArrowheads="1"/>
            </p:cNvSpPr>
            <p:nvPr/>
          </p:nvSpPr>
          <p:spPr bwMode="gray">
            <a:xfrm>
              <a:off x="2254" y="1856"/>
              <a:ext cx="1262" cy="1264"/>
            </a:xfrm>
            <a:prstGeom prst="ellipse">
              <a:avLst/>
            </a:prstGeom>
            <a:grpFill/>
            <a:ln w="38100" algn="ctr">
              <a:noFill/>
              <a:round/>
              <a:headEnd/>
              <a:tailEnd/>
            </a:ln>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32" name="Oval 30"/>
            <p:cNvSpPr>
              <a:spLocks noChangeArrowheads="1"/>
            </p:cNvSpPr>
            <p:nvPr/>
          </p:nvSpPr>
          <p:spPr bwMode="gray">
            <a:xfrm>
              <a:off x="2334" y="1936"/>
              <a:ext cx="1097" cy="1104"/>
            </a:xfrm>
            <a:prstGeom prst="ellipse">
              <a:avLst/>
            </a:prstGeom>
            <a:grpFill/>
            <a:ln w="38100" algn="ctr">
              <a:noFill/>
              <a:round/>
              <a:headEnd/>
              <a:tailEnd/>
            </a:ln>
            <a:effectLst/>
          </p:spPr>
          <p:txBody>
            <a:bodyPr anchor="ctr">
              <a:spAutoFit/>
            </a:bodyPr>
            <a:lstStyle/>
            <a:p>
              <a:pPr fontAlgn="auto">
                <a:spcBef>
                  <a:spcPts val="0"/>
                </a:spcBef>
                <a:spcAft>
                  <a:spcPts val="0"/>
                </a:spcAft>
                <a:defRPr/>
              </a:pPr>
              <a:endParaRPr lang="zh-CN" altLang="en-US">
                <a:latin typeface="+mn-lt"/>
                <a:ea typeface="+mn-ea"/>
              </a:endParaRPr>
            </a:p>
          </p:txBody>
        </p:sp>
        <p:sp>
          <p:nvSpPr>
            <p:cNvPr id="33" name="Oval 31"/>
            <p:cNvSpPr>
              <a:spLocks noChangeArrowheads="1"/>
            </p:cNvSpPr>
            <p:nvPr/>
          </p:nvSpPr>
          <p:spPr bwMode="gray">
            <a:xfrm>
              <a:off x="2337" y="1939"/>
              <a:ext cx="1096" cy="1098"/>
            </a:xfrm>
            <a:prstGeom prst="ellipse">
              <a:avLst/>
            </a:prstGeom>
            <a:grpFill/>
            <a:ln w="38100" algn="ctr">
              <a:noFill/>
              <a:round/>
              <a:headEnd/>
              <a:tailEnd/>
            </a:ln>
          </p:spPr>
          <p:txBody>
            <a:bodyPr anchor="ctr">
              <a:spAutoFit/>
            </a:bodyPr>
            <a:lstStyle/>
            <a:p>
              <a:pPr fontAlgn="auto">
                <a:spcBef>
                  <a:spcPts val="0"/>
                </a:spcBef>
                <a:spcAft>
                  <a:spcPts val="0"/>
                </a:spcAft>
                <a:defRPr/>
              </a:pPr>
              <a:endParaRPr lang="zh-CN" altLang="en-US">
                <a:latin typeface="+mn-lt"/>
                <a:ea typeface="+mn-ea"/>
              </a:endParaRPr>
            </a:p>
          </p:txBody>
        </p:sp>
      </p:grpSp>
      <p:grpSp>
        <p:nvGrpSpPr>
          <p:cNvPr id="34" name="Group 32"/>
          <p:cNvGrpSpPr>
            <a:grpSpLocks/>
          </p:cNvGrpSpPr>
          <p:nvPr/>
        </p:nvGrpSpPr>
        <p:grpSpPr bwMode="auto">
          <a:xfrm>
            <a:off x="3187700" y="4267200"/>
            <a:ext cx="381000" cy="381000"/>
            <a:chOff x="2078" y="1680"/>
            <a:chExt cx="1615" cy="1615"/>
          </a:xfrm>
          <a:solidFill>
            <a:srgbClr val="00B0F0"/>
          </a:solidFill>
        </p:grpSpPr>
        <p:sp>
          <p:nvSpPr>
            <p:cNvPr id="35" name="Oval 33"/>
            <p:cNvSpPr>
              <a:spLocks noChangeArrowheads="1"/>
            </p:cNvSpPr>
            <p:nvPr/>
          </p:nvSpPr>
          <p:spPr bwMode="gray">
            <a:xfrm>
              <a:off x="2078" y="1680"/>
              <a:ext cx="1615" cy="1615"/>
            </a:xfrm>
            <a:prstGeom prst="ellipse">
              <a:avLst/>
            </a:prstGeom>
            <a:grpFill/>
            <a:ln w="57150"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36" name="Oval 34"/>
            <p:cNvSpPr>
              <a:spLocks noChangeArrowheads="1"/>
            </p:cNvSpPr>
            <p:nvPr/>
          </p:nvSpPr>
          <p:spPr bwMode="gray">
            <a:xfrm>
              <a:off x="2170" y="1771"/>
              <a:ext cx="1430" cy="1430"/>
            </a:xfrm>
            <a:prstGeom prst="ellipse">
              <a:avLst/>
            </a:prstGeom>
            <a:grpFill/>
            <a:ln w="9525"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37" name="Oval 35"/>
            <p:cNvSpPr>
              <a:spLocks noChangeArrowheads="1"/>
            </p:cNvSpPr>
            <p:nvPr/>
          </p:nvSpPr>
          <p:spPr bwMode="gray">
            <a:xfrm>
              <a:off x="2253" y="1855"/>
              <a:ext cx="1265" cy="1265"/>
            </a:xfrm>
            <a:prstGeom prst="ellipse">
              <a:avLst/>
            </a:prstGeom>
            <a:grpFill/>
            <a:ln w="38100" algn="ctr">
              <a:noFill/>
              <a:round/>
              <a:headEnd/>
              <a:tailEnd/>
            </a:ln>
            <a:effectLst/>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38" name="Oval 36"/>
            <p:cNvSpPr>
              <a:spLocks noChangeArrowheads="1"/>
            </p:cNvSpPr>
            <p:nvPr/>
          </p:nvSpPr>
          <p:spPr bwMode="gray">
            <a:xfrm>
              <a:off x="2254" y="1856"/>
              <a:ext cx="1262" cy="1264"/>
            </a:xfrm>
            <a:prstGeom prst="ellipse">
              <a:avLst/>
            </a:prstGeom>
            <a:grpFill/>
            <a:ln w="38100" algn="ctr">
              <a:noFill/>
              <a:round/>
              <a:headEnd/>
              <a:tailEnd/>
            </a:ln>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39" name="Oval 37"/>
            <p:cNvSpPr>
              <a:spLocks noChangeArrowheads="1"/>
            </p:cNvSpPr>
            <p:nvPr/>
          </p:nvSpPr>
          <p:spPr bwMode="gray">
            <a:xfrm>
              <a:off x="2334" y="1936"/>
              <a:ext cx="1097" cy="1104"/>
            </a:xfrm>
            <a:prstGeom prst="ellipse">
              <a:avLst/>
            </a:prstGeom>
            <a:grpFill/>
            <a:ln w="38100" algn="ctr">
              <a:noFill/>
              <a:round/>
              <a:headEnd/>
              <a:tailEnd/>
            </a:ln>
            <a:effectLst/>
          </p:spPr>
          <p:txBody>
            <a:bodyPr anchor="ctr">
              <a:spAutoFit/>
            </a:bodyPr>
            <a:lstStyle/>
            <a:p>
              <a:pPr fontAlgn="auto">
                <a:spcBef>
                  <a:spcPts val="0"/>
                </a:spcBef>
                <a:spcAft>
                  <a:spcPts val="0"/>
                </a:spcAft>
                <a:defRPr/>
              </a:pPr>
              <a:endParaRPr lang="zh-CN" altLang="en-US">
                <a:latin typeface="+mn-lt"/>
                <a:ea typeface="+mn-ea"/>
              </a:endParaRPr>
            </a:p>
          </p:txBody>
        </p:sp>
        <p:sp>
          <p:nvSpPr>
            <p:cNvPr id="40" name="Oval 38"/>
            <p:cNvSpPr>
              <a:spLocks noChangeArrowheads="1"/>
            </p:cNvSpPr>
            <p:nvPr/>
          </p:nvSpPr>
          <p:spPr bwMode="gray">
            <a:xfrm>
              <a:off x="2337" y="1939"/>
              <a:ext cx="1096" cy="1098"/>
            </a:xfrm>
            <a:prstGeom prst="ellipse">
              <a:avLst/>
            </a:prstGeom>
            <a:grpFill/>
            <a:ln w="38100" algn="ctr">
              <a:noFill/>
              <a:round/>
              <a:headEnd/>
              <a:tailEnd/>
            </a:ln>
          </p:spPr>
          <p:txBody>
            <a:bodyPr anchor="ctr">
              <a:spAutoFit/>
            </a:bodyPr>
            <a:lstStyle/>
            <a:p>
              <a:pPr fontAlgn="auto">
                <a:spcBef>
                  <a:spcPts val="0"/>
                </a:spcBef>
                <a:spcAft>
                  <a:spcPts val="0"/>
                </a:spcAft>
                <a:defRPr/>
              </a:pPr>
              <a:endParaRPr lang="zh-CN" altLang="en-US">
                <a:latin typeface="+mn-lt"/>
                <a:ea typeface="+mn-ea"/>
              </a:endParaRPr>
            </a:p>
          </p:txBody>
        </p:sp>
      </p:grpSp>
      <p:grpSp>
        <p:nvGrpSpPr>
          <p:cNvPr id="41" name="Group 39"/>
          <p:cNvGrpSpPr>
            <a:grpSpLocks/>
          </p:cNvGrpSpPr>
          <p:nvPr/>
        </p:nvGrpSpPr>
        <p:grpSpPr bwMode="auto">
          <a:xfrm>
            <a:off x="2730500" y="5041900"/>
            <a:ext cx="355600" cy="381000"/>
            <a:chOff x="2078" y="1680"/>
            <a:chExt cx="1615" cy="1615"/>
          </a:xfrm>
          <a:solidFill>
            <a:srgbClr val="FFC000"/>
          </a:solidFill>
        </p:grpSpPr>
        <p:sp>
          <p:nvSpPr>
            <p:cNvPr id="42" name="Oval 40"/>
            <p:cNvSpPr>
              <a:spLocks noChangeArrowheads="1"/>
            </p:cNvSpPr>
            <p:nvPr/>
          </p:nvSpPr>
          <p:spPr bwMode="gray">
            <a:xfrm>
              <a:off x="2078" y="1680"/>
              <a:ext cx="1615" cy="1615"/>
            </a:xfrm>
            <a:prstGeom prst="ellipse">
              <a:avLst/>
            </a:prstGeom>
            <a:grpFill/>
            <a:ln w="57150"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43" name="Oval 41"/>
            <p:cNvSpPr>
              <a:spLocks noChangeArrowheads="1"/>
            </p:cNvSpPr>
            <p:nvPr/>
          </p:nvSpPr>
          <p:spPr bwMode="gray">
            <a:xfrm>
              <a:off x="2170" y="1771"/>
              <a:ext cx="1430" cy="1430"/>
            </a:xfrm>
            <a:prstGeom prst="ellipse">
              <a:avLst/>
            </a:prstGeom>
            <a:grpFill/>
            <a:ln w="9525" algn="ctr">
              <a:noFill/>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44" name="Oval 42"/>
            <p:cNvSpPr>
              <a:spLocks noChangeArrowheads="1"/>
            </p:cNvSpPr>
            <p:nvPr/>
          </p:nvSpPr>
          <p:spPr bwMode="gray">
            <a:xfrm>
              <a:off x="2251" y="1855"/>
              <a:ext cx="1262" cy="1265"/>
            </a:xfrm>
            <a:prstGeom prst="ellipse">
              <a:avLst/>
            </a:prstGeom>
            <a:grpFill/>
            <a:ln w="38100" algn="ctr">
              <a:noFill/>
              <a:round/>
              <a:headEnd/>
              <a:tailEnd/>
            </a:ln>
            <a:effectLst/>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45" name="Oval 43"/>
            <p:cNvSpPr>
              <a:spLocks noChangeArrowheads="1"/>
            </p:cNvSpPr>
            <p:nvPr/>
          </p:nvSpPr>
          <p:spPr bwMode="gray">
            <a:xfrm>
              <a:off x="2254" y="1856"/>
              <a:ext cx="1262" cy="1264"/>
            </a:xfrm>
            <a:prstGeom prst="ellipse">
              <a:avLst/>
            </a:prstGeom>
            <a:grpFill/>
            <a:ln w="38100" algn="ctr">
              <a:noFill/>
              <a:round/>
              <a:headEnd/>
              <a:tailEnd/>
            </a:ln>
          </p:spPr>
          <p:txBody>
            <a:bodyPr wrap="none" anchor="ctr">
              <a:spAutoFit/>
            </a:bodyPr>
            <a:lstStyle/>
            <a:p>
              <a:pPr fontAlgn="auto">
                <a:spcBef>
                  <a:spcPts val="0"/>
                </a:spcBef>
                <a:spcAft>
                  <a:spcPts val="0"/>
                </a:spcAft>
                <a:defRPr/>
              </a:pPr>
              <a:endParaRPr lang="zh-CN" altLang="en-US">
                <a:latin typeface="+mn-lt"/>
                <a:ea typeface="+mn-ea"/>
              </a:endParaRPr>
            </a:p>
          </p:txBody>
        </p:sp>
        <p:sp>
          <p:nvSpPr>
            <p:cNvPr id="46" name="Oval 44"/>
            <p:cNvSpPr>
              <a:spLocks noChangeArrowheads="1"/>
            </p:cNvSpPr>
            <p:nvPr/>
          </p:nvSpPr>
          <p:spPr bwMode="gray">
            <a:xfrm>
              <a:off x="2338" y="1936"/>
              <a:ext cx="1096" cy="1104"/>
            </a:xfrm>
            <a:prstGeom prst="ellipse">
              <a:avLst/>
            </a:prstGeom>
            <a:grpFill/>
            <a:ln w="38100" algn="ctr">
              <a:noFill/>
              <a:round/>
              <a:headEnd/>
              <a:tailEnd/>
            </a:ln>
            <a:effectLst/>
          </p:spPr>
          <p:txBody>
            <a:bodyPr anchor="ctr">
              <a:spAutoFit/>
            </a:bodyPr>
            <a:lstStyle/>
            <a:p>
              <a:pPr fontAlgn="auto">
                <a:spcBef>
                  <a:spcPts val="0"/>
                </a:spcBef>
                <a:spcAft>
                  <a:spcPts val="0"/>
                </a:spcAft>
                <a:defRPr/>
              </a:pPr>
              <a:endParaRPr lang="zh-CN" altLang="en-US">
                <a:latin typeface="+mn-lt"/>
                <a:ea typeface="+mn-ea"/>
              </a:endParaRPr>
            </a:p>
          </p:txBody>
        </p:sp>
        <p:sp>
          <p:nvSpPr>
            <p:cNvPr id="47" name="Oval 45"/>
            <p:cNvSpPr>
              <a:spLocks noChangeArrowheads="1"/>
            </p:cNvSpPr>
            <p:nvPr/>
          </p:nvSpPr>
          <p:spPr bwMode="gray">
            <a:xfrm>
              <a:off x="2337" y="1939"/>
              <a:ext cx="1096" cy="1098"/>
            </a:xfrm>
            <a:prstGeom prst="ellipse">
              <a:avLst/>
            </a:prstGeom>
            <a:grpFill/>
            <a:ln w="38100" algn="ctr">
              <a:noFill/>
              <a:round/>
              <a:headEnd/>
              <a:tailEnd/>
            </a:ln>
          </p:spPr>
          <p:txBody>
            <a:bodyPr anchor="ctr">
              <a:spAutoFit/>
            </a:bodyPr>
            <a:lstStyle/>
            <a:p>
              <a:pPr fontAlgn="auto">
                <a:spcBef>
                  <a:spcPts val="0"/>
                </a:spcBef>
                <a:spcAft>
                  <a:spcPts val="0"/>
                </a:spcAft>
                <a:defRPr/>
              </a:pPr>
              <a:endParaRPr lang="zh-CN" altLang="en-US">
                <a:latin typeface="+mn-lt"/>
                <a:ea typeface="+mn-ea"/>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1371</TotalTime>
  <Words>3567</Words>
  <Application>Microsoft Office PowerPoint</Application>
  <PresentationFormat>全屏显示(4:3)</PresentationFormat>
  <Paragraphs>650</Paragraphs>
  <Slides>55</Slides>
  <Notes>14</Notes>
  <HiddenSlides>0</HiddenSlides>
  <MMClips>0</MMClips>
  <ScaleCrop>false</ScaleCrop>
  <HeadingPairs>
    <vt:vector size="4" baseType="variant">
      <vt:variant>
        <vt:lpstr>主题</vt:lpstr>
      </vt:variant>
      <vt:variant>
        <vt:i4>1</vt:i4>
      </vt:variant>
      <vt:variant>
        <vt:lpstr>幻灯片标题</vt:lpstr>
      </vt:variant>
      <vt:variant>
        <vt:i4>55</vt:i4>
      </vt:variant>
    </vt:vector>
  </HeadingPairs>
  <TitlesOfParts>
    <vt:vector size="56"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中外标准数据库</vt:lpstr>
      <vt:lpstr>PowerPoint 演示文稿</vt:lpstr>
      <vt:lpstr>中外标准数据库来源构成</vt:lpstr>
      <vt:lpstr> </vt:lpstr>
      <vt:lpstr>特点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万方数据与国家科技图书文献中心（NSTL）合作，将NSTL的外文期刊及外文会议论文文献数据库资源与万方数据现有资源结合，在知识服务平台上提供统一检索及全文传递服务。 </vt:lpstr>
      <vt:lpstr> 资源特色</vt:lpstr>
      <vt:lpstr>科技文献分析数据库简介</vt:lpstr>
      <vt:lpstr>特征</vt:lpstr>
      <vt:lpstr>PowerPoint 演示文稿</vt:lpstr>
      <vt:lpstr>中国科技成果数据库</vt:lpstr>
      <vt:lpstr>PowerPoint 演示文稿</vt:lpstr>
      <vt:lpstr>中国企业机构数据库概述</vt:lpstr>
      <vt:lpstr>中国科技专家数据库</vt:lpstr>
      <vt:lpstr>专家信息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Nie Gaoqing</dc:creator>
  <cp:lastModifiedBy>Microsoft</cp:lastModifiedBy>
  <cp:revision>227</cp:revision>
  <dcterms:created xsi:type="dcterms:W3CDTF">2012-04-27T05:59:10Z</dcterms:created>
  <dcterms:modified xsi:type="dcterms:W3CDTF">2014-09-15T08:50:10Z</dcterms:modified>
</cp:coreProperties>
</file>